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6" r:id="rId2"/>
    <p:sldId id="257" r:id="rId3"/>
    <p:sldId id="261" r:id="rId4"/>
    <p:sldId id="260" r:id="rId5"/>
    <p:sldId id="258" r:id="rId6"/>
    <p:sldId id="262" r:id="rId7"/>
    <p:sldId id="263" r:id="rId8"/>
    <p:sldId id="259" r:id="rId9"/>
    <p:sldId id="265" r:id="rId10"/>
    <p:sldId id="266" r:id="rId11"/>
    <p:sldId id="267" r:id="rId12"/>
    <p:sldId id="269" r:id="rId13"/>
    <p:sldId id="268" r:id="rId14"/>
    <p:sldId id="270" r:id="rId15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utnik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avni poveznik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Naslov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25" name="Podnaslov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hr-HR" smtClean="0"/>
              <a:t>Kliknite da biste uredili stil podnaslova matrice</a:t>
            </a:r>
            <a:endParaRPr kumimoji="0" lang="en-US"/>
          </a:p>
        </p:txBody>
      </p:sp>
      <p:sp>
        <p:nvSpPr>
          <p:cNvPr id="31" name="Rezervirano mjesto datuma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8D9BC970-918D-4A6C-B052-1F5D49DCCF42}" type="datetimeFigureOut">
              <a:rPr lang="hr-HR" smtClean="0"/>
              <a:pPr/>
              <a:t>26.10.2016.</a:t>
            </a:fld>
            <a:endParaRPr lang="hr-HR"/>
          </a:p>
        </p:txBody>
      </p:sp>
      <p:sp>
        <p:nvSpPr>
          <p:cNvPr id="18" name="Rezervirano mjesto podnožja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29" name="Rezervirano mjesto broja slajda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93C28786-0043-4FC3-BCE6-A2DE608CF09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ll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9BC970-918D-4A6C-B052-1F5D49DCCF42}" type="datetimeFigureOut">
              <a:rPr lang="hr-HR" smtClean="0"/>
              <a:pPr/>
              <a:t>26.10.2016.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C28786-0043-4FC3-BCE6-A2DE608CF09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med">
    <p:pull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8D9BC970-918D-4A6C-B052-1F5D49DCCF42}" type="datetimeFigureOut">
              <a:rPr lang="hr-HR" smtClean="0"/>
              <a:pPr/>
              <a:t>26.10.2016.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3C28786-0043-4FC3-BCE6-A2DE608CF09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med">
    <p:pull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9BC970-918D-4A6C-B052-1F5D49DCCF42}" type="datetimeFigureOut">
              <a:rPr lang="hr-HR" smtClean="0"/>
              <a:pPr/>
              <a:t>26.10.2016.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C28786-0043-4FC3-BCE6-A2DE608CF09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med">
    <p:pull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D9BC970-918D-4A6C-B052-1F5D49DCCF42}" type="datetimeFigureOut">
              <a:rPr lang="hr-HR" smtClean="0"/>
              <a:pPr/>
              <a:t>26.10.2016.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93C28786-0043-4FC3-BCE6-A2DE608CF09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ll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9BC970-918D-4A6C-B052-1F5D49DCCF42}" type="datetimeFigureOut">
              <a:rPr lang="hr-HR" smtClean="0"/>
              <a:pPr/>
              <a:t>26.10.2016.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C28786-0043-4FC3-BCE6-A2DE608CF09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med">
    <p:pull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9BC970-918D-4A6C-B052-1F5D49DCCF42}" type="datetimeFigureOut">
              <a:rPr lang="hr-HR" smtClean="0"/>
              <a:pPr/>
              <a:t>26.10.2016.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C28786-0043-4FC3-BCE6-A2DE608CF09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med">
    <p:pull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9BC970-918D-4A6C-B052-1F5D49DCCF42}" type="datetimeFigureOut">
              <a:rPr lang="hr-HR" smtClean="0"/>
              <a:pPr/>
              <a:t>26.10.2016.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C28786-0043-4FC3-BCE6-A2DE608CF09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med">
    <p:pull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D9BC970-918D-4A6C-B052-1F5D49DCCF42}" type="datetimeFigureOut">
              <a:rPr lang="hr-HR" smtClean="0"/>
              <a:pPr/>
              <a:t>26.10.2016.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C28786-0043-4FC3-BCE6-A2DE608CF09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med">
    <p:pull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9BC970-918D-4A6C-B052-1F5D49DCCF42}" type="datetimeFigureOut">
              <a:rPr lang="hr-HR" smtClean="0"/>
              <a:pPr/>
              <a:t>26.10.2016.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C28786-0043-4FC3-BCE6-A2DE608CF09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med">
    <p:pull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utnik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ravokutnik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9BC970-918D-4A6C-B052-1F5D49DCCF42}" type="datetimeFigureOut">
              <a:rPr lang="hr-HR" smtClean="0"/>
              <a:pPr/>
              <a:t>26.10.2016.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C28786-0043-4FC3-BCE6-A2DE608CF090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0" name="Rezervirano mjesto slike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hr-HR" smtClean="0"/>
              <a:t>Pritisnite ikonu za dodavanje slike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kutnik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Rezervirano mjesto naslova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1" name="Rezervirano mjesto teksta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27" name="Rezervirano mjesto datuma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8D9BC970-918D-4A6C-B052-1F5D49DCCF42}" type="datetimeFigureOut">
              <a:rPr lang="hr-HR" smtClean="0"/>
              <a:pPr/>
              <a:t>26.10.2016.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16" name="Rezervirano mjesto broja slajda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93C28786-0043-4FC3-BCE6-A2DE608CF090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ransition spd="med">
    <p:pull dir="d"/>
  </p:transition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395536" y="3861048"/>
            <a:ext cx="8280920" cy="1728192"/>
          </a:xfrm>
        </p:spPr>
        <p:txBody>
          <a:bodyPr>
            <a:normAutofit fontScale="90000"/>
          </a:bodyPr>
          <a:lstStyle/>
          <a:p>
            <a:r>
              <a:rPr lang="hr-HR" b="1" dirty="0" smtClean="0"/>
              <a:t/>
            </a:r>
            <a:br>
              <a:rPr lang="hr-HR" b="1" dirty="0" smtClean="0"/>
            </a:br>
            <a:r>
              <a:rPr lang="hr-HR" b="1" dirty="0" smtClean="0"/>
              <a:t/>
            </a:r>
            <a:br>
              <a:rPr lang="hr-HR" b="1" dirty="0" smtClean="0"/>
            </a:br>
            <a:r>
              <a:rPr lang="hr-HR" b="1" dirty="0" smtClean="0"/>
              <a:t/>
            </a:r>
            <a:br>
              <a:rPr lang="hr-HR" b="1" dirty="0" smtClean="0"/>
            </a:br>
            <a:r>
              <a:rPr lang="hr-HR" sz="6000" b="1" dirty="0" smtClean="0">
                <a:latin typeface="AR CHRISTY" pitchFamily="2" charset="0"/>
              </a:rPr>
              <a:t>"Velik si kako jedan div,</a:t>
            </a:r>
            <a:br>
              <a:rPr lang="hr-HR" sz="6000" b="1" dirty="0" smtClean="0">
                <a:latin typeface="AR CHRISTY" pitchFamily="2" charset="0"/>
              </a:rPr>
            </a:br>
            <a:r>
              <a:rPr lang="hr-HR" sz="6000" b="1" dirty="0" smtClean="0">
                <a:latin typeface="AR CHRISTY" pitchFamily="2" charset="0"/>
              </a:rPr>
              <a:t>  lipa si kako </a:t>
            </a:r>
            <a:r>
              <a:rPr lang="hr-HR" sz="6000" b="1" dirty="0" err="1" smtClean="0">
                <a:latin typeface="AR CHRISTY" pitchFamily="2" charset="0"/>
              </a:rPr>
              <a:t>jena</a:t>
            </a:r>
            <a:r>
              <a:rPr lang="hr-HR" sz="6000" b="1" dirty="0" smtClean="0">
                <a:latin typeface="AR CHRISTY" pitchFamily="2" charset="0"/>
              </a:rPr>
              <a:t> vila</a:t>
            </a:r>
            <a:endParaRPr lang="hr-HR" sz="6000" dirty="0">
              <a:latin typeface="AR CHRISTY" pitchFamily="2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683568" y="4077073"/>
            <a:ext cx="8384232" cy="2658764"/>
          </a:xfrm>
        </p:spPr>
        <p:txBody>
          <a:bodyPr>
            <a:noAutofit/>
          </a:bodyPr>
          <a:lstStyle/>
          <a:p>
            <a:r>
              <a:rPr lang="hr-HR" sz="4800" b="1" dirty="0" smtClean="0">
                <a:latin typeface="AR CHRISTY" pitchFamily="2" charset="0"/>
              </a:rPr>
              <a:t> </a:t>
            </a:r>
            <a:endParaRPr lang="hr-HR" sz="4800" dirty="0" smtClean="0">
              <a:latin typeface="AR CHRISTY" pitchFamily="2" charset="0"/>
            </a:endParaRPr>
          </a:p>
          <a:p>
            <a:endParaRPr lang="hr-HR" sz="4800" dirty="0" smtClean="0">
              <a:latin typeface="AR CHRISTY" pitchFamily="2" charset="0"/>
            </a:endParaRPr>
          </a:p>
          <a:p>
            <a:r>
              <a:rPr lang="hr-HR" sz="3200" dirty="0" smtClean="0">
                <a:latin typeface="AR CHRISTY" pitchFamily="2" charset="0"/>
              </a:rPr>
              <a:t>Dolores </a:t>
            </a:r>
            <a:r>
              <a:rPr lang="hr-HR" sz="3200" dirty="0" err="1" smtClean="0">
                <a:latin typeface="AR CHRISTY" pitchFamily="2" charset="0"/>
              </a:rPr>
              <a:t>Ritossa</a:t>
            </a:r>
            <a:r>
              <a:rPr lang="hr-HR" sz="3200" dirty="0" smtClean="0">
                <a:latin typeface="AR CHRISTY" pitchFamily="2" charset="0"/>
              </a:rPr>
              <a:t> </a:t>
            </a:r>
            <a:r>
              <a:rPr lang="hr-HR" sz="3200" dirty="0" err="1" smtClean="0">
                <a:latin typeface="AR CHRISTY" pitchFamily="2" charset="0"/>
              </a:rPr>
              <a:t>Sošić</a:t>
            </a:r>
            <a:endParaRPr lang="hr-HR" sz="3200" dirty="0" smtClean="0">
              <a:latin typeface="AR CHRISTY" pitchFamily="2" charset="0"/>
            </a:endParaRPr>
          </a:p>
          <a:p>
            <a:r>
              <a:rPr lang="hr-HR" sz="3200" dirty="0" smtClean="0">
                <a:latin typeface="AR CHRISTY" pitchFamily="2" charset="0"/>
              </a:rPr>
              <a:t>  Helena Hrvatin</a:t>
            </a:r>
            <a:endParaRPr lang="hr-HR" sz="3200" dirty="0" smtClean="0">
              <a:latin typeface="AR CHRISTY" pitchFamily="2" charset="0"/>
            </a:endParaRPr>
          </a:p>
        </p:txBody>
      </p:sp>
      <p:pic>
        <p:nvPicPr>
          <p:cNvPr id="5" name="Slika 4" descr="P91800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260648"/>
            <a:ext cx="5796045" cy="3559747"/>
          </a:xfrm>
          <a:prstGeom prst="rect">
            <a:avLst/>
          </a:prstGeom>
        </p:spPr>
      </p:pic>
      <p:sp>
        <p:nvSpPr>
          <p:cNvPr id="20482" name="AutoShape 2" descr="Slikovni rezultat za mozaik od kolaž papi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 descr="P501007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404664"/>
            <a:ext cx="5688631" cy="6123707"/>
          </a:xfrm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 descr="P501007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60648"/>
            <a:ext cx="7239000" cy="6007255"/>
          </a:xfrm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 descr="P501007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548680"/>
            <a:ext cx="6781108" cy="5619651"/>
          </a:xfrm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7444680" cy="516672"/>
          </a:xfrm>
        </p:spPr>
        <p:txBody>
          <a:bodyPr>
            <a:normAutofit fontScale="90000"/>
          </a:bodyPr>
          <a:lstStyle/>
          <a:p>
            <a:r>
              <a:rPr lang="hr-HR" dirty="0" smtClean="0">
                <a:latin typeface="AR CHRISTY" pitchFamily="2" charset="0"/>
              </a:rPr>
              <a:t>mjerenja  i  uspoređivanja</a:t>
            </a:r>
            <a:endParaRPr lang="hr-HR" dirty="0">
              <a:latin typeface="AR CHRISTY" pitchFamily="2" charset="0"/>
            </a:endParaRPr>
          </a:p>
        </p:txBody>
      </p:sp>
      <p:pic>
        <p:nvPicPr>
          <p:cNvPr id="4" name="Rezervirano mjesto sadržaja 3" descr="P501007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6453930">
            <a:off x="888218" y="1244520"/>
            <a:ext cx="5398593" cy="4846638"/>
          </a:xfrm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 descr="P501007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72400" cy="6858000"/>
          </a:xfrm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AR CHRISTY" pitchFamily="2" charset="0"/>
              </a:rPr>
              <a:t>* Zavičajna  </a:t>
            </a:r>
            <a:r>
              <a:rPr lang="hr-HR" dirty="0" err="1" smtClean="0">
                <a:latin typeface="AR CHRISTY" pitchFamily="2" charset="0"/>
              </a:rPr>
              <a:t>baština..</a:t>
            </a:r>
            <a:r>
              <a:rPr lang="hr-HR" dirty="0" smtClean="0">
                <a:latin typeface="AR CHRISTY" pitchFamily="2" charset="0"/>
              </a:rPr>
              <a:t>.</a:t>
            </a:r>
            <a:endParaRPr lang="hr-HR" dirty="0">
              <a:latin typeface="AR CHRISTY" pitchFamily="2" charset="0"/>
            </a:endParaRPr>
          </a:p>
        </p:txBody>
      </p:sp>
      <p:pic>
        <p:nvPicPr>
          <p:cNvPr id="1026" name="Picture 2" descr="D:\dolores\sa kartice\PB17017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060848"/>
            <a:ext cx="2914899" cy="3886531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</p:pic>
      <p:pic>
        <p:nvPicPr>
          <p:cNvPr id="1027" name="Picture 3" descr="G:\DCIM\100OLYMP\P5010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859643">
            <a:off x="3779912" y="2852936"/>
            <a:ext cx="4181881" cy="3136145"/>
          </a:xfrm>
          <a:prstGeom prst="rect">
            <a:avLst/>
          </a:prstGeom>
          <a:noFill/>
        </p:spPr>
      </p:pic>
      <p:sp>
        <p:nvSpPr>
          <p:cNvPr id="9" name="Pravokutnik 8"/>
          <p:cNvSpPr/>
          <p:nvPr/>
        </p:nvSpPr>
        <p:spPr>
          <a:xfrm>
            <a:off x="1835696" y="5733256"/>
            <a:ext cx="323528" cy="36004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Pravokutnik 9"/>
          <p:cNvSpPr/>
          <p:nvPr/>
        </p:nvSpPr>
        <p:spPr>
          <a:xfrm>
            <a:off x="1763688" y="1844824"/>
            <a:ext cx="323528" cy="36004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Pravokutnik 10"/>
          <p:cNvSpPr/>
          <p:nvPr/>
        </p:nvSpPr>
        <p:spPr>
          <a:xfrm>
            <a:off x="3131840" y="5733256"/>
            <a:ext cx="323528" cy="36004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Pravokutnik 11"/>
          <p:cNvSpPr/>
          <p:nvPr/>
        </p:nvSpPr>
        <p:spPr>
          <a:xfrm>
            <a:off x="395536" y="1916832"/>
            <a:ext cx="323528" cy="36004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Pravokutnik 12"/>
          <p:cNvSpPr/>
          <p:nvPr/>
        </p:nvSpPr>
        <p:spPr>
          <a:xfrm>
            <a:off x="3131840" y="1916832"/>
            <a:ext cx="323528" cy="36004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" name="Pravokutnik 13"/>
          <p:cNvSpPr/>
          <p:nvPr/>
        </p:nvSpPr>
        <p:spPr>
          <a:xfrm>
            <a:off x="251520" y="3789040"/>
            <a:ext cx="323528" cy="36004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5" name="Pravokutnik 14"/>
          <p:cNvSpPr/>
          <p:nvPr/>
        </p:nvSpPr>
        <p:spPr>
          <a:xfrm>
            <a:off x="323528" y="5733256"/>
            <a:ext cx="323528" cy="36004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6" name="Pravokutnik 15"/>
          <p:cNvSpPr/>
          <p:nvPr/>
        </p:nvSpPr>
        <p:spPr>
          <a:xfrm>
            <a:off x="3275856" y="4005064"/>
            <a:ext cx="323528" cy="36004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>
          <a:xfrm>
            <a:off x="395536" y="320040"/>
            <a:ext cx="3168352" cy="2748920"/>
          </a:xfrm>
        </p:spPr>
        <p:txBody>
          <a:bodyPr>
            <a:noAutofit/>
          </a:bodyPr>
          <a:lstStyle/>
          <a:p>
            <a:r>
              <a:rPr lang="hr-HR" sz="3200" dirty="0" smtClean="0">
                <a:latin typeface="AR CHRISTY" pitchFamily="2" charset="0"/>
              </a:rPr>
              <a:t>     Buđenje  istraživačkog      </a:t>
            </a:r>
            <a:br>
              <a:rPr lang="hr-HR" sz="3200" dirty="0" smtClean="0">
                <a:latin typeface="AR CHRISTY" pitchFamily="2" charset="0"/>
              </a:rPr>
            </a:br>
            <a:r>
              <a:rPr lang="hr-HR" sz="3200" dirty="0" smtClean="0">
                <a:latin typeface="AR CHRISTY" pitchFamily="2" charset="0"/>
              </a:rPr>
              <a:t>        duha </a:t>
            </a:r>
            <a:endParaRPr lang="hr-HR" sz="3200" dirty="0">
              <a:latin typeface="AR CHRISTY" pitchFamily="2" charset="0"/>
            </a:endParaRPr>
          </a:p>
        </p:txBody>
      </p:sp>
      <p:pic>
        <p:nvPicPr>
          <p:cNvPr id="8" name="Rezervirano mjesto sadržaja 7" descr="DSCN251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3717032"/>
            <a:ext cx="3305051" cy="2640806"/>
          </a:xfrm>
        </p:spPr>
      </p:pic>
      <p:pic>
        <p:nvPicPr>
          <p:cNvPr id="9" name="Rezervirano mjesto sadržaja 8" descr="IMG_647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923928" y="836712"/>
            <a:ext cx="3521075" cy="2640806"/>
          </a:xfrm>
        </p:spPr>
      </p:pic>
      <p:pic>
        <p:nvPicPr>
          <p:cNvPr id="3076" name="Picture 4" descr="D:\slike sa kartice\P929007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3645024"/>
            <a:ext cx="3600400" cy="2700071"/>
          </a:xfrm>
          <a:prstGeom prst="rect">
            <a:avLst/>
          </a:prstGeom>
          <a:noFill/>
        </p:spPr>
      </p:pic>
      <p:sp>
        <p:nvSpPr>
          <p:cNvPr id="13" name="Pravokutnik 12"/>
          <p:cNvSpPr/>
          <p:nvPr/>
        </p:nvSpPr>
        <p:spPr>
          <a:xfrm>
            <a:off x="395536" y="3573016"/>
            <a:ext cx="323528" cy="36004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" name="Pravokutnik 13"/>
          <p:cNvSpPr/>
          <p:nvPr/>
        </p:nvSpPr>
        <p:spPr>
          <a:xfrm>
            <a:off x="7308304" y="692696"/>
            <a:ext cx="323528" cy="36004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5" name="Pravokutnik 14"/>
          <p:cNvSpPr/>
          <p:nvPr/>
        </p:nvSpPr>
        <p:spPr>
          <a:xfrm>
            <a:off x="3707904" y="3356992"/>
            <a:ext cx="323528" cy="36004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6" name="Pravokutnik 15"/>
          <p:cNvSpPr/>
          <p:nvPr/>
        </p:nvSpPr>
        <p:spPr>
          <a:xfrm>
            <a:off x="3779912" y="764704"/>
            <a:ext cx="323528" cy="36004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7" name="Pravokutnik 16"/>
          <p:cNvSpPr/>
          <p:nvPr/>
        </p:nvSpPr>
        <p:spPr>
          <a:xfrm>
            <a:off x="7236296" y="3356992"/>
            <a:ext cx="323528" cy="36004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8" name="Pravokutnik 17"/>
          <p:cNvSpPr/>
          <p:nvPr/>
        </p:nvSpPr>
        <p:spPr>
          <a:xfrm>
            <a:off x="3635896" y="6237312"/>
            <a:ext cx="323528" cy="36004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9" name="Pravokutnik 18"/>
          <p:cNvSpPr/>
          <p:nvPr/>
        </p:nvSpPr>
        <p:spPr>
          <a:xfrm>
            <a:off x="395536" y="6165304"/>
            <a:ext cx="323528" cy="36004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0" name="Pravokutnik 19"/>
          <p:cNvSpPr/>
          <p:nvPr/>
        </p:nvSpPr>
        <p:spPr>
          <a:xfrm>
            <a:off x="7308304" y="6237312"/>
            <a:ext cx="323528" cy="36004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800" dirty="0" smtClean="0">
                <a:latin typeface="AR CHRISTY" pitchFamily="2" charset="0"/>
              </a:rPr>
              <a:t>               Posjet  i učenje “čineći” </a:t>
            </a:r>
            <a:br>
              <a:rPr lang="hr-HR" sz="2800" dirty="0" smtClean="0">
                <a:latin typeface="AR CHRISTY" pitchFamily="2" charset="0"/>
              </a:rPr>
            </a:br>
            <a:r>
              <a:rPr lang="hr-HR" sz="2800" dirty="0" smtClean="0">
                <a:latin typeface="AR CHRISTY" pitchFamily="2" charset="0"/>
              </a:rPr>
              <a:t>                 u MOZAIK CITY- POREČ</a:t>
            </a:r>
            <a:endParaRPr lang="hr-HR" sz="2800" dirty="0">
              <a:latin typeface="AR CHRISTY" pitchFamily="2" charset="0"/>
            </a:endParaRPr>
          </a:p>
        </p:txBody>
      </p:sp>
      <p:pic>
        <p:nvPicPr>
          <p:cNvPr id="10" name="Rezervirano mjesto sadržaja 9" descr="IMG_768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339752" y="1700808"/>
            <a:ext cx="3521075" cy="2347383"/>
          </a:xfrm>
        </p:spPr>
      </p:pic>
      <p:pic>
        <p:nvPicPr>
          <p:cNvPr id="11" name="Rezervirano mjesto sadržaja 10" descr="IMG_772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211960" y="4149080"/>
            <a:ext cx="3521075" cy="2347383"/>
          </a:xfrm>
        </p:spPr>
      </p:pic>
      <p:pic>
        <p:nvPicPr>
          <p:cNvPr id="2050" name="Picture 2" descr="D:\Prezentacija projekta DIV\Slike za projekt\IMG_7664 - kopij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221088"/>
            <a:ext cx="3523320" cy="2348880"/>
          </a:xfrm>
          <a:prstGeom prst="rect">
            <a:avLst/>
          </a:prstGeom>
          <a:noFill/>
        </p:spPr>
      </p:pic>
      <p:sp>
        <p:nvSpPr>
          <p:cNvPr id="14" name="Pravokutnik 13"/>
          <p:cNvSpPr/>
          <p:nvPr/>
        </p:nvSpPr>
        <p:spPr>
          <a:xfrm>
            <a:off x="5796136" y="3789040"/>
            <a:ext cx="323528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6" name="Pravokutnik 15"/>
          <p:cNvSpPr/>
          <p:nvPr/>
        </p:nvSpPr>
        <p:spPr>
          <a:xfrm>
            <a:off x="323528" y="6309320"/>
            <a:ext cx="323528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7" name="Pravokutnik 16"/>
          <p:cNvSpPr/>
          <p:nvPr/>
        </p:nvSpPr>
        <p:spPr>
          <a:xfrm>
            <a:off x="323528" y="3933056"/>
            <a:ext cx="323528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8" name="Pravokutnik 17"/>
          <p:cNvSpPr/>
          <p:nvPr/>
        </p:nvSpPr>
        <p:spPr>
          <a:xfrm>
            <a:off x="2051720" y="3717032"/>
            <a:ext cx="323528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9" name="Pravokutnik 18"/>
          <p:cNvSpPr/>
          <p:nvPr/>
        </p:nvSpPr>
        <p:spPr>
          <a:xfrm>
            <a:off x="2195736" y="1556792"/>
            <a:ext cx="323528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0" name="Pravokutnik 19"/>
          <p:cNvSpPr/>
          <p:nvPr/>
        </p:nvSpPr>
        <p:spPr>
          <a:xfrm>
            <a:off x="7668344" y="6165304"/>
            <a:ext cx="323528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1" name="Pravokutnik 20"/>
          <p:cNvSpPr/>
          <p:nvPr/>
        </p:nvSpPr>
        <p:spPr>
          <a:xfrm>
            <a:off x="7596336" y="3933056"/>
            <a:ext cx="323528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2" name="Pravokutnik 21"/>
          <p:cNvSpPr/>
          <p:nvPr/>
        </p:nvSpPr>
        <p:spPr>
          <a:xfrm>
            <a:off x="5724128" y="1556792"/>
            <a:ext cx="323528" cy="36004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Slika 20" descr="C:\Users\user\Desktop\20150513_18590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2016224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139952" y="188640"/>
            <a:ext cx="3559296" cy="576064"/>
          </a:xfrm>
        </p:spPr>
        <p:txBody>
          <a:bodyPr>
            <a:normAutofit/>
          </a:bodyPr>
          <a:lstStyle/>
          <a:p>
            <a:r>
              <a:rPr lang="hr-HR" sz="3200" dirty="0" smtClean="0">
                <a:latin typeface="AR CHRISTY" pitchFamily="2" charset="0"/>
              </a:rPr>
              <a:t>Nakon  </a:t>
            </a:r>
            <a:r>
              <a:rPr lang="hr-HR" sz="3200" dirty="0" err="1" smtClean="0">
                <a:latin typeface="AR CHRISTY" pitchFamily="2" charset="0"/>
              </a:rPr>
              <a:t>posjeta..</a:t>
            </a:r>
            <a:r>
              <a:rPr lang="hr-HR" sz="3200" dirty="0" smtClean="0">
                <a:latin typeface="AR CHRISTY" pitchFamily="2" charset="0"/>
              </a:rPr>
              <a:t>. </a:t>
            </a:r>
            <a:endParaRPr lang="hr-HR" sz="3200" dirty="0">
              <a:latin typeface="AR CHRISTY" pitchFamily="2" charset="0"/>
            </a:endParaRPr>
          </a:p>
        </p:txBody>
      </p:sp>
      <p:pic>
        <p:nvPicPr>
          <p:cNvPr id="5" name="Rezervirano mjesto sadržaja 4" descr="IMG_6431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 rot="4608175">
            <a:off x="195203" y="3737916"/>
            <a:ext cx="3023928" cy="2267945"/>
          </a:xfrm>
        </p:spPr>
      </p:pic>
      <p:pic>
        <p:nvPicPr>
          <p:cNvPr id="12" name="Picture 3" descr="D:\Prezentacija projekta DIV\IMG_646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3645024"/>
            <a:ext cx="3271391" cy="3062839"/>
          </a:xfrm>
          <a:prstGeom prst="rect">
            <a:avLst/>
          </a:prstGeom>
          <a:noFill/>
        </p:spPr>
      </p:pic>
      <p:sp>
        <p:nvSpPr>
          <p:cNvPr id="15" name="Pravokutnik 14"/>
          <p:cNvSpPr/>
          <p:nvPr/>
        </p:nvSpPr>
        <p:spPr>
          <a:xfrm>
            <a:off x="4644008" y="3501008"/>
            <a:ext cx="323528" cy="36004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6" name="Pravokutnik 15"/>
          <p:cNvSpPr/>
          <p:nvPr/>
        </p:nvSpPr>
        <p:spPr>
          <a:xfrm>
            <a:off x="4644008" y="6497960"/>
            <a:ext cx="323528" cy="36004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7" name="Pravokutnik 16"/>
          <p:cNvSpPr/>
          <p:nvPr/>
        </p:nvSpPr>
        <p:spPr>
          <a:xfrm>
            <a:off x="7884368" y="6497960"/>
            <a:ext cx="323528" cy="36004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0" name="Pravokutnik 19"/>
          <p:cNvSpPr/>
          <p:nvPr/>
        </p:nvSpPr>
        <p:spPr>
          <a:xfrm>
            <a:off x="7884368" y="3429000"/>
            <a:ext cx="323528" cy="36004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6336704" cy="1440160"/>
          </a:xfrm>
        </p:spPr>
        <p:txBody>
          <a:bodyPr>
            <a:normAutofit fontScale="90000"/>
          </a:bodyPr>
          <a:lstStyle/>
          <a:p>
            <a:r>
              <a:rPr lang="hr-HR" sz="3600" dirty="0" smtClean="0">
                <a:latin typeface="AR CHRISTY" pitchFamily="2" charset="0"/>
              </a:rPr>
              <a:t/>
            </a:r>
            <a:br>
              <a:rPr lang="hr-HR" sz="3600" dirty="0" smtClean="0">
                <a:latin typeface="AR CHRISTY" pitchFamily="2" charset="0"/>
              </a:rPr>
            </a:br>
            <a:r>
              <a:rPr lang="hr-HR" sz="3600" dirty="0" smtClean="0">
                <a:latin typeface="AR CHRISTY" pitchFamily="2" charset="0"/>
              </a:rPr>
              <a:t/>
            </a:r>
            <a:br>
              <a:rPr lang="hr-HR" sz="3600" dirty="0" smtClean="0">
                <a:latin typeface="AR CHRISTY" pitchFamily="2" charset="0"/>
              </a:rPr>
            </a:br>
            <a:r>
              <a:rPr lang="hr-HR" sz="3600" dirty="0" smtClean="0">
                <a:latin typeface="AR CHRISTY" pitchFamily="2" charset="0"/>
              </a:rPr>
              <a:t>interes  se  proširio  i  UKLJUČILI     </a:t>
            </a:r>
            <a:br>
              <a:rPr lang="hr-HR" sz="3600" dirty="0" smtClean="0">
                <a:latin typeface="AR CHRISTY" pitchFamily="2" charset="0"/>
              </a:rPr>
            </a:br>
            <a:r>
              <a:rPr lang="hr-HR" sz="3600" dirty="0" smtClean="0">
                <a:latin typeface="AR CHRISTY" pitchFamily="2" charset="0"/>
              </a:rPr>
              <a:t>su  se  i  roditelji                                  ( u izradi, u donacijama</a:t>
            </a:r>
            <a:r>
              <a:rPr lang="hr-HR" sz="3200" dirty="0" smtClean="0"/>
              <a:t>)</a:t>
            </a:r>
            <a:endParaRPr lang="hr-HR" sz="3200" dirty="0"/>
          </a:p>
        </p:txBody>
      </p:sp>
      <p:pic>
        <p:nvPicPr>
          <p:cNvPr id="5" name="Rezervirano mjesto sadržaja 4" descr="DSCN240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2276872"/>
            <a:ext cx="3233043" cy="2424782"/>
          </a:xfrm>
        </p:spPr>
      </p:pic>
      <p:pic>
        <p:nvPicPr>
          <p:cNvPr id="6" name="Rezervirano mjesto sadržaja 5" descr="DSCN237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355976" y="2276872"/>
            <a:ext cx="3170072" cy="2377554"/>
          </a:xfrm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 flipH="1">
            <a:off x="7699248" y="1412776"/>
            <a:ext cx="113112" cy="50264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  <p:pic>
        <p:nvPicPr>
          <p:cNvPr id="5" name="Rezervirano mjesto sadržaja 4" descr="P512003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260648"/>
            <a:ext cx="3521075" cy="2640806"/>
          </a:xfrm>
        </p:spPr>
      </p:pic>
      <p:pic>
        <p:nvPicPr>
          <p:cNvPr id="6" name="Rezervirano mjesto sadržaja 5" descr="DSCN250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995936" y="260648"/>
            <a:ext cx="3449067" cy="2586800"/>
          </a:xfrm>
        </p:spPr>
      </p:pic>
      <p:pic>
        <p:nvPicPr>
          <p:cNvPr id="4098" name="Picture 2" descr="D:\PROJEKT DIV\P51200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429000"/>
            <a:ext cx="3456676" cy="2592288"/>
          </a:xfrm>
          <a:prstGeom prst="rect">
            <a:avLst/>
          </a:prstGeom>
          <a:noFill/>
        </p:spPr>
      </p:pic>
      <p:pic>
        <p:nvPicPr>
          <p:cNvPr id="4099" name="Picture 3" descr="D:\PROJEKT DIV\P512003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936" y="3429000"/>
            <a:ext cx="3456384" cy="2592068"/>
          </a:xfrm>
          <a:prstGeom prst="rect">
            <a:avLst/>
          </a:prstGeom>
          <a:noFill/>
        </p:spPr>
      </p:pic>
      <p:sp>
        <p:nvSpPr>
          <p:cNvPr id="9" name="Pravokutnik 8"/>
          <p:cNvSpPr/>
          <p:nvPr/>
        </p:nvSpPr>
        <p:spPr>
          <a:xfrm>
            <a:off x="251520" y="3284984"/>
            <a:ext cx="323528" cy="36004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Pravokutnik 10"/>
          <p:cNvSpPr/>
          <p:nvPr/>
        </p:nvSpPr>
        <p:spPr>
          <a:xfrm>
            <a:off x="7236296" y="2636912"/>
            <a:ext cx="323528" cy="36004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Pravokutnik 11"/>
          <p:cNvSpPr/>
          <p:nvPr/>
        </p:nvSpPr>
        <p:spPr>
          <a:xfrm>
            <a:off x="7236296" y="188640"/>
            <a:ext cx="323528" cy="36004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Pravokutnik 12"/>
          <p:cNvSpPr/>
          <p:nvPr/>
        </p:nvSpPr>
        <p:spPr>
          <a:xfrm>
            <a:off x="3779912" y="2708920"/>
            <a:ext cx="323528" cy="36004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" name="Pravokutnik 13"/>
          <p:cNvSpPr/>
          <p:nvPr/>
        </p:nvSpPr>
        <p:spPr>
          <a:xfrm>
            <a:off x="3707904" y="188640"/>
            <a:ext cx="323528" cy="36004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5" name="Pravokutnik 14"/>
          <p:cNvSpPr/>
          <p:nvPr/>
        </p:nvSpPr>
        <p:spPr>
          <a:xfrm>
            <a:off x="251520" y="2636912"/>
            <a:ext cx="323528" cy="36004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6" name="Pravokutnik 15"/>
          <p:cNvSpPr/>
          <p:nvPr/>
        </p:nvSpPr>
        <p:spPr>
          <a:xfrm>
            <a:off x="251520" y="188640"/>
            <a:ext cx="323528" cy="36004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7" name="Pravokutnik 16"/>
          <p:cNvSpPr/>
          <p:nvPr/>
        </p:nvSpPr>
        <p:spPr>
          <a:xfrm>
            <a:off x="7308304" y="3284984"/>
            <a:ext cx="323528" cy="36004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8" name="Pravokutnik 17"/>
          <p:cNvSpPr/>
          <p:nvPr/>
        </p:nvSpPr>
        <p:spPr>
          <a:xfrm>
            <a:off x="3707904" y="3284984"/>
            <a:ext cx="323528" cy="36004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9" name="Pravokutnik 18"/>
          <p:cNvSpPr/>
          <p:nvPr/>
        </p:nvSpPr>
        <p:spPr>
          <a:xfrm>
            <a:off x="3707904" y="5733256"/>
            <a:ext cx="323528" cy="36004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0" name="Pravokutnik 19"/>
          <p:cNvSpPr/>
          <p:nvPr/>
        </p:nvSpPr>
        <p:spPr>
          <a:xfrm>
            <a:off x="251520" y="5661248"/>
            <a:ext cx="323528" cy="36004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2" name="Pravokutnik 21"/>
          <p:cNvSpPr/>
          <p:nvPr/>
        </p:nvSpPr>
        <p:spPr>
          <a:xfrm>
            <a:off x="7236296" y="5733256"/>
            <a:ext cx="323528" cy="36004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Naslov 16"/>
          <p:cNvSpPr>
            <a:spLocks noGrp="1"/>
          </p:cNvSpPr>
          <p:nvPr>
            <p:ph type="title"/>
          </p:nvPr>
        </p:nvSpPr>
        <p:spPr>
          <a:xfrm>
            <a:off x="4355976" y="320040"/>
            <a:ext cx="3340224" cy="5989280"/>
          </a:xfrm>
        </p:spPr>
        <p:txBody>
          <a:bodyPr>
            <a:normAutofit/>
          </a:bodyPr>
          <a:lstStyle/>
          <a:p>
            <a:r>
              <a:rPr lang="hr-HR" sz="4000" dirty="0" smtClean="0">
                <a:latin typeface="AR CHRISTY" pitchFamily="2" charset="0"/>
              </a:rPr>
              <a:t>nastala je naša knjiga </a:t>
            </a:r>
            <a:br>
              <a:rPr lang="hr-HR" sz="4000" dirty="0" smtClean="0">
                <a:latin typeface="AR CHRISTY" pitchFamily="2" charset="0"/>
              </a:rPr>
            </a:br>
            <a:r>
              <a:rPr lang="hr-HR" sz="4000" dirty="0" smtClean="0">
                <a:latin typeface="AR CHRISTY" pitchFamily="2" charset="0"/>
              </a:rPr>
              <a:t/>
            </a:r>
            <a:br>
              <a:rPr lang="hr-HR" sz="4000" dirty="0" smtClean="0">
                <a:latin typeface="AR CHRISTY" pitchFamily="2" charset="0"/>
              </a:rPr>
            </a:br>
            <a:r>
              <a:rPr lang="hr-HR" sz="4000" dirty="0" smtClean="0">
                <a:latin typeface="AR CHRISTY" pitchFamily="2" charset="0"/>
              </a:rPr>
              <a:t>   </a:t>
            </a:r>
            <a:r>
              <a:rPr lang="hr-HR" sz="4800" dirty="0" smtClean="0">
                <a:latin typeface="AR CHRISTY" pitchFamily="2" charset="0"/>
              </a:rPr>
              <a:t>o  divu   </a:t>
            </a:r>
            <a:br>
              <a:rPr lang="hr-HR" sz="4800" dirty="0" smtClean="0">
                <a:latin typeface="AR CHRISTY" pitchFamily="2" charset="0"/>
              </a:rPr>
            </a:br>
            <a:r>
              <a:rPr lang="hr-HR" sz="4800" dirty="0" smtClean="0">
                <a:latin typeface="AR CHRISTY" pitchFamily="2" charset="0"/>
              </a:rPr>
              <a:t>  </a:t>
            </a:r>
            <a:r>
              <a:rPr lang="hr-HR" sz="4800" dirty="0" err="1" smtClean="0">
                <a:latin typeface="AR CHRISTY" pitchFamily="2" charset="0"/>
              </a:rPr>
              <a:t>dobronji</a:t>
            </a: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  <p:pic>
        <p:nvPicPr>
          <p:cNvPr id="19" name="Rezervirano mjesto sadržaja 18" descr="P501006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476672"/>
            <a:ext cx="4041327" cy="5950124"/>
          </a:xfrm>
        </p:spPr>
      </p:pic>
      <p:sp>
        <p:nvSpPr>
          <p:cNvPr id="5124" name="AutoShape 4" descr="Slikovni rezultat za mozaik od kolaž papi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5126" name="AutoShape 6" descr="Slikovni rezultat za mozaik od kolaž papi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22" name="Pravokutnik 21"/>
          <p:cNvSpPr/>
          <p:nvPr/>
        </p:nvSpPr>
        <p:spPr>
          <a:xfrm>
            <a:off x="0" y="404664"/>
            <a:ext cx="360040" cy="3383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3" name="Pravokutnik 22"/>
          <p:cNvSpPr/>
          <p:nvPr/>
        </p:nvSpPr>
        <p:spPr>
          <a:xfrm>
            <a:off x="3923928" y="404664"/>
            <a:ext cx="360040" cy="3383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4" name="Pravokutnik 23"/>
          <p:cNvSpPr/>
          <p:nvPr/>
        </p:nvSpPr>
        <p:spPr>
          <a:xfrm>
            <a:off x="3995936" y="6237312"/>
            <a:ext cx="360040" cy="3383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5" name="Pravokutnik 24"/>
          <p:cNvSpPr/>
          <p:nvPr/>
        </p:nvSpPr>
        <p:spPr>
          <a:xfrm>
            <a:off x="0" y="6237312"/>
            <a:ext cx="360040" cy="3383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zervirano mjesto sadržaja 7" descr="P501007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404664"/>
            <a:ext cx="7056784" cy="6125593"/>
          </a:xfrm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gatstvo">
  <a:themeElements>
    <a:clrScheme name="Bogatstvo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Bogatstvo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ogatstvo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203</TotalTime>
  <Words>31</Words>
  <Application>Microsoft Office PowerPoint</Application>
  <PresentationFormat>Prikaz na zaslonu (4:3)</PresentationFormat>
  <Paragraphs>12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14</vt:i4>
      </vt:variant>
    </vt:vector>
  </HeadingPairs>
  <TitlesOfParts>
    <vt:vector size="15" baseType="lpstr">
      <vt:lpstr>Bogatstvo</vt:lpstr>
      <vt:lpstr>   "Velik si kako jedan div,   lipa si kako jena vila</vt:lpstr>
      <vt:lpstr>* Zavičajna  baština...</vt:lpstr>
      <vt:lpstr>     Buđenje  istraživačkog               duha </vt:lpstr>
      <vt:lpstr>               Posjet  i učenje “čineći”                   u MOZAIK CITY- POREČ</vt:lpstr>
      <vt:lpstr>Nakon  posjeta... </vt:lpstr>
      <vt:lpstr>  interes  se  proširio  i  UKLJUČILI      su  se  i  roditelji                                  ( u izradi, u donacijama)</vt:lpstr>
      <vt:lpstr>Slajd 7</vt:lpstr>
      <vt:lpstr>nastala je naša knjiga      o  divu      dobronji    </vt:lpstr>
      <vt:lpstr>Slajd 9</vt:lpstr>
      <vt:lpstr>Slajd 10</vt:lpstr>
      <vt:lpstr>Slajd 11</vt:lpstr>
      <vt:lpstr>Slajd 12</vt:lpstr>
      <vt:lpstr>mjerenja  i  uspoređivanja</vt:lpstr>
      <vt:lpstr>Slajd 14</vt:lpstr>
    </vt:vector>
  </TitlesOfParts>
  <Company>PBZ d.d.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"Velik si kako jedan div,   lipa si kako jena vila"</dc:title>
  <dc:creator>user</dc:creator>
  <cp:lastModifiedBy>user</cp:lastModifiedBy>
  <cp:revision>23</cp:revision>
  <dcterms:created xsi:type="dcterms:W3CDTF">2016-05-01T13:20:30Z</dcterms:created>
  <dcterms:modified xsi:type="dcterms:W3CDTF">2016-10-26T20:47:53Z</dcterms:modified>
</cp:coreProperties>
</file>