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  <p:sldMasterId id="2147483739" r:id="rId8"/>
  </p:sldMasterIdLst>
  <p:notesMasterIdLst>
    <p:notesMasterId r:id="rId18"/>
  </p:notesMasterIdLst>
  <p:sldIdLst>
    <p:sldId id="265" r:id="rId9"/>
    <p:sldId id="257" r:id="rId10"/>
    <p:sldId id="258" r:id="rId11"/>
    <p:sldId id="259" r:id="rId12"/>
    <p:sldId id="260" r:id="rId13"/>
    <p:sldId id="261" r:id="rId14"/>
    <p:sldId id="262" r:id="rId15"/>
    <p:sldId id="264" r:id="rId16"/>
    <p:sldId id="263" r:id="rId17"/>
  </p:sldIdLst>
  <p:sldSz cx="12192000" cy="6858000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691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hr-HR" sz="4400" b="0" strike="noStrike" spc="-1">
                <a:solidFill>
                  <a:srgbClr val="000000"/>
                </a:solidFill>
                <a:latin typeface="Arial"/>
              </a:rPr>
              <a:t>Kliknite za premještanje slajda</a:t>
            </a:r>
          </a:p>
        </p:txBody>
      </p:sp>
      <p:sp>
        <p:nvSpPr>
          <p:cNvPr id="36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hr-HR" sz="2000" b="0" strike="noStrike" spc="-1">
                <a:solidFill>
                  <a:srgbClr val="000000"/>
                </a:solidFill>
                <a:latin typeface="Arial"/>
              </a:rPr>
              <a:t>Kliknite za uređivanje formata bilješki</a:t>
            </a:r>
          </a:p>
        </p:txBody>
      </p:sp>
      <p:sp>
        <p:nvSpPr>
          <p:cNvPr id="36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hr-HR" sz="1400" b="0" strike="noStrike" spc="-1">
                <a:solidFill>
                  <a:srgbClr val="000000"/>
                </a:solidFill>
                <a:latin typeface="Times New Roman"/>
              </a:rPr>
              <a:t>&lt;zaglavlje&gt;</a:t>
            </a:r>
          </a:p>
        </p:txBody>
      </p:sp>
      <p:sp>
        <p:nvSpPr>
          <p:cNvPr id="366" name="PlaceHolder 4"/>
          <p:cNvSpPr>
            <a:spLocks noGrp="1"/>
          </p:cNvSpPr>
          <p:nvPr>
            <p:ph type="dt" idx="19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hr-H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lang="hr-HR" sz="1400" b="0" strike="noStrike" spc="-1">
                <a:solidFill>
                  <a:srgbClr val="000000"/>
                </a:solidFill>
                <a:latin typeface="Times New Roman"/>
              </a:rPr>
              <a:t>&lt;datum/vrijeme&gt;</a:t>
            </a:r>
          </a:p>
        </p:txBody>
      </p:sp>
      <p:sp>
        <p:nvSpPr>
          <p:cNvPr id="367" name="PlaceHolder 5"/>
          <p:cNvSpPr>
            <a:spLocks noGrp="1"/>
          </p:cNvSpPr>
          <p:nvPr>
            <p:ph type="ftr" idx="20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hr-H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hr-HR" sz="1400" b="0" strike="noStrike" spc="-1">
                <a:solidFill>
                  <a:srgbClr val="000000"/>
                </a:solidFill>
                <a:latin typeface="Times New Roman"/>
              </a:rPr>
              <a:t>&lt;podnožje&gt;</a:t>
            </a:r>
          </a:p>
        </p:txBody>
      </p:sp>
      <p:sp>
        <p:nvSpPr>
          <p:cNvPr id="368" name="PlaceHolder 6"/>
          <p:cNvSpPr>
            <a:spLocks noGrp="1"/>
          </p:cNvSpPr>
          <p:nvPr>
            <p:ph type="sldNum" idx="21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hr-H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6271E74B-5C19-42A2-8104-C20B758960DB}" type="slidenum">
              <a:rPr lang="hr-HR" sz="1400" b="0" strike="noStrike" spc="-1">
                <a:solidFill>
                  <a:srgbClr val="000000"/>
                </a:solidFill>
                <a:latin typeface="Times New Roman"/>
              </a:rPr>
              <a:pPr indent="0" algn="r">
                <a:buNone/>
              </a:pPr>
              <a:t>‹#›</a:t>
            </a:fld>
            <a:endParaRPr lang="hr-HR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40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hr-H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4" name="PlaceHolder 3"/>
          <p:cNvSpPr>
            <a:spLocks noGrp="1"/>
          </p:cNvSpPr>
          <p:nvPr>
            <p:ph type="sldNum" idx="23"/>
          </p:nvPr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90ED61ED-A04E-4F5D-B0CA-FFEA11768F06}" type="slidenum">
              <a:rPr lang="en-US" sz="1200" b="0" strike="noStrike" spc="-1">
                <a:solidFill>
                  <a:srgbClr val="000000"/>
                </a:solidFill>
                <a:latin typeface="Times New Roman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</a:tabLst>
              </a:pPr>
              <a:t>2</a:t>
            </a:fld>
            <a:endParaRPr lang="hr-H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40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hr-H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7" name="PlaceHolder 3"/>
          <p:cNvSpPr>
            <a:spLocks noGrp="1"/>
          </p:cNvSpPr>
          <p:nvPr>
            <p:ph type="sldNum" idx="24"/>
          </p:nvPr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103CBB0F-8C53-4B3D-A02C-599E4E6FC603}" type="slidenum">
              <a:rPr lang="en-US" sz="1200" b="0" strike="noStrike" spc="-1">
                <a:solidFill>
                  <a:srgbClr val="000000"/>
                </a:solidFill>
                <a:latin typeface="Times New Roman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</a:tabLst>
              </a:pPr>
              <a:t>3</a:t>
            </a:fld>
            <a:endParaRPr lang="hr-H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4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hr-H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0" name="PlaceHolder 3"/>
          <p:cNvSpPr>
            <a:spLocks noGrp="1"/>
          </p:cNvSpPr>
          <p:nvPr>
            <p:ph type="sldNum" idx="25"/>
          </p:nvPr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81F2D96D-4C56-4DC4-AF2B-2B3E8F67B13D}" type="slidenum">
              <a:rPr lang="en-US" sz="1200" b="0" strike="noStrike" spc="-1">
                <a:solidFill>
                  <a:srgbClr val="000000"/>
                </a:solidFill>
                <a:latin typeface="Times New Roman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</a:tabLst>
              </a:pPr>
              <a:t>4</a:t>
            </a:fld>
            <a:endParaRPr lang="hr-H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41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hr-H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3" name="PlaceHolder 3"/>
          <p:cNvSpPr>
            <a:spLocks noGrp="1"/>
          </p:cNvSpPr>
          <p:nvPr>
            <p:ph type="sldNum" idx="26"/>
          </p:nvPr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5B87D432-86D3-4664-8E60-C0069E5BE4DB}" type="slidenum">
              <a:rPr lang="en-US" sz="1200" b="0" strike="noStrike" spc="-1">
                <a:solidFill>
                  <a:srgbClr val="000000"/>
                </a:solidFill>
                <a:latin typeface="Times New Roman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</a:tabLst>
              </a:pPr>
              <a:t>5</a:t>
            </a:fld>
            <a:endParaRPr lang="hr-H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41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hr-H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6" name="PlaceHolder 3"/>
          <p:cNvSpPr>
            <a:spLocks noGrp="1"/>
          </p:cNvSpPr>
          <p:nvPr>
            <p:ph type="sldNum" idx="27"/>
          </p:nvPr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E9A10B93-A64D-49FD-91F7-EA0BEBCDFEFC}" type="slidenum">
              <a:rPr lang="en-US" sz="1200" b="0" strike="noStrike" spc="-1">
                <a:solidFill>
                  <a:srgbClr val="000000"/>
                </a:solidFill>
                <a:latin typeface="Times New Roman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</a:tabLst>
              </a:pPr>
              <a:t>6</a:t>
            </a:fld>
            <a:endParaRPr lang="hr-H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41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hr-H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9" name="PlaceHolder 3"/>
          <p:cNvSpPr>
            <a:spLocks noGrp="1"/>
          </p:cNvSpPr>
          <p:nvPr>
            <p:ph type="sldNum" idx="28"/>
          </p:nvPr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6223DD8F-0DD1-4655-978A-291C2A598655}" type="slidenum">
              <a:rPr lang="en-US" sz="1200" b="0" strike="noStrike" spc="-1">
                <a:solidFill>
                  <a:srgbClr val="000000"/>
                </a:solidFill>
                <a:latin typeface="Times New Roman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</a:tabLst>
              </a:pPr>
              <a:t>7</a:t>
            </a:fld>
            <a:endParaRPr lang="hr-H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40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hr-H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7" name="PlaceHolder 3"/>
          <p:cNvSpPr>
            <a:spLocks noGrp="1"/>
          </p:cNvSpPr>
          <p:nvPr>
            <p:ph type="sldNum" idx="24"/>
          </p:nvPr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103CBB0F-8C53-4B3D-A02C-599E4E6FC603}" type="slidenum">
              <a:rPr lang="en-US" sz="1200" b="0" strike="noStrike" spc="-1">
                <a:solidFill>
                  <a:srgbClr val="000000"/>
                </a:solidFill>
                <a:latin typeface="Times New Roman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</a:tabLst>
              </a:pPr>
              <a:t>8</a:t>
            </a:fld>
            <a:endParaRPr lang="hr-H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42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hr-H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2" name="PlaceHolder 3"/>
          <p:cNvSpPr>
            <a:spLocks noGrp="1"/>
          </p:cNvSpPr>
          <p:nvPr>
            <p:ph type="sldNum" idx="29"/>
          </p:nvPr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407A31A2-2B93-41FC-83B2-B07C45CB837B}" type="slidenum">
              <a:rPr lang="en-US" sz="1200" b="0" strike="noStrike" spc="-1">
                <a:solidFill>
                  <a:srgbClr val="000000"/>
                </a:solidFill>
                <a:latin typeface="Times New Roman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</a:tabLst>
              </a:pPr>
              <a:t>9</a:t>
            </a:fld>
            <a:endParaRPr lang="hr-H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hr-H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hr-H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hr-H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hr-H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hr-H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hr-H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hr-HR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hr-H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hr-H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hr-H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hr-H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hr-H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hr-H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hr-H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D35331E-3969-400F-A337-0CB7A0272C52}" type="slidenum">
              <a:rPr/>
              <a:p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hr-H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F46FFE7-8CE0-4E70-9A2B-1B0AD62A18BF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hr-H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9EAAF6C-E106-44C3-9B14-7264C7F6980A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hr-H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546D80E-3AC2-462C-8A93-969CDCD9B9E6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hr-H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981E845-2C2E-4354-939E-C29184DB9E6F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hr-H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0E821CA-AA11-4178-8A0E-154AA965755F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hr-H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D083BC0-AF2B-46D6-ADEE-3AD14F1119A1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hr-H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45D6B74-B11F-48A3-95F9-C40A0AE324E1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hr-H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2E99582-0C18-45EE-879C-AB20E91DB1EC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hr-H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E9BD12A-4D65-4123-8A47-7EB16AB889A6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hr-H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5C8592D-A7C3-48CE-8209-01344A96726D}" type="slidenum">
              <a:rPr/>
              <a:pPr/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hr-H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32484F8-3650-4407-90EC-48811F4762C1}" type="slidenum">
              <a:rPr/>
              <a:pPr/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CF93572D-024B-4BD9-953B-0075AD36040B}" type="slidenum">
              <a:rPr/>
              <a:p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hr-H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4EF638B8-55A4-4A98-9EB3-265F2FD19632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hr-H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A67DEF0F-F3A9-49EB-BB47-B88D788E5709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hr-H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hr-H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9A5EE1D0-F97C-4173-85B7-6DD9A2D814F0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hr-H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2B9F8B8E-59D9-4BA6-8189-A3105637572C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782AB3A7-CA06-4040-AFDD-4B61CCB748C7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hr-H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7EF24DC4-73D3-46CB-BBA8-EA5A4AD80EAE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hr-H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B194552A-40F7-47E1-A227-5E24B996398B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hr-H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BE2C0F68-239A-4FFA-8854-DAAA63A2C244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hr-H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284669DE-4755-445B-8847-F6A41B62363C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hr-H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A944C344-AA8E-45B0-BFD3-3ECED55209D8}" type="slidenum">
              <a:rPr/>
              <a:pPr/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hr-H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67EF29D8-BB36-4ACF-8889-F00974A7D2B1}" type="slidenum">
              <a:rPr/>
              <a:pPr/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38FFBF7C-6E52-4BFC-8766-9581B87D5588}" type="slidenum">
              <a:rPr/>
              <a:p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hr-HR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hr-H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28A829A0-AA84-4806-BEE1-08A3B172734D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hr-H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538F56AA-6447-434E-9268-A17FDD03ADD0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hr-H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FE04212D-D536-4D5A-8960-CCBE4CA3ED8A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hr-H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B5598D1B-7CA2-45B9-915C-BF495D9AD5E5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08FCEFD6-5078-4EF0-8B5A-8E0B56433B7D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hr-H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D1D9A674-EB06-4084-A089-3CA61815D9B8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hr-H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FB3D9D60-6227-43F2-9ECB-13F4774C4EC0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hr-H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F9FED82E-0248-410B-824E-36AFCDB3C7DB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hr-H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1867AF6E-5E3D-40D6-8288-76F78641CE3B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hr-H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8A577C16-EE37-4F18-9AE5-28871D229BAD}" type="slidenum">
              <a:rPr/>
              <a:pPr/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hr-H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500B920E-D992-4814-9B4F-4B8B1B16BE7B}" type="slidenum">
              <a:rPr/>
              <a:pPr/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8ECAF39E-201F-461D-AED6-B1165F453DDA}" type="slidenum">
              <a:rPr/>
              <a:p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hr-H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E753919A-616F-45C5-81EC-356214244D3C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hr-H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3CC3B981-1C91-4317-A050-A6ACB4A27BEC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hr-H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C25FFD1B-1754-499E-B569-DB3FC7872CE0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hr-H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87D3AA6D-F09F-4AFA-8595-AFC4384323CD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35EB137D-C5B6-4631-B867-BAAEEC429200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hr-H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FDC1BA6A-63B1-4569-8109-55AD432010A2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hr-H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D17B58C4-903B-44CF-95A5-59BB5D8872B9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hr-H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1A1AFBB1-EA6F-4DF6-83C3-1CFCA68ED368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hr-H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hr-H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AD2C37AA-E957-49DD-9D6C-0FAFD93C19B7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hr-H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635CF708-E9EB-48B2-9F63-7A156B81ECA6}" type="slidenum">
              <a:rPr/>
              <a:pPr/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hr-H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7A69FC1B-BEFA-4430-B88D-EA89C69766BB}" type="slidenum">
              <a:rPr/>
              <a:pPr/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96296C81-09E2-4087-8657-4DCD92D305FF}" type="slidenum">
              <a:rPr/>
              <a:p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hr-H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D3B876C8-B470-46E2-BEEE-638265464F9E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hr-H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A01E39D7-7BAF-4398-A35B-D221DDC745E4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hr-H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A71A22BF-E742-4707-8C1B-6F9681954CC2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hr-H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8AF5B5E9-7B1B-42E9-817C-3C5F1467A2BE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5C7B414F-B7A3-4D8B-AC5F-1586D799B91C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hr-H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0DC55462-2916-419B-A3A6-26D3597B02B3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hr-H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hr-H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610470B0-FFF5-4755-BB79-32DF7D68B840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hr-H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14AE31F5-8160-4644-9CF1-72B402E3B005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hr-H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F27E8181-5A3A-4E88-985C-FC4E968AD5FB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hr-H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8015BEAC-E84C-47F4-A127-A3CF046CE9B9}" type="slidenum">
              <a:rPr/>
              <a:pPr/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hr-H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040C884D-3EE7-4E6D-8F9C-30C88E8FD82C}" type="slidenum">
              <a:rPr/>
              <a:pPr/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4618C4F5-3C99-4E88-95BF-8B7256C51F31}" type="slidenum">
              <a:rPr/>
              <a:p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hr-H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3842F658-D398-4558-975F-DA0C5D75EABE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hr-H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38D3CF80-7B51-4182-9450-C90001BFB67D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hr-H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BCC8F50D-B84C-4188-A3F0-3AEDB6FAFA5C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hr-H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3683916B-D7A7-4262-B434-4885CC1B9365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hr-H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407237A1-EA49-474F-8D5B-4E6FB34BDCD7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hr-H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900C8056-370F-4F4D-A65C-63638F7309EC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hr-H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3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4D2F237C-00B5-4FA9-8C24-179775CE220E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hr-H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F8582BF7-2454-40F2-A174-4966E038251D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hr-H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0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B2A387D0-9BEC-4ABE-961D-F171A874222C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hr-H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5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00600DCF-DC60-4EBC-9315-48212F0048FF}" type="slidenum">
              <a:rPr/>
              <a:pPr/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hr-H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8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9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0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1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2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r-H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4204FEEF-ACF8-45F4-BBDA-C789EA40847F}" type="slidenum">
              <a:rPr/>
              <a:pPr/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"/>
          <p:cNvGrpSpPr/>
          <p:nvPr/>
        </p:nvGrpSpPr>
        <p:grpSpPr>
          <a:xfrm>
            <a:off x="-1080" y="0"/>
            <a:ext cx="12192120" cy="8286840"/>
            <a:chOff x="-1080" y="0"/>
            <a:chExt cx="12192120" cy="8286840"/>
          </a:xfrm>
        </p:grpSpPr>
        <p:sp>
          <p:nvSpPr>
            <p:cNvPr id="11" name="Freeform 13"/>
            <p:cNvSpPr/>
            <p:nvPr/>
          </p:nvSpPr>
          <p:spPr>
            <a:xfrm>
              <a:off x="4000680" y="1087560"/>
              <a:ext cx="8190360" cy="5769360"/>
            </a:xfrm>
            <a:custGeom>
              <a:avLst/>
              <a:gdLst>
                <a:gd name="textAreaLeft" fmla="*/ 0 w 8190360"/>
                <a:gd name="textAreaRight" fmla="*/ 8191440 w 8190360"/>
                <a:gd name="textAreaTop" fmla="*/ 0 h 5769360"/>
                <a:gd name="textAreaBottom" fmla="*/ 5770440 h 5769360"/>
              </a:gdLst>
              <a:ahLst/>
              <a:cxnLst/>
              <a:rect l="textAreaLeft" t="textAreaTop" r="textAreaRight" b="textAreaBottom"/>
              <a:pathLst>
                <a:path w="8191500" h="5770597">
                  <a:moveTo>
                    <a:pt x="4929467" y="0"/>
                  </a:moveTo>
                  <a:cubicBezTo>
                    <a:pt x="6120547" y="0"/>
                    <a:pt x="7212963" y="419755"/>
                    <a:pt x="8065066" y="1118513"/>
                  </a:cubicBezTo>
                  <a:lnTo>
                    <a:pt x="8191500" y="1227339"/>
                  </a:lnTo>
                  <a:lnTo>
                    <a:pt x="8191500" y="5770597"/>
                  </a:lnTo>
                  <a:lnTo>
                    <a:pt x="79523" y="5770597"/>
                  </a:lnTo>
                  <a:lnTo>
                    <a:pt x="56799" y="5644158"/>
                  </a:lnTo>
                  <a:cubicBezTo>
                    <a:pt x="19398" y="5400934"/>
                    <a:pt x="0" y="5151822"/>
                    <a:pt x="0" y="4898209"/>
                  </a:cubicBezTo>
                  <a:cubicBezTo>
                    <a:pt x="0" y="2193003"/>
                    <a:pt x="2206998" y="0"/>
                    <a:pt x="49294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Calibri"/>
                <a:ea typeface="DejaVu Sans"/>
              </a:endParaRPr>
            </a:p>
          </p:txBody>
        </p:sp>
        <p:cxnSp>
          <p:nvCxnSpPr>
            <p:cNvPr id="2" name="Straight Connector 7"/>
            <p:cNvCxnSpPr/>
            <p:nvPr/>
          </p:nvCxnSpPr>
          <p:spPr>
            <a:xfrm>
              <a:off x="406080" y="183600"/>
              <a:ext cx="1080" cy="1599120"/>
            </a:xfrm>
            <a:prstGeom prst="straightConnector1">
              <a:avLst/>
            </a:prstGeom>
            <a:ln w="127000" cap="rnd">
              <a:solidFill>
                <a:srgbClr val="2BC2B4"/>
              </a:solidFill>
              <a:prstDash val="dash"/>
              <a:round/>
            </a:ln>
          </p:spPr>
        </p:cxnSp>
        <p:sp>
          <p:nvSpPr>
            <p:cNvPr id="3" name="Freeform: Shape 13"/>
            <p:cNvSpPr/>
            <p:nvPr/>
          </p:nvSpPr>
          <p:spPr>
            <a:xfrm>
              <a:off x="5292360" y="0"/>
              <a:ext cx="2278800" cy="1266840"/>
            </a:xfrm>
            <a:custGeom>
              <a:avLst/>
              <a:gdLst>
                <a:gd name="textAreaLeft" fmla="*/ 0 w 2278800"/>
                <a:gd name="textAreaRight" fmla="*/ 2279880 w 2278800"/>
                <a:gd name="textAreaTop" fmla="*/ 0 h 1266840"/>
                <a:gd name="textAreaBottom" fmla="*/ 1267920 h 1266840"/>
              </a:gdLst>
              <a:ahLst/>
              <a:cxnLst/>
              <a:rect l="textAreaLeft" t="textAreaTop" r="textAreaRight" b="textAreaBottom"/>
              <a:pathLst>
                <a:path w="2279742" h="1267785">
                  <a:moveTo>
                    <a:pt x="0" y="0"/>
                  </a:moveTo>
                  <a:lnTo>
                    <a:pt x="138700" y="0"/>
                  </a:lnTo>
                  <a:lnTo>
                    <a:pt x="138700" y="1078193"/>
                  </a:lnTo>
                  <a:lnTo>
                    <a:pt x="2002733" y="0"/>
                  </a:lnTo>
                  <a:lnTo>
                    <a:pt x="2279742" y="0"/>
                  </a:lnTo>
                  <a:lnTo>
                    <a:pt x="104026" y="1258503"/>
                  </a:lnTo>
                  <a:cubicBezTo>
                    <a:pt x="93484" y="1264595"/>
                    <a:pt x="81523" y="1267796"/>
                    <a:pt x="69351" y="1267785"/>
                  </a:cubicBezTo>
                  <a:cubicBezTo>
                    <a:pt x="31049" y="1267785"/>
                    <a:pt x="0" y="1236737"/>
                    <a:pt x="0" y="1198436"/>
                  </a:cubicBezTo>
                  <a:close/>
                </a:path>
              </a:pathLst>
            </a:custGeom>
            <a:solidFill>
              <a:schemeClr val="accent6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  <p:sp>
          <p:nvSpPr>
            <p:cNvPr id="4" name="Freeform: Shape 15"/>
            <p:cNvSpPr/>
            <p:nvPr/>
          </p:nvSpPr>
          <p:spPr>
            <a:xfrm>
              <a:off x="10208520" y="0"/>
              <a:ext cx="1134000" cy="477000"/>
            </a:xfrm>
            <a:custGeom>
              <a:avLst/>
              <a:gdLst>
                <a:gd name="textAreaLeft" fmla="*/ 0 w 1134000"/>
                <a:gd name="textAreaRight" fmla="*/ 1135080 w 1134000"/>
                <a:gd name="textAreaTop" fmla="*/ 0 h 477000"/>
                <a:gd name="textAreaBottom" fmla="*/ 478080 h 477000"/>
              </a:gdLst>
              <a:ahLst/>
              <a:cxnLst/>
              <a:rect l="textAreaLeft" t="textAreaTop" r="textAreaRight" b="textAreaBottom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Calibri"/>
                <a:ea typeface="DejaVu Sans"/>
              </a:endParaRPr>
            </a:p>
          </p:txBody>
        </p:sp>
        <p:sp>
          <p:nvSpPr>
            <p:cNvPr id="5" name="Oval 10"/>
            <p:cNvSpPr/>
            <p:nvPr/>
          </p:nvSpPr>
          <p:spPr>
            <a:xfrm>
              <a:off x="1568880" y="514800"/>
              <a:ext cx="2392200" cy="2327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Calibri"/>
                <a:ea typeface="DejaVu Sans"/>
              </a:endParaRPr>
            </a:p>
          </p:txBody>
        </p:sp>
        <p:sp>
          <p:nvSpPr>
            <p:cNvPr id="6" name="Freeform: Shape 19"/>
            <p:cNvSpPr/>
            <p:nvPr/>
          </p:nvSpPr>
          <p:spPr>
            <a:xfrm flipH="1">
              <a:off x="-1440" y="2949840"/>
              <a:ext cx="1185480" cy="1770480"/>
            </a:xfrm>
            <a:custGeom>
              <a:avLst/>
              <a:gdLst>
                <a:gd name="textAreaLeft" fmla="*/ -720 w 1185480"/>
                <a:gd name="textAreaRight" fmla="*/ 1185840 w 1185480"/>
                <a:gd name="textAreaTop" fmla="*/ 0 h 1770480"/>
                <a:gd name="textAreaBottom" fmla="*/ 1771560 h 1770480"/>
              </a:gdLst>
              <a:ahLst/>
              <a:cxnLst/>
              <a:rect l="textAreaLeft" t="textAreaTop" r="textAreaRight" b="textAreaBottom"/>
              <a:pathLst>
                <a:path w="1186451" h="1771650">
                  <a:moveTo>
                    <a:pt x="61913" y="0"/>
                  </a:moveTo>
                  <a:lnTo>
                    <a:pt x="1186451" y="0"/>
                  </a:lnTo>
                  <a:lnTo>
                    <a:pt x="1186451" y="123825"/>
                  </a:lnTo>
                  <a:lnTo>
                    <a:pt x="123825" y="123825"/>
                  </a:lnTo>
                  <a:lnTo>
                    <a:pt x="123825" y="1647825"/>
                  </a:lnTo>
                  <a:lnTo>
                    <a:pt x="1186451" y="1647825"/>
                  </a:lnTo>
                  <a:lnTo>
                    <a:pt x="1186451" y="1771650"/>
                  </a:lnTo>
                  <a:lnTo>
                    <a:pt x="61913" y="1771650"/>
                  </a:lnTo>
                  <a:cubicBezTo>
                    <a:pt x="27719" y="1771650"/>
                    <a:pt x="0" y="1743932"/>
                    <a:pt x="0" y="1709738"/>
                  </a:cubicBezTo>
                  <a:lnTo>
                    <a:pt x="0" y="61913"/>
                  </a:lnTo>
                  <a:cubicBezTo>
                    <a:pt x="0" y="27719"/>
                    <a:pt x="27719" y="0"/>
                    <a:pt x="61913" y="0"/>
                  </a:cubicBezTo>
                  <a:close/>
                </a:path>
              </a:pathLst>
            </a:custGeom>
            <a:solidFill>
              <a:schemeClr val="accent6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  <p:sp>
          <p:nvSpPr>
            <p:cNvPr id="7" name="Arc 12"/>
            <p:cNvSpPr/>
            <p:nvPr/>
          </p:nvSpPr>
          <p:spPr>
            <a:xfrm rot="16200000">
              <a:off x="1539720" y="4204440"/>
              <a:ext cx="4082400" cy="40824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27000" cap="rnd">
              <a:solidFill>
                <a:srgbClr val="2BC2B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</p:grpSp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hr-HR" sz="4400" b="0" strike="noStrike" spc="-1">
                <a:solidFill>
                  <a:srgbClr val="000000"/>
                </a:solidFill>
                <a:latin typeface="Arial"/>
              </a:rPr>
              <a:t>Kliknite za uređivanje formata teksta naslova</a:t>
            </a: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3200" b="0" strike="noStrike" spc="-1">
                <a:solidFill>
                  <a:srgbClr val="000000"/>
                </a:solidFill>
                <a:latin typeface="Arial"/>
              </a:rPr>
              <a:t>Kliknite za uređivanje formata teksta strukture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2800" b="0" strike="noStrike" spc="-1">
                <a:solidFill>
                  <a:srgbClr val="000000"/>
                </a:solidFill>
                <a:latin typeface="Arial"/>
              </a:rPr>
              <a:t>Druga razina strukture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400" b="0" strike="noStrike" spc="-1">
                <a:solidFill>
                  <a:srgbClr val="000000"/>
                </a:solidFill>
                <a:latin typeface="Arial"/>
              </a:rPr>
              <a:t>Treća razina strukture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2000" b="0" strike="noStrike" spc="-1">
                <a:solidFill>
                  <a:srgbClr val="000000"/>
                </a:solidFill>
                <a:latin typeface="Arial"/>
              </a:rPr>
              <a:t>Četvrta razina strukture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solidFill>
                  <a:srgbClr val="000000"/>
                </a:solidFill>
                <a:latin typeface="Arial"/>
              </a:rPr>
              <a:t>Peta razina strukture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solidFill>
                  <a:srgbClr val="000000"/>
                </a:solidFill>
                <a:latin typeface="Arial"/>
              </a:rPr>
              <a:t>Šesta razina strukture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solidFill>
                  <a:srgbClr val="000000"/>
                </a:solidFill>
                <a:latin typeface="Arial"/>
              </a:rPr>
              <a:t>Sedma razina strukture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6"/>
          <p:cNvGrpSpPr/>
          <p:nvPr/>
        </p:nvGrpSpPr>
        <p:grpSpPr>
          <a:xfrm>
            <a:off x="489240" y="396000"/>
            <a:ext cx="11725920" cy="5341680"/>
            <a:chOff x="489240" y="396000"/>
            <a:chExt cx="11725920" cy="5341680"/>
          </a:xfrm>
        </p:grpSpPr>
        <p:sp>
          <p:nvSpPr>
            <p:cNvPr id="47" name="Oval 7"/>
            <p:cNvSpPr/>
            <p:nvPr/>
          </p:nvSpPr>
          <p:spPr>
            <a:xfrm>
              <a:off x="489240" y="1118880"/>
              <a:ext cx="4618800" cy="4618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Calibri"/>
                <a:ea typeface="DejaVu Sans"/>
              </a:endParaRPr>
            </a:p>
          </p:txBody>
        </p:sp>
        <p:sp>
          <p:nvSpPr>
            <p:cNvPr id="48" name="Arc 8"/>
            <p:cNvSpPr/>
            <p:nvPr/>
          </p:nvSpPr>
          <p:spPr>
            <a:xfrm rot="19809000">
              <a:off x="8682840" y="941040"/>
              <a:ext cx="2986920" cy="2986920"/>
            </a:xfrm>
            <a:prstGeom prst="arc">
              <a:avLst>
                <a:gd name="adj1" fmla="val 15817365"/>
                <a:gd name="adj2" fmla="val 1781380"/>
              </a:avLst>
            </a:prstGeom>
            <a:noFill/>
            <a:ln w="127000" cap="rnd">
              <a:solidFill>
                <a:srgbClr val="2BC2B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  <p:sp>
          <p:nvSpPr>
            <p:cNvPr id="49" name="Oval 9"/>
            <p:cNvSpPr/>
            <p:nvPr/>
          </p:nvSpPr>
          <p:spPr>
            <a:xfrm>
              <a:off x="910080" y="4781160"/>
              <a:ext cx="545040" cy="54504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Calibri"/>
                <a:ea typeface="DejaVu Sans"/>
              </a:endParaRPr>
            </a:p>
          </p:txBody>
        </p:sp>
      </p:grpSp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hr-HR" sz="4400" b="0" strike="noStrike" spc="-1">
                <a:solidFill>
                  <a:srgbClr val="000000"/>
                </a:solidFill>
                <a:latin typeface="Arial"/>
              </a:rPr>
              <a:t>Kliknite za uređivanje formata teksta naslova</a:t>
            </a: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3200" b="0" strike="noStrike" spc="-1">
                <a:solidFill>
                  <a:srgbClr val="000000"/>
                </a:solidFill>
                <a:latin typeface="Arial"/>
              </a:rPr>
              <a:t>Kliknite za uređivanje formata teksta strukture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2800" b="0" strike="noStrike" spc="-1">
                <a:solidFill>
                  <a:srgbClr val="000000"/>
                </a:solidFill>
                <a:latin typeface="Arial"/>
              </a:rPr>
              <a:t>Druga razina strukture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400" b="0" strike="noStrike" spc="-1">
                <a:solidFill>
                  <a:srgbClr val="000000"/>
                </a:solidFill>
                <a:latin typeface="Arial"/>
              </a:rPr>
              <a:t>Treća razina strukture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2000" b="0" strike="noStrike" spc="-1">
                <a:solidFill>
                  <a:srgbClr val="000000"/>
                </a:solidFill>
                <a:latin typeface="Arial"/>
              </a:rPr>
              <a:t>Četvrta razina strukture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solidFill>
                  <a:srgbClr val="000000"/>
                </a:solidFill>
                <a:latin typeface="Arial"/>
              </a:rPr>
              <a:t>Peta razina strukture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solidFill>
                  <a:srgbClr val="000000"/>
                </a:solidFill>
                <a:latin typeface="Arial"/>
              </a:rPr>
              <a:t>Šesta razina strukture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solidFill>
                  <a:srgbClr val="000000"/>
                </a:solidFill>
                <a:latin typeface="Arial"/>
              </a:rPr>
              <a:t>Sedma razina strukture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1"/>
          <p:cNvGrpSpPr/>
          <p:nvPr/>
        </p:nvGrpSpPr>
        <p:grpSpPr>
          <a:xfrm>
            <a:off x="-720" y="0"/>
            <a:ext cx="5697360" cy="6856920"/>
            <a:chOff x="-720" y="0"/>
            <a:chExt cx="5697360" cy="6856920"/>
          </a:xfrm>
        </p:grpSpPr>
        <p:sp>
          <p:nvSpPr>
            <p:cNvPr id="89" name="Freeform: Shape 11"/>
            <p:cNvSpPr/>
            <p:nvPr/>
          </p:nvSpPr>
          <p:spPr>
            <a:xfrm flipH="1">
              <a:off x="529920" y="0"/>
              <a:ext cx="1154160" cy="590040"/>
            </a:xfrm>
            <a:custGeom>
              <a:avLst/>
              <a:gdLst>
                <a:gd name="textAreaLeft" fmla="*/ 720 w 1154160"/>
                <a:gd name="textAreaRight" fmla="*/ 1155960 w 1154160"/>
                <a:gd name="textAreaTop" fmla="*/ 0 h 590040"/>
                <a:gd name="textAreaBottom" fmla="*/ 591120 h 590040"/>
              </a:gdLst>
              <a:ahLst/>
              <a:cxnLst/>
              <a:rect l="textAreaLeft" t="textAreaTop" r="textAreaRight" b="textAreaBottom"/>
              <a:pathLst>
                <a:path w="1155142" h="591009">
                  <a:moveTo>
                    <a:pt x="1355" y="0"/>
                  </a:moveTo>
                  <a:lnTo>
                    <a:pt x="1153787" y="0"/>
                  </a:lnTo>
                  <a:lnTo>
                    <a:pt x="1155142" y="13438"/>
                  </a:lnTo>
                  <a:cubicBezTo>
                    <a:pt x="1155142" y="332422"/>
                    <a:pt x="896555" y="591009"/>
                    <a:pt x="577571" y="591009"/>
                  </a:cubicBezTo>
                  <a:cubicBezTo>
                    <a:pt x="258587" y="591009"/>
                    <a:pt x="0" y="332422"/>
                    <a:pt x="0" y="134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Calibri"/>
                <a:ea typeface="DejaVu Sans"/>
              </a:endParaRPr>
            </a:p>
          </p:txBody>
        </p:sp>
        <p:sp>
          <p:nvSpPr>
            <p:cNvPr id="90" name="Freeform: Shape 13"/>
            <p:cNvSpPr/>
            <p:nvPr/>
          </p:nvSpPr>
          <p:spPr>
            <a:xfrm flipH="1">
              <a:off x="3960000" y="0"/>
              <a:ext cx="1736280" cy="958320"/>
            </a:xfrm>
            <a:custGeom>
              <a:avLst/>
              <a:gdLst>
                <a:gd name="textAreaLeft" fmla="*/ -720 w 1736280"/>
                <a:gd name="textAreaRight" fmla="*/ 1736640 w 1736280"/>
                <a:gd name="textAreaTop" fmla="*/ 0 h 958320"/>
                <a:gd name="textAreaBottom" fmla="*/ 959400 h 958320"/>
              </a:gdLst>
              <a:ahLst/>
              <a:cxnLst/>
              <a:rect l="textAreaLeft" t="textAreaTop" r="textAreaRight" b="textAreaBottom"/>
              <a:pathLst>
                <a:path w="1737401" h="959536">
                  <a:moveTo>
                    <a:pt x="0" y="0"/>
                  </a:moveTo>
                  <a:lnTo>
                    <a:pt x="123825" y="0"/>
                  </a:lnTo>
                  <a:lnTo>
                    <a:pt x="123825" y="790277"/>
                  </a:lnTo>
                  <a:lnTo>
                    <a:pt x="1490095" y="0"/>
                  </a:lnTo>
                  <a:lnTo>
                    <a:pt x="1737401" y="0"/>
                  </a:lnTo>
                  <a:lnTo>
                    <a:pt x="92869" y="951249"/>
                  </a:lnTo>
                  <a:cubicBezTo>
                    <a:pt x="83458" y="956688"/>
                    <a:pt x="72780" y="959546"/>
                    <a:pt x="61913" y="959536"/>
                  </a:cubicBezTo>
                  <a:cubicBezTo>
                    <a:pt x="27719" y="959536"/>
                    <a:pt x="0" y="931818"/>
                    <a:pt x="0" y="897624"/>
                  </a:cubicBezTo>
                  <a:close/>
                </a:path>
              </a:pathLst>
            </a:custGeom>
            <a:solidFill>
              <a:schemeClr val="accent6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  <p:sp>
          <p:nvSpPr>
            <p:cNvPr id="91" name="Freeform: Shape 17"/>
            <p:cNvSpPr/>
            <p:nvPr/>
          </p:nvSpPr>
          <p:spPr>
            <a:xfrm flipH="1">
              <a:off x="-720" y="5835600"/>
              <a:ext cx="1547280" cy="1021320"/>
            </a:xfrm>
            <a:custGeom>
              <a:avLst/>
              <a:gdLst>
                <a:gd name="textAreaLeft" fmla="*/ 720 w 1547280"/>
                <a:gd name="textAreaRight" fmla="*/ 1549080 w 1547280"/>
                <a:gd name="textAreaTop" fmla="*/ 0 h 1021320"/>
                <a:gd name="textAreaBottom" fmla="*/ 1022400 h 1021320"/>
              </a:gdLst>
              <a:ahLst/>
              <a:cxnLst/>
              <a:rect l="textAreaLeft" t="textAreaTop" r="textAreaRight" b="textAreaBottom"/>
              <a:pathLst>
                <a:path w="1548180" h="1022351">
                  <a:moveTo>
                    <a:pt x="61913" y="0"/>
                  </a:moveTo>
                  <a:lnTo>
                    <a:pt x="1548180" y="0"/>
                  </a:lnTo>
                  <a:lnTo>
                    <a:pt x="1548180" y="123825"/>
                  </a:lnTo>
                  <a:lnTo>
                    <a:pt x="123825" y="123825"/>
                  </a:lnTo>
                  <a:lnTo>
                    <a:pt x="123825" y="1022351"/>
                  </a:lnTo>
                  <a:lnTo>
                    <a:pt x="0" y="1022351"/>
                  </a:lnTo>
                  <a:lnTo>
                    <a:pt x="0" y="61913"/>
                  </a:lnTo>
                  <a:cubicBezTo>
                    <a:pt x="0" y="27719"/>
                    <a:pt x="27719" y="0"/>
                    <a:pt x="61913" y="0"/>
                  </a:cubicBezTo>
                  <a:close/>
                </a:path>
              </a:pathLst>
            </a:custGeom>
            <a:solidFill>
              <a:schemeClr val="accent6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  <p:sp>
          <p:nvSpPr>
            <p:cNvPr id="92" name="Freeform: Shape 21"/>
            <p:cNvSpPr/>
            <p:nvPr/>
          </p:nvSpPr>
          <p:spPr>
            <a:xfrm flipH="1">
              <a:off x="4131360" y="6258600"/>
              <a:ext cx="1564920" cy="598320"/>
            </a:xfrm>
            <a:custGeom>
              <a:avLst/>
              <a:gdLst>
                <a:gd name="textAreaLeft" fmla="*/ -720 w 1564920"/>
                <a:gd name="textAreaRight" fmla="*/ 1565280 w 1564920"/>
                <a:gd name="textAreaTop" fmla="*/ 0 h 598320"/>
                <a:gd name="textAreaBottom" fmla="*/ 599400 h 598320"/>
              </a:gdLst>
              <a:ahLst/>
              <a:cxnLst/>
              <a:rect l="textAreaLeft" t="textAreaTop" r="textAreaRight" b="textAreaBottom"/>
              <a:pathLst>
                <a:path w="1565940" h="599245">
                  <a:moveTo>
                    <a:pt x="782970" y="0"/>
                  </a:moveTo>
                  <a:cubicBezTo>
                    <a:pt x="1117910" y="0"/>
                    <a:pt x="1405287" y="198118"/>
                    <a:pt x="1528042" y="480469"/>
                  </a:cubicBezTo>
                  <a:lnTo>
                    <a:pt x="1565940" y="599245"/>
                  </a:lnTo>
                  <a:lnTo>
                    <a:pt x="0" y="599245"/>
                  </a:lnTo>
                  <a:lnTo>
                    <a:pt x="37898" y="480469"/>
                  </a:lnTo>
                  <a:cubicBezTo>
                    <a:pt x="160653" y="198118"/>
                    <a:pt x="448030" y="0"/>
                    <a:pt x="782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Calibri"/>
                <a:ea typeface="DejaVu Sans"/>
              </a:endParaRPr>
            </a:p>
          </p:txBody>
        </p:sp>
      </p:grpSp>
      <p:sp>
        <p:nvSpPr>
          <p:cNvPr id="93" name="PlaceHolder 1"/>
          <p:cNvSpPr>
            <a:spLocks noGrp="1"/>
          </p:cNvSpPr>
          <p:nvPr>
            <p:ph type="ftr" idx="1"/>
          </p:nvPr>
        </p:nvSpPr>
        <p:spPr>
          <a:xfrm>
            <a:off x="609912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rgbClr val="8B8B8B"/>
                </a:solidFill>
                <a:latin typeface="Avenir Next LT Pro Light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strike="noStrike" spc="-1">
                <a:solidFill>
                  <a:srgbClr val="8B8B8B"/>
                </a:solidFill>
                <a:latin typeface="Avenir Next LT Pro Light"/>
              </a:rPr>
              <a:t>&lt;podnožje&gt;</a:t>
            </a:r>
            <a:endParaRPr lang="hr-H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sldNum" idx="2"/>
          </p:nvPr>
        </p:nvSpPr>
        <p:spPr>
          <a:xfrm>
            <a:off x="10506600" y="6356520"/>
            <a:ext cx="84924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rgbClr val="8B8B8B"/>
                </a:solidFill>
                <a:latin typeface="Avenir Next LT Pro Light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F5F08C45-615E-4D4A-9694-F1D50D9A2124}" type="slidenum">
              <a:rPr lang="en-US" sz="1200" b="0" strike="noStrike" spc="-1">
                <a:solidFill>
                  <a:srgbClr val="8B8B8B"/>
                </a:solidFill>
                <a:latin typeface="Avenir Next LT Pro Light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</a:tabLst>
              </a:pPr>
              <a:t>‹#›</a:t>
            </a:fld>
            <a:endParaRPr lang="hr-H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dt" idx="3"/>
          </p:nvPr>
        </p:nvSpPr>
        <p:spPr>
          <a:xfrm>
            <a:off x="1682640" y="6356520"/>
            <a:ext cx="154440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hr-H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hr-HR" sz="1400" b="0" strike="noStrike" spc="-1">
                <a:solidFill>
                  <a:srgbClr val="000000"/>
                </a:solidFill>
                <a:latin typeface="Times New Roman"/>
              </a:rPr>
              <a:t>&lt;datum/vrijeme&gt;</a:t>
            </a:r>
          </a:p>
        </p:txBody>
      </p:sp>
      <p:sp>
        <p:nvSpPr>
          <p:cNvPr id="96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hr-HR" sz="4400" b="0" strike="noStrike" spc="-1">
                <a:solidFill>
                  <a:srgbClr val="000000"/>
                </a:solidFill>
                <a:latin typeface="Arial"/>
              </a:rPr>
              <a:t>Kliknite za uređivanje formata teksta naslova</a:t>
            </a:r>
          </a:p>
        </p:txBody>
      </p:sp>
      <p:sp>
        <p:nvSpPr>
          <p:cNvPr id="97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3200" b="0" strike="noStrike" spc="-1">
                <a:solidFill>
                  <a:srgbClr val="000000"/>
                </a:solidFill>
                <a:latin typeface="Arial"/>
              </a:rPr>
              <a:t>Kliknite za uređivanje formata teksta strukture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2800" b="0" strike="noStrike" spc="-1">
                <a:solidFill>
                  <a:srgbClr val="000000"/>
                </a:solidFill>
                <a:latin typeface="Arial"/>
              </a:rPr>
              <a:t>Druga razina strukture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400" b="0" strike="noStrike" spc="-1">
                <a:solidFill>
                  <a:srgbClr val="000000"/>
                </a:solidFill>
                <a:latin typeface="Arial"/>
              </a:rPr>
              <a:t>Treća razina strukture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2000" b="0" strike="noStrike" spc="-1">
                <a:solidFill>
                  <a:srgbClr val="000000"/>
                </a:solidFill>
                <a:latin typeface="Arial"/>
              </a:rPr>
              <a:t>Četvrta razina strukture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solidFill>
                  <a:srgbClr val="000000"/>
                </a:solidFill>
                <a:latin typeface="Arial"/>
              </a:rPr>
              <a:t>Peta razina strukture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solidFill>
                  <a:srgbClr val="000000"/>
                </a:solidFill>
                <a:latin typeface="Arial"/>
              </a:rPr>
              <a:t>Šesta razina strukture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solidFill>
                  <a:srgbClr val="000000"/>
                </a:solidFill>
                <a:latin typeface="Arial"/>
              </a:rPr>
              <a:t>Sedma razina strukture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Freeform: Shape 14"/>
          <p:cNvSpPr/>
          <p:nvPr/>
        </p:nvSpPr>
        <p:spPr>
          <a:xfrm rot="16200000">
            <a:off x="-380160" y="5145480"/>
            <a:ext cx="1736280" cy="958320"/>
          </a:xfrm>
          <a:custGeom>
            <a:avLst/>
            <a:gdLst>
              <a:gd name="textAreaLeft" fmla="*/ 0 w 1736280"/>
              <a:gd name="textAreaRight" fmla="*/ 1737360 w 1736280"/>
              <a:gd name="textAreaTop" fmla="*/ 0 h 958320"/>
              <a:gd name="textAreaBottom" fmla="*/ 959400 h 958320"/>
            </a:gdLst>
            <a:ahLst/>
            <a:cxnLst/>
            <a:rect l="textAreaLeft" t="textAreaTop" r="textAreaRight" b="textAreaBottom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135" name="Freeform: Shape 13"/>
          <p:cNvSpPr/>
          <p:nvPr/>
        </p:nvSpPr>
        <p:spPr>
          <a:xfrm>
            <a:off x="10494360" y="0"/>
            <a:ext cx="848160" cy="356760"/>
          </a:xfrm>
          <a:custGeom>
            <a:avLst/>
            <a:gdLst>
              <a:gd name="textAreaLeft" fmla="*/ 0 w 848160"/>
              <a:gd name="textAreaRight" fmla="*/ 849240 w 848160"/>
              <a:gd name="textAreaTop" fmla="*/ 0 h 356760"/>
              <a:gd name="textAreaBottom" fmla="*/ 357840 h 356760"/>
            </a:gdLst>
            <a:ahLst/>
            <a:cxnLst/>
            <a:rect l="textAreaLeft" t="textAreaTop" r="textAreaRight" b="textAreaBottom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136" name="Freeform: Shape 19"/>
          <p:cNvSpPr/>
          <p:nvPr/>
        </p:nvSpPr>
        <p:spPr>
          <a:xfrm rot="10800000" flipH="1">
            <a:off x="11109960" y="3528360"/>
            <a:ext cx="1081440" cy="1615320"/>
          </a:xfrm>
          <a:custGeom>
            <a:avLst/>
            <a:gdLst>
              <a:gd name="textAreaLeft" fmla="*/ 720 w 1081440"/>
              <a:gd name="textAreaRight" fmla="*/ 1083240 w 1081440"/>
              <a:gd name="textAreaTop" fmla="*/ 0 h 1615320"/>
              <a:gd name="textAreaBottom" fmla="*/ 1616400 h 1615320"/>
            </a:gdLst>
            <a:ahLst/>
            <a:cxnLst/>
            <a:rect l="textAreaLeft" t="textAreaTop" r="textAreaRight" b="textAreaBottom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137" name="PlaceHolder 1"/>
          <p:cNvSpPr>
            <a:spLocks noGrp="1"/>
          </p:cNvSpPr>
          <p:nvPr>
            <p:ph type="ftr" idx="4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hr-H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hr-HR" sz="1400" b="0" strike="noStrike" spc="-1">
                <a:solidFill>
                  <a:srgbClr val="000000"/>
                </a:solidFill>
                <a:latin typeface="Times New Roman"/>
              </a:rPr>
              <a:t>&lt;podnožje&gt;</a:t>
            </a:r>
          </a:p>
        </p:txBody>
      </p:sp>
      <p:sp>
        <p:nvSpPr>
          <p:cNvPr id="138" name="PlaceHolder 2"/>
          <p:cNvSpPr>
            <a:spLocks noGrp="1"/>
          </p:cNvSpPr>
          <p:nvPr>
            <p:ph type="sldNum" idx="5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rgbClr val="787878"/>
                </a:solidFill>
                <a:latin typeface="Avenir Next LT Pro Light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E8FF3EF4-C673-423F-A411-732E0BA32EAD}" type="slidenum">
              <a:rPr lang="en-US" sz="1200" b="0" strike="noStrike" spc="-1">
                <a:solidFill>
                  <a:srgbClr val="787878"/>
                </a:solidFill>
                <a:latin typeface="Avenir Next LT Pro Light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</a:tabLst>
              </a:pPr>
              <a:t>‹#›</a:t>
            </a:fld>
            <a:endParaRPr lang="hr-H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dt" idx="6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hr-H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hr-HR" sz="1400" b="0" strike="noStrike" spc="-1">
                <a:solidFill>
                  <a:srgbClr val="000000"/>
                </a:solidFill>
                <a:latin typeface="Times New Roman"/>
              </a:rPr>
              <a:t>&lt;datum/vrijeme&gt;</a:t>
            </a:r>
          </a:p>
        </p:txBody>
      </p:sp>
      <p:sp>
        <p:nvSpPr>
          <p:cNvPr id="140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hr-HR" sz="4400" b="0" strike="noStrike" spc="-1">
                <a:solidFill>
                  <a:srgbClr val="000000"/>
                </a:solidFill>
                <a:latin typeface="Arial"/>
              </a:rPr>
              <a:t>Kliknite za uređivanje formata teksta naslova</a:t>
            </a:r>
          </a:p>
        </p:txBody>
      </p:sp>
      <p:sp>
        <p:nvSpPr>
          <p:cNvPr id="141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3200" b="0" strike="noStrike" spc="-1">
                <a:solidFill>
                  <a:srgbClr val="000000"/>
                </a:solidFill>
                <a:latin typeface="Arial"/>
              </a:rPr>
              <a:t>Kliknite za uređivanje formata teksta strukture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2800" b="0" strike="noStrike" spc="-1">
                <a:solidFill>
                  <a:srgbClr val="000000"/>
                </a:solidFill>
                <a:latin typeface="Arial"/>
              </a:rPr>
              <a:t>Druga razina strukture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400" b="0" strike="noStrike" spc="-1">
                <a:solidFill>
                  <a:srgbClr val="000000"/>
                </a:solidFill>
                <a:latin typeface="Arial"/>
              </a:rPr>
              <a:t>Treća razina strukture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2000" b="0" strike="noStrike" spc="-1">
                <a:solidFill>
                  <a:srgbClr val="000000"/>
                </a:solidFill>
                <a:latin typeface="Arial"/>
              </a:rPr>
              <a:t>Četvrta razina strukture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solidFill>
                  <a:srgbClr val="000000"/>
                </a:solidFill>
                <a:latin typeface="Arial"/>
              </a:rPr>
              <a:t>Peta razina strukture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solidFill>
                  <a:srgbClr val="000000"/>
                </a:solidFill>
                <a:latin typeface="Arial"/>
              </a:rPr>
              <a:t>Šesta razina strukture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solidFill>
                  <a:srgbClr val="000000"/>
                </a:solidFill>
                <a:latin typeface="Arial"/>
              </a:rPr>
              <a:t>Sedma razina strukture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Group 10"/>
          <p:cNvGrpSpPr/>
          <p:nvPr/>
        </p:nvGrpSpPr>
        <p:grpSpPr>
          <a:xfrm>
            <a:off x="122760" y="0"/>
            <a:ext cx="12069360" cy="6856920"/>
            <a:chOff x="122760" y="0"/>
            <a:chExt cx="12069360" cy="6856920"/>
          </a:xfrm>
        </p:grpSpPr>
        <p:sp>
          <p:nvSpPr>
            <p:cNvPr id="179" name="Freeform: Shape 9"/>
            <p:cNvSpPr/>
            <p:nvPr/>
          </p:nvSpPr>
          <p:spPr>
            <a:xfrm>
              <a:off x="5671440" y="0"/>
              <a:ext cx="848160" cy="356760"/>
            </a:xfrm>
            <a:custGeom>
              <a:avLst/>
              <a:gdLst>
                <a:gd name="textAreaLeft" fmla="*/ 0 w 848160"/>
                <a:gd name="textAreaRight" fmla="*/ 849240 w 848160"/>
                <a:gd name="textAreaTop" fmla="*/ 0 h 356760"/>
                <a:gd name="textAreaBottom" fmla="*/ 357840 h 356760"/>
              </a:gdLst>
              <a:ahLst/>
              <a:cxnLst/>
              <a:rect l="textAreaLeft" t="textAreaTop" r="textAreaRight" b="textAreaBottom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Calibri"/>
                <a:ea typeface="DejaVu Sans"/>
              </a:endParaRPr>
            </a:p>
          </p:txBody>
        </p:sp>
        <p:sp>
          <p:nvSpPr>
            <p:cNvPr id="180" name="Freeform: Shape 10"/>
            <p:cNvSpPr/>
            <p:nvPr/>
          </p:nvSpPr>
          <p:spPr>
            <a:xfrm flipH="1">
              <a:off x="122760" y="5717880"/>
              <a:ext cx="1770480" cy="1139040"/>
            </a:xfrm>
            <a:custGeom>
              <a:avLst/>
              <a:gdLst>
                <a:gd name="textAreaLeft" fmla="*/ 720 w 1770480"/>
                <a:gd name="textAreaRight" fmla="*/ 1772280 w 1770480"/>
                <a:gd name="textAreaTop" fmla="*/ 0 h 1139040"/>
                <a:gd name="textAreaBottom" fmla="*/ 1140120 h 1139040"/>
              </a:gdLst>
              <a:ahLst/>
              <a:cxnLst/>
              <a:rect l="textAreaLeft" t="textAreaTop" r="textAreaRight" b="textAreaBottom"/>
              <a:pathLst>
                <a:path w="1771609" h="1140095">
                  <a:moveTo>
                    <a:pt x="1561721" y="763041"/>
                  </a:moveTo>
                  <a:cubicBezTo>
                    <a:pt x="1585506" y="760324"/>
                    <a:pt x="1609722" y="771249"/>
                    <a:pt x="1623024" y="792810"/>
                  </a:cubicBezTo>
                  <a:cubicBezTo>
                    <a:pt x="1656300" y="850065"/>
                    <a:pt x="1685920" y="909291"/>
                    <a:pt x="1711735" y="970132"/>
                  </a:cubicBezTo>
                  <a:lnTo>
                    <a:pt x="1771609" y="1140095"/>
                  </a:lnTo>
                  <a:lnTo>
                    <a:pt x="1637225" y="1140095"/>
                  </a:lnTo>
                  <a:lnTo>
                    <a:pt x="1594820" y="1019711"/>
                  </a:lnTo>
                  <a:cubicBezTo>
                    <a:pt x="1571072" y="963753"/>
                    <a:pt x="1543818" y="909282"/>
                    <a:pt x="1513200" y="856627"/>
                  </a:cubicBezTo>
                  <a:cubicBezTo>
                    <a:pt x="1496379" y="825834"/>
                    <a:pt x="1507704" y="787236"/>
                    <a:pt x="1538499" y="770415"/>
                  </a:cubicBezTo>
                  <a:cubicBezTo>
                    <a:pt x="1545912" y="766367"/>
                    <a:pt x="1553792" y="763946"/>
                    <a:pt x="1561721" y="763041"/>
                  </a:cubicBezTo>
                  <a:close/>
                  <a:moveTo>
                    <a:pt x="933455" y="161309"/>
                  </a:moveTo>
                  <a:cubicBezTo>
                    <a:pt x="941693" y="161855"/>
                    <a:pt x="949959" y="164025"/>
                    <a:pt x="957797" y="167970"/>
                  </a:cubicBezTo>
                  <a:cubicBezTo>
                    <a:pt x="1076184" y="227289"/>
                    <a:pt x="1186759" y="301068"/>
                    <a:pt x="1286982" y="387616"/>
                  </a:cubicBezTo>
                  <a:cubicBezTo>
                    <a:pt x="1313547" y="410457"/>
                    <a:pt x="1316566" y="450510"/>
                    <a:pt x="1293725" y="477075"/>
                  </a:cubicBezTo>
                  <a:cubicBezTo>
                    <a:pt x="1281638" y="491137"/>
                    <a:pt x="1263998" y="499204"/>
                    <a:pt x="1245453" y="499154"/>
                  </a:cubicBezTo>
                  <a:lnTo>
                    <a:pt x="1245167" y="499154"/>
                  </a:lnTo>
                  <a:cubicBezTo>
                    <a:pt x="1229965" y="499301"/>
                    <a:pt x="1215220" y="493956"/>
                    <a:pt x="1203638" y="484104"/>
                  </a:cubicBezTo>
                  <a:cubicBezTo>
                    <a:pt x="1111407" y="404300"/>
                    <a:pt x="1009633" y="336248"/>
                    <a:pt x="900647" y="281508"/>
                  </a:cubicBezTo>
                  <a:cubicBezTo>
                    <a:pt x="869295" y="265726"/>
                    <a:pt x="856672" y="227516"/>
                    <a:pt x="872454" y="196164"/>
                  </a:cubicBezTo>
                  <a:cubicBezTo>
                    <a:pt x="884290" y="172650"/>
                    <a:pt x="908742" y="159670"/>
                    <a:pt x="933455" y="161309"/>
                  </a:cubicBezTo>
                  <a:close/>
                  <a:moveTo>
                    <a:pt x="256260" y="29"/>
                  </a:moveTo>
                  <a:cubicBezTo>
                    <a:pt x="322331" y="427"/>
                    <a:pt x="388378" y="4909"/>
                    <a:pt x="454020" y="13474"/>
                  </a:cubicBezTo>
                  <a:cubicBezTo>
                    <a:pt x="488793" y="17752"/>
                    <a:pt x="513514" y="49409"/>
                    <a:pt x="509236" y="84182"/>
                  </a:cubicBezTo>
                  <a:cubicBezTo>
                    <a:pt x="505303" y="116151"/>
                    <a:pt x="478038" y="140098"/>
                    <a:pt x="445829" y="139871"/>
                  </a:cubicBezTo>
                  <a:cubicBezTo>
                    <a:pt x="443027" y="139899"/>
                    <a:pt x="440227" y="139740"/>
                    <a:pt x="437447" y="139395"/>
                  </a:cubicBezTo>
                  <a:cubicBezTo>
                    <a:pt x="316592" y="123615"/>
                    <a:pt x="194247" y="122878"/>
                    <a:pt x="73211" y="137204"/>
                  </a:cubicBezTo>
                  <a:cubicBezTo>
                    <a:pt x="38532" y="142545"/>
                    <a:pt x="6090" y="118762"/>
                    <a:pt x="749" y="84082"/>
                  </a:cubicBezTo>
                  <a:cubicBezTo>
                    <a:pt x="-4591" y="49403"/>
                    <a:pt x="19192" y="16961"/>
                    <a:pt x="53871" y="11621"/>
                  </a:cubicBezTo>
                  <a:cubicBezTo>
                    <a:pt x="55358" y="11392"/>
                    <a:pt x="56852" y="11216"/>
                    <a:pt x="58352" y="11093"/>
                  </a:cubicBezTo>
                  <a:cubicBezTo>
                    <a:pt x="124093" y="3319"/>
                    <a:pt x="190189" y="-369"/>
                    <a:pt x="256260" y="29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  <p:sp>
          <p:nvSpPr>
            <p:cNvPr id="181" name="Freeform: Shape 11"/>
            <p:cNvSpPr/>
            <p:nvPr/>
          </p:nvSpPr>
          <p:spPr>
            <a:xfrm rot="5400000">
              <a:off x="11329920" y="3872160"/>
              <a:ext cx="1213560" cy="510480"/>
            </a:xfrm>
            <a:custGeom>
              <a:avLst/>
              <a:gdLst>
                <a:gd name="textAreaLeft" fmla="*/ 0 w 1213560"/>
                <a:gd name="textAreaRight" fmla="*/ 1214640 w 1213560"/>
                <a:gd name="textAreaTop" fmla="*/ 0 h 510480"/>
                <a:gd name="textAreaBottom" fmla="*/ 511560 h 510480"/>
              </a:gdLst>
              <a:ahLst/>
              <a:cxnLst/>
              <a:rect l="textAreaLeft" t="textAreaTop" r="textAreaRight" b="textAreaBottom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Calibri"/>
                <a:ea typeface="DejaVu Sans"/>
              </a:endParaRPr>
            </a:p>
          </p:txBody>
        </p:sp>
      </p:grpSp>
      <p:sp>
        <p:nvSpPr>
          <p:cNvPr id="182" name="PlaceHolder 1"/>
          <p:cNvSpPr>
            <a:spLocks noGrp="1"/>
          </p:cNvSpPr>
          <p:nvPr>
            <p:ph type="ftr" idx="7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hr-H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hr-HR" sz="1400" b="0" strike="noStrike" spc="-1">
                <a:solidFill>
                  <a:srgbClr val="000000"/>
                </a:solidFill>
                <a:latin typeface="Times New Roman"/>
              </a:rPr>
              <a:t>&lt;podnožje&gt;</a:t>
            </a:r>
          </a:p>
        </p:txBody>
      </p:sp>
      <p:sp>
        <p:nvSpPr>
          <p:cNvPr id="183" name="PlaceHolder 2"/>
          <p:cNvSpPr>
            <a:spLocks noGrp="1"/>
          </p:cNvSpPr>
          <p:nvPr>
            <p:ph type="sldNum" idx="8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rgbClr val="787878"/>
                </a:solidFill>
                <a:latin typeface="Avenir Next LT Pro Light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A9A748DE-4882-417B-8D81-90FF7D1C55B0}" type="slidenum">
              <a:rPr lang="en-US" sz="1200" b="0" strike="noStrike" spc="-1">
                <a:solidFill>
                  <a:srgbClr val="787878"/>
                </a:solidFill>
                <a:latin typeface="Avenir Next LT Pro Light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</a:tabLst>
              </a:pPr>
              <a:t>‹#›</a:t>
            </a:fld>
            <a:endParaRPr lang="hr-H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dt" idx="9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hr-H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hr-HR" sz="1400" b="0" strike="noStrike" spc="-1">
                <a:solidFill>
                  <a:srgbClr val="000000"/>
                </a:solidFill>
                <a:latin typeface="Times New Roman"/>
              </a:rPr>
              <a:t>&lt;datum/vrijeme&gt;</a:t>
            </a:r>
          </a:p>
        </p:txBody>
      </p:sp>
      <p:sp>
        <p:nvSpPr>
          <p:cNvPr id="185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hr-HR" sz="4400" b="0" strike="noStrike" spc="-1">
                <a:solidFill>
                  <a:srgbClr val="000000"/>
                </a:solidFill>
                <a:latin typeface="Arial"/>
              </a:rPr>
              <a:t>Kliknite za uređivanje formata teksta naslova</a:t>
            </a:r>
          </a:p>
        </p:txBody>
      </p:sp>
      <p:sp>
        <p:nvSpPr>
          <p:cNvPr id="18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3200" b="0" strike="noStrike" spc="-1">
                <a:solidFill>
                  <a:srgbClr val="000000"/>
                </a:solidFill>
                <a:latin typeface="Arial"/>
              </a:rPr>
              <a:t>Kliknite za uređivanje formata teksta strukture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2800" b="0" strike="noStrike" spc="-1">
                <a:solidFill>
                  <a:srgbClr val="000000"/>
                </a:solidFill>
                <a:latin typeface="Arial"/>
              </a:rPr>
              <a:t>Druga razina strukture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400" b="0" strike="noStrike" spc="-1">
                <a:solidFill>
                  <a:srgbClr val="000000"/>
                </a:solidFill>
                <a:latin typeface="Arial"/>
              </a:rPr>
              <a:t>Treća razina strukture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2000" b="0" strike="noStrike" spc="-1">
                <a:solidFill>
                  <a:srgbClr val="000000"/>
                </a:solidFill>
                <a:latin typeface="Arial"/>
              </a:rPr>
              <a:t>Četvrta razina strukture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solidFill>
                  <a:srgbClr val="000000"/>
                </a:solidFill>
                <a:latin typeface="Arial"/>
              </a:rPr>
              <a:t>Peta razina strukture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solidFill>
                  <a:srgbClr val="000000"/>
                </a:solidFill>
                <a:latin typeface="Arial"/>
              </a:rPr>
              <a:t>Šesta razina strukture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solidFill>
                  <a:srgbClr val="000000"/>
                </a:solidFill>
                <a:latin typeface="Arial"/>
              </a:rPr>
              <a:t>Sedma razina strukture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Oval 6"/>
          <p:cNvSpPr/>
          <p:nvPr/>
        </p:nvSpPr>
        <p:spPr>
          <a:xfrm>
            <a:off x="7940520" y="704160"/>
            <a:ext cx="2295360" cy="229536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grpSp>
        <p:nvGrpSpPr>
          <p:cNvPr id="224" name="Group 7"/>
          <p:cNvGrpSpPr/>
          <p:nvPr/>
        </p:nvGrpSpPr>
        <p:grpSpPr>
          <a:xfrm>
            <a:off x="577800" y="-1156680"/>
            <a:ext cx="9888480" cy="9129240"/>
            <a:chOff x="577800" y="-1156680"/>
            <a:chExt cx="9888480" cy="9129240"/>
          </a:xfrm>
        </p:grpSpPr>
        <p:sp>
          <p:nvSpPr>
            <p:cNvPr id="225" name="Oval 8"/>
            <p:cNvSpPr/>
            <p:nvPr/>
          </p:nvSpPr>
          <p:spPr>
            <a:xfrm>
              <a:off x="2815920" y="177480"/>
              <a:ext cx="6559200" cy="6559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strike="noStrike" spc="-1">
                <a:solidFill>
                  <a:srgbClr val="FFFFFF"/>
                </a:solidFill>
                <a:latin typeface="Calibri"/>
                <a:ea typeface="DejaVu Sans"/>
              </a:endParaRPr>
            </a:p>
          </p:txBody>
        </p:sp>
        <p:sp>
          <p:nvSpPr>
            <p:cNvPr id="226" name="Arc 9"/>
            <p:cNvSpPr/>
            <p:nvPr/>
          </p:nvSpPr>
          <p:spPr>
            <a:xfrm rot="9222600" flipV="1">
              <a:off x="2494080" y="0"/>
              <a:ext cx="6815160" cy="6815520"/>
            </a:xfrm>
            <a:prstGeom prst="arc">
              <a:avLst>
                <a:gd name="adj1" fmla="val 16200000"/>
                <a:gd name="adj2" fmla="val 20093138"/>
              </a:avLst>
            </a:prstGeom>
            <a:noFill/>
            <a:ln w="127000" cap="rnd">
              <a:solidFill>
                <a:srgbClr val="2BC2B4">
                  <a:alpha val="95000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strike="noStrike" spc="-1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  <p:sp>
          <p:nvSpPr>
            <p:cNvPr id="227" name="Oval 10"/>
            <p:cNvSpPr/>
            <p:nvPr/>
          </p:nvSpPr>
          <p:spPr>
            <a:xfrm>
              <a:off x="577800" y="1113480"/>
              <a:ext cx="758160" cy="73764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strike="noStrike" spc="-1">
                <a:solidFill>
                  <a:srgbClr val="FFFFFF"/>
                </a:solidFill>
                <a:latin typeface="Calibri"/>
                <a:ea typeface="DejaVu Sans"/>
              </a:endParaRPr>
            </a:p>
          </p:txBody>
        </p:sp>
      </p:grpSp>
      <p:sp>
        <p:nvSpPr>
          <p:cNvPr id="228" name="Freeform: Shape 19"/>
          <p:cNvSpPr/>
          <p:nvPr/>
        </p:nvSpPr>
        <p:spPr>
          <a:xfrm rot="16200000" flipH="1">
            <a:off x="935640" y="5508360"/>
            <a:ext cx="1081440" cy="1615320"/>
          </a:xfrm>
          <a:custGeom>
            <a:avLst/>
            <a:gdLst>
              <a:gd name="textAreaLeft" fmla="*/ 720 w 1081440"/>
              <a:gd name="textAreaRight" fmla="*/ 1083240 w 1081440"/>
              <a:gd name="textAreaTop" fmla="*/ 0 h 1615320"/>
              <a:gd name="textAreaBottom" fmla="*/ 1616400 h 1615320"/>
            </a:gdLst>
            <a:ahLst/>
            <a:cxnLst/>
            <a:rect l="textAreaLeft" t="textAreaTop" r="textAreaRight" b="textAreaBottom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cxnSp>
        <p:nvCxnSpPr>
          <p:cNvPr id="229" name="Straight Connector 14"/>
          <p:cNvCxnSpPr/>
          <p:nvPr/>
        </p:nvCxnSpPr>
        <p:spPr>
          <a:xfrm>
            <a:off x="11494440" y="5270400"/>
            <a:ext cx="1080" cy="1598760"/>
          </a:xfrm>
          <a:prstGeom prst="straightConnector1">
            <a:avLst/>
          </a:prstGeom>
          <a:ln w="127000" cap="rnd">
            <a:solidFill>
              <a:srgbClr val="2BC2B4"/>
            </a:solidFill>
            <a:prstDash val="dash"/>
            <a:round/>
          </a:ln>
        </p:spPr>
      </p:cxnSp>
      <p:sp>
        <p:nvSpPr>
          <p:cNvPr id="230" name="PlaceHolder 1"/>
          <p:cNvSpPr>
            <a:spLocks noGrp="1"/>
          </p:cNvSpPr>
          <p:nvPr>
            <p:ph type="ftr" idx="10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hr-H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hr-HR" sz="1400" b="0" strike="noStrike" spc="-1">
                <a:solidFill>
                  <a:srgbClr val="000000"/>
                </a:solidFill>
                <a:latin typeface="Times New Roman"/>
              </a:rPr>
              <a:t>&lt;podnožje&gt;</a:t>
            </a:r>
          </a:p>
        </p:txBody>
      </p:sp>
      <p:sp>
        <p:nvSpPr>
          <p:cNvPr id="231" name="PlaceHolder 2"/>
          <p:cNvSpPr>
            <a:spLocks noGrp="1"/>
          </p:cNvSpPr>
          <p:nvPr>
            <p:ph type="sldNum" idx="11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rgbClr val="787878"/>
                </a:solidFill>
                <a:latin typeface="Avenir Next LT Pro Light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0F34F870-56EC-4DD6-BD48-89229C368AA7}" type="slidenum">
              <a:rPr lang="en-US" sz="1200" b="0" strike="noStrike" spc="-1">
                <a:solidFill>
                  <a:srgbClr val="787878"/>
                </a:solidFill>
                <a:latin typeface="Avenir Next LT Pro Light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</a:tabLst>
              </a:pPr>
              <a:t>‹#›</a:t>
            </a:fld>
            <a:endParaRPr lang="hr-H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2" name="PlaceHolder 3"/>
          <p:cNvSpPr>
            <a:spLocks noGrp="1"/>
          </p:cNvSpPr>
          <p:nvPr>
            <p:ph type="dt" idx="12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hr-H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hr-HR" sz="1400" b="0" strike="noStrike" spc="-1">
                <a:solidFill>
                  <a:srgbClr val="000000"/>
                </a:solidFill>
                <a:latin typeface="Times New Roman"/>
              </a:rPr>
              <a:t>&lt;datum/vrijeme&gt;</a:t>
            </a:r>
          </a:p>
        </p:txBody>
      </p:sp>
      <p:sp>
        <p:nvSpPr>
          <p:cNvPr id="23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hr-HR" sz="4400" b="0" strike="noStrike" spc="-1">
                <a:solidFill>
                  <a:srgbClr val="000000"/>
                </a:solidFill>
                <a:latin typeface="Arial"/>
              </a:rPr>
              <a:t>Kliknite za uređivanje formata teksta naslova</a:t>
            </a:r>
          </a:p>
        </p:txBody>
      </p:sp>
      <p:sp>
        <p:nvSpPr>
          <p:cNvPr id="23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3200" b="0" strike="noStrike" spc="-1">
                <a:solidFill>
                  <a:srgbClr val="000000"/>
                </a:solidFill>
                <a:latin typeface="Arial"/>
              </a:rPr>
              <a:t>Kliknite za uređivanje formata teksta strukture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2800" b="0" strike="noStrike" spc="-1">
                <a:solidFill>
                  <a:srgbClr val="000000"/>
                </a:solidFill>
                <a:latin typeface="Arial"/>
              </a:rPr>
              <a:t>Druga razina strukture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400" b="0" strike="noStrike" spc="-1">
                <a:solidFill>
                  <a:srgbClr val="000000"/>
                </a:solidFill>
                <a:latin typeface="Arial"/>
              </a:rPr>
              <a:t>Treća razina strukture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2000" b="0" strike="noStrike" spc="-1">
                <a:solidFill>
                  <a:srgbClr val="000000"/>
                </a:solidFill>
                <a:latin typeface="Arial"/>
              </a:rPr>
              <a:t>Četvrta razina strukture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solidFill>
                  <a:srgbClr val="000000"/>
                </a:solidFill>
                <a:latin typeface="Arial"/>
              </a:rPr>
              <a:t>Peta razina strukture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solidFill>
                  <a:srgbClr val="000000"/>
                </a:solidFill>
                <a:latin typeface="Arial"/>
              </a:rPr>
              <a:t>Šesta razina strukture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solidFill>
                  <a:srgbClr val="000000"/>
                </a:solidFill>
                <a:latin typeface="Arial"/>
              </a:rPr>
              <a:t>Sedma razina strukture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/>
    <p:bodyStyle/>
    <p:otherStyle/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Freeform: Shape 11"/>
          <p:cNvSpPr/>
          <p:nvPr/>
        </p:nvSpPr>
        <p:spPr>
          <a:xfrm>
            <a:off x="9995040" y="0"/>
            <a:ext cx="1213560" cy="510480"/>
          </a:xfrm>
          <a:custGeom>
            <a:avLst/>
            <a:gdLst>
              <a:gd name="textAreaLeft" fmla="*/ 0 w 1213560"/>
              <a:gd name="textAreaRight" fmla="*/ 1214640 w 1213560"/>
              <a:gd name="textAreaTop" fmla="*/ 0 h 510480"/>
              <a:gd name="textAreaBottom" fmla="*/ 511560 h 510480"/>
            </a:gdLst>
            <a:ahLst/>
            <a:cxnLst/>
            <a:rect l="textAreaLeft" t="textAreaTop" r="textAreaRight" b="textAreaBottom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272" name="Freeform: Shape 13"/>
          <p:cNvSpPr/>
          <p:nvPr/>
        </p:nvSpPr>
        <p:spPr>
          <a:xfrm rot="10800000">
            <a:off x="8098560" y="5591160"/>
            <a:ext cx="2278800" cy="1266840"/>
          </a:xfrm>
          <a:custGeom>
            <a:avLst/>
            <a:gdLst>
              <a:gd name="textAreaLeft" fmla="*/ 0 w 2278800"/>
              <a:gd name="textAreaRight" fmla="*/ 2279880 w 2278800"/>
              <a:gd name="textAreaTop" fmla="*/ 0 h 1266840"/>
              <a:gd name="textAreaBottom" fmla="*/ 1267920 h 1266840"/>
            </a:gdLst>
            <a:ahLst/>
            <a:cxnLst/>
            <a:rect l="textAreaLeft" t="textAreaTop" r="textAreaRight" b="textAreaBottom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cxnSp>
        <p:nvCxnSpPr>
          <p:cNvPr id="273" name="Straight Connector 9"/>
          <p:cNvCxnSpPr/>
          <p:nvPr/>
        </p:nvCxnSpPr>
        <p:spPr>
          <a:xfrm>
            <a:off x="183240" y="6310800"/>
            <a:ext cx="1598760" cy="1080"/>
          </a:xfrm>
          <a:prstGeom prst="straightConnector1">
            <a:avLst/>
          </a:prstGeom>
          <a:ln w="127000" cap="rnd">
            <a:solidFill>
              <a:srgbClr val="2BC2B4"/>
            </a:solidFill>
            <a:prstDash val="dash"/>
            <a:round/>
          </a:ln>
        </p:spPr>
      </p:cxnSp>
      <p:sp>
        <p:nvSpPr>
          <p:cNvPr id="274" name="PlaceHolder 1"/>
          <p:cNvSpPr>
            <a:spLocks noGrp="1"/>
          </p:cNvSpPr>
          <p:nvPr>
            <p:ph type="ftr" idx="13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hr-H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hr-HR" sz="1400" b="0" strike="noStrike" spc="-1">
                <a:solidFill>
                  <a:srgbClr val="000000"/>
                </a:solidFill>
                <a:latin typeface="Times New Roman"/>
              </a:rPr>
              <a:t>&lt;podnožje&gt;</a:t>
            </a:r>
          </a:p>
        </p:txBody>
      </p:sp>
      <p:sp>
        <p:nvSpPr>
          <p:cNvPr id="275" name="PlaceHolder 2"/>
          <p:cNvSpPr>
            <a:spLocks noGrp="1"/>
          </p:cNvSpPr>
          <p:nvPr>
            <p:ph type="sldNum" idx="14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rgbClr val="787878"/>
                </a:solidFill>
                <a:latin typeface="Avenir Next LT Pro Light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0F756898-EC8D-4E75-9B4A-870D5E36EF27}" type="slidenum">
              <a:rPr lang="en-US" sz="1200" b="0" strike="noStrike" spc="-1">
                <a:solidFill>
                  <a:srgbClr val="787878"/>
                </a:solidFill>
                <a:latin typeface="Avenir Next LT Pro Light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</a:tabLst>
              </a:pPr>
              <a:t>‹#›</a:t>
            </a:fld>
            <a:endParaRPr lang="hr-H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6" name="PlaceHolder 3"/>
          <p:cNvSpPr>
            <a:spLocks noGrp="1"/>
          </p:cNvSpPr>
          <p:nvPr>
            <p:ph type="dt" idx="15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hr-H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hr-HR" sz="1400" b="0" strike="noStrike" spc="-1">
                <a:solidFill>
                  <a:srgbClr val="000000"/>
                </a:solidFill>
                <a:latin typeface="Times New Roman"/>
              </a:rPr>
              <a:t>&lt;datum/vrijeme&gt;</a:t>
            </a:r>
          </a:p>
        </p:txBody>
      </p:sp>
      <p:sp>
        <p:nvSpPr>
          <p:cNvPr id="277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hr-HR" sz="4400" b="0" strike="noStrike" spc="-1">
                <a:solidFill>
                  <a:srgbClr val="000000"/>
                </a:solidFill>
                <a:latin typeface="Arial"/>
              </a:rPr>
              <a:t>Kliknite za uređivanje formata teksta naslova</a:t>
            </a:r>
          </a:p>
        </p:txBody>
      </p:sp>
      <p:sp>
        <p:nvSpPr>
          <p:cNvPr id="278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3200" b="0" strike="noStrike" spc="-1">
                <a:solidFill>
                  <a:srgbClr val="000000"/>
                </a:solidFill>
                <a:latin typeface="Arial"/>
              </a:rPr>
              <a:t>Kliknite za uređivanje formata teksta strukture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2800" b="0" strike="noStrike" spc="-1">
                <a:solidFill>
                  <a:srgbClr val="000000"/>
                </a:solidFill>
                <a:latin typeface="Arial"/>
              </a:rPr>
              <a:t>Druga razina strukture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400" b="0" strike="noStrike" spc="-1">
                <a:solidFill>
                  <a:srgbClr val="000000"/>
                </a:solidFill>
                <a:latin typeface="Arial"/>
              </a:rPr>
              <a:t>Treća razina strukture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2000" b="0" strike="noStrike" spc="-1">
                <a:solidFill>
                  <a:srgbClr val="000000"/>
                </a:solidFill>
                <a:latin typeface="Arial"/>
              </a:rPr>
              <a:t>Četvrta razina strukture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solidFill>
                  <a:srgbClr val="000000"/>
                </a:solidFill>
                <a:latin typeface="Arial"/>
              </a:rPr>
              <a:t>Peta razina strukture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solidFill>
                  <a:srgbClr val="000000"/>
                </a:solidFill>
                <a:latin typeface="Arial"/>
              </a:rPr>
              <a:t>Šesta razina strukture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solidFill>
                  <a:srgbClr val="000000"/>
                </a:solidFill>
                <a:latin typeface="Arial"/>
              </a:rPr>
              <a:t>Sedma razina strukture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/>
    <p:bodyStyle/>
    <p:otherStyle/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" name="Group 6"/>
          <p:cNvGrpSpPr/>
          <p:nvPr/>
        </p:nvGrpSpPr>
        <p:grpSpPr>
          <a:xfrm>
            <a:off x="-1080" y="0"/>
            <a:ext cx="5929200" cy="6856920"/>
            <a:chOff x="-1080" y="0"/>
            <a:chExt cx="5929200" cy="6856920"/>
          </a:xfrm>
        </p:grpSpPr>
        <p:sp>
          <p:nvSpPr>
            <p:cNvPr id="316" name="Oval 7"/>
            <p:cNvSpPr/>
            <p:nvPr/>
          </p:nvSpPr>
          <p:spPr>
            <a:xfrm>
              <a:off x="383760" y="778320"/>
              <a:ext cx="5313960" cy="5313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Calibri"/>
                <a:ea typeface="DejaVu Sans"/>
              </a:endParaRPr>
            </a:p>
          </p:txBody>
        </p:sp>
        <p:sp>
          <p:nvSpPr>
            <p:cNvPr id="317" name="Freeform: Shape 11"/>
            <p:cNvSpPr/>
            <p:nvPr/>
          </p:nvSpPr>
          <p:spPr>
            <a:xfrm flipH="1">
              <a:off x="529920" y="0"/>
              <a:ext cx="1154160" cy="590040"/>
            </a:xfrm>
            <a:custGeom>
              <a:avLst/>
              <a:gdLst>
                <a:gd name="textAreaLeft" fmla="*/ 720 w 1154160"/>
                <a:gd name="textAreaRight" fmla="*/ 1155960 w 1154160"/>
                <a:gd name="textAreaTop" fmla="*/ 0 h 590040"/>
                <a:gd name="textAreaBottom" fmla="*/ 591120 h 590040"/>
              </a:gdLst>
              <a:ahLst/>
              <a:cxnLst/>
              <a:rect l="textAreaLeft" t="textAreaTop" r="textAreaRight" b="textAreaBottom"/>
              <a:pathLst>
                <a:path w="1155142" h="591009">
                  <a:moveTo>
                    <a:pt x="1355" y="0"/>
                  </a:moveTo>
                  <a:lnTo>
                    <a:pt x="1153787" y="0"/>
                  </a:lnTo>
                  <a:lnTo>
                    <a:pt x="1155142" y="13438"/>
                  </a:lnTo>
                  <a:cubicBezTo>
                    <a:pt x="1155142" y="332422"/>
                    <a:pt x="896555" y="591009"/>
                    <a:pt x="577571" y="591009"/>
                  </a:cubicBezTo>
                  <a:cubicBezTo>
                    <a:pt x="258587" y="591009"/>
                    <a:pt x="0" y="332422"/>
                    <a:pt x="0" y="134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Calibri"/>
                <a:ea typeface="DejaVu Sans"/>
              </a:endParaRPr>
            </a:p>
          </p:txBody>
        </p:sp>
        <p:sp>
          <p:nvSpPr>
            <p:cNvPr id="318" name="Freeform: Shape 13"/>
            <p:cNvSpPr/>
            <p:nvPr/>
          </p:nvSpPr>
          <p:spPr>
            <a:xfrm flipH="1">
              <a:off x="3960000" y="0"/>
              <a:ext cx="1736280" cy="958320"/>
            </a:xfrm>
            <a:custGeom>
              <a:avLst/>
              <a:gdLst>
                <a:gd name="textAreaLeft" fmla="*/ -720 w 1736280"/>
                <a:gd name="textAreaRight" fmla="*/ 1736640 w 1736280"/>
                <a:gd name="textAreaTop" fmla="*/ 0 h 958320"/>
                <a:gd name="textAreaBottom" fmla="*/ 959400 h 958320"/>
              </a:gdLst>
              <a:ahLst/>
              <a:cxnLst/>
              <a:rect l="textAreaLeft" t="textAreaTop" r="textAreaRight" b="textAreaBottom"/>
              <a:pathLst>
                <a:path w="1737401" h="959536">
                  <a:moveTo>
                    <a:pt x="0" y="0"/>
                  </a:moveTo>
                  <a:lnTo>
                    <a:pt x="123825" y="0"/>
                  </a:lnTo>
                  <a:lnTo>
                    <a:pt x="123825" y="790277"/>
                  </a:lnTo>
                  <a:lnTo>
                    <a:pt x="1490095" y="0"/>
                  </a:lnTo>
                  <a:lnTo>
                    <a:pt x="1737401" y="0"/>
                  </a:lnTo>
                  <a:lnTo>
                    <a:pt x="92869" y="951249"/>
                  </a:lnTo>
                  <a:cubicBezTo>
                    <a:pt x="83458" y="956688"/>
                    <a:pt x="72780" y="959546"/>
                    <a:pt x="61913" y="959536"/>
                  </a:cubicBezTo>
                  <a:cubicBezTo>
                    <a:pt x="27719" y="959536"/>
                    <a:pt x="0" y="931818"/>
                    <a:pt x="0" y="897624"/>
                  </a:cubicBezTo>
                  <a:close/>
                </a:path>
              </a:pathLst>
            </a:custGeom>
            <a:solidFill>
              <a:schemeClr val="accent6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  <p:sp>
          <p:nvSpPr>
            <p:cNvPr id="319" name="Freeform: Shape 15"/>
            <p:cNvSpPr/>
            <p:nvPr/>
          </p:nvSpPr>
          <p:spPr>
            <a:xfrm flipH="1">
              <a:off x="-1440" y="2936880"/>
              <a:ext cx="158760" cy="551880"/>
            </a:xfrm>
            <a:custGeom>
              <a:avLst/>
              <a:gdLst>
                <a:gd name="textAreaLeft" fmla="*/ -720 w 158760"/>
                <a:gd name="textAreaRight" fmla="*/ 159120 w 158760"/>
                <a:gd name="textAreaTop" fmla="*/ 0 h 551880"/>
                <a:gd name="textAreaBottom" fmla="*/ 552960 h 551880"/>
              </a:gdLst>
              <a:ahLst/>
              <a:cxnLst/>
              <a:rect l="textAreaLeft" t="textAreaTop" r="textAreaRight" b="textAreaBottom"/>
              <a:pathLst>
                <a:path w="159741" h="552996">
                  <a:moveTo>
                    <a:pt x="159741" y="0"/>
                  </a:moveTo>
                  <a:lnTo>
                    <a:pt x="159741" y="552996"/>
                  </a:lnTo>
                  <a:lnTo>
                    <a:pt x="141849" y="543285"/>
                  </a:lnTo>
                  <a:cubicBezTo>
                    <a:pt x="56268" y="485467"/>
                    <a:pt x="0" y="387554"/>
                    <a:pt x="0" y="276498"/>
                  </a:cubicBezTo>
                  <a:cubicBezTo>
                    <a:pt x="0" y="165443"/>
                    <a:pt x="56268" y="67529"/>
                    <a:pt x="141849" y="9711"/>
                  </a:cubicBezTo>
                  <a:close/>
                </a:path>
              </a:pathLst>
            </a:custGeom>
            <a:solidFill>
              <a:schemeClr val="accent4"/>
            </a:solidFill>
            <a:ln w="1270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Calibri"/>
                <a:ea typeface="DejaVu Sans"/>
              </a:endParaRPr>
            </a:p>
          </p:txBody>
        </p:sp>
        <p:sp>
          <p:nvSpPr>
            <p:cNvPr id="320" name="Freeform: Shape 17"/>
            <p:cNvSpPr/>
            <p:nvPr/>
          </p:nvSpPr>
          <p:spPr>
            <a:xfrm flipH="1">
              <a:off x="-720" y="5835600"/>
              <a:ext cx="1547280" cy="1021320"/>
            </a:xfrm>
            <a:custGeom>
              <a:avLst/>
              <a:gdLst>
                <a:gd name="textAreaLeft" fmla="*/ 720 w 1547280"/>
                <a:gd name="textAreaRight" fmla="*/ 1549080 w 1547280"/>
                <a:gd name="textAreaTop" fmla="*/ 0 h 1021320"/>
                <a:gd name="textAreaBottom" fmla="*/ 1022400 h 1021320"/>
              </a:gdLst>
              <a:ahLst/>
              <a:cxnLst/>
              <a:rect l="textAreaLeft" t="textAreaTop" r="textAreaRight" b="textAreaBottom"/>
              <a:pathLst>
                <a:path w="1548180" h="1022351">
                  <a:moveTo>
                    <a:pt x="61913" y="0"/>
                  </a:moveTo>
                  <a:lnTo>
                    <a:pt x="1548180" y="0"/>
                  </a:lnTo>
                  <a:lnTo>
                    <a:pt x="1548180" y="123825"/>
                  </a:lnTo>
                  <a:lnTo>
                    <a:pt x="123825" y="123825"/>
                  </a:lnTo>
                  <a:lnTo>
                    <a:pt x="123825" y="1022351"/>
                  </a:lnTo>
                  <a:lnTo>
                    <a:pt x="0" y="1022351"/>
                  </a:lnTo>
                  <a:lnTo>
                    <a:pt x="0" y="61913"/>
                  </a:lnTo>
                  <a:cubicBezTo>
                    <a:pt x="0" y="27719"/>
                    <a:pt x="27719" y="0"/>
                    <a:pt x="61913" y="0"/>
                  </a:cubicBezTo>
                  <a:close/>
                </a:path>
              </a:pathLst>
            </a:custGeom>
            <a:solidFill>
              <a:schemeClr val="accent6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  <p:sp>
          <p:nvSpPr>
            <p:cNvPr id="321" name="Freeform: Shape 21"/>
            <p:cNvSpPr/>
            <p:nvPr/>
          </p:nvSpPr>
          <p:spPr>
            <a:xfrm flipH="1">
              <a:off x="4362840" y="6258600"/>
              <a:ext cx="1564920" cy="598320"/>
            </a:xfrm>
            <a:custGeom>
              <a:avLst/>
              <a:gdLst>
                <a:gd name="textAreaLeft" fmla="*/ -720 w 1564920"/>
                <a:gd name="textAreaRight" fmla="*/ 1565280 w 1564920"/>
                <a:gd name="textAreaTop" fmla="*/ 0 h 598320"/>
                <a:gd name="textAreaBottom" fmla="*/ 599400 h 598320"/>
              </a:gdLst>
              <a:ahLst/>
              <a:cxnLst/>
              <a:rect l="textAreaLeft" t="textAreaTop" r="textAreaRight" b="textAreaBottom"/>
              <a:pathLst>
                <a:path w="1565940" h="599245">
                  <a:moveTo>
                    <a:pt x="782970" y="0"/>
                  </a:moveTo>
                  <a:cubicBezTo>
                    <a:pt x="1117910" y="0"/>
                    <a:pt x="1405287" y="198118"/>
                    <a:pt x="1528042" y="480469"/>
                  </a:cubicBezTo>
                  <a:lnTo>
                    <a:pt x="1565940" y="599245"/>
                  </a:lnTo>
                  <a:lnTo>
                    <a:pt x="0" y="599245"/>
                  </a:lnTo>
                  <a:lnTo>
                    <a:pt x="37898" y="480469"/>
                  </a:lnTo>
                  <a:cubicBezTo>
                    <a:pt x="160653" y="198118"/>
                    <a:pt x="448030" y="0"/>
                    <a:pt x="782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Calibri"/>
                <a:ea typeface="DejaVu Sans"/>
              </a:endParaRPr>
            </a:p>
          </p:txBody>
        </p:sp>
      </p:grpSp>
      <p:sp>
        <p:nvSpPr>
          <p:cNvPr id="322" name="PlaceHolder 1"/>
          <p:cNvSpPr>
            <a:spLocks noGrp="1"/>
          </p:cNvSpPr>
          <p:nvPr>
            <p:ph type="ftr" idx="16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hr-H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hr-HR" sz="1400" b="0" strike="noStrike" spc="-1">
                <a:solidFill>
                  <a:srgbClr val="000000"/>
                </a:solidFill>
                <a:latin typeface="Times New Roman"/>
              </a:rPr>
              <a:t>&lt;podnožje&gt;</a:t>
            </a:r>
          </a:p>
        </p:txBody>
      </p:sp>
      <p:sp>
        <p:nvSpPr>
          <p:cNvPr id="323" name="PlaceHolder 2"/>
          <p:cNvSpPr>
            <a:spLocks noGrp="1"/>
          </p:cNvSpPr>
          <p:nvPr>
            <p:ph type="sldNum" idx="17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rgbClr val="787878"/>
                </a:solidFill>
                <a:latin typeface="Avenir Next LT Pro Light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56F39BB5-4D60-4130-B1F4-611DBD933387}" type="slidenum">
              <a:rPr lang="en-US" sz="1200" b="0" strike="noStrike" spc="-1">
                <a:solidFill>
                  <a:srgbClr val="787878"/>
                </a:solidFill>
                <a:latin typeface="Avenir Next LT Pro Light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</a:tabLst>
              </a:pPr>
              <a:t>‹#›</a:t>
            </a:fld>
            <a:endParaRPr lang="hr-H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4" name="PlaceHolder 3"/>
          <p:cNvSpPr>
            <a:spLocks noGrp="1"/>
          </p:cNvSpPr>
          <p:nvPr>
            <p:ph type="dt" idx="18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hr-H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hr-HR" sz="1400" b="0" strike="noStrike" spc="-1">
                <a:solidFill>
                  <a:srgbClr val="000000"/>
                </a:solidFill>
                <a:latin typeface="Times New Roman"/>
              </a:rPr>
              <a:t>&lt;datum/vrijeme&gt;</a:t>
            </a:r>
          </a:p>
        </p:txBody>
      </p:sp>
      <p:sp>
        <p:nvSpPr>
          <p:cNvPr id="325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hr-HR" sz="4400" b="0" strike="noStrike" spc="-1">
                <a:solidFill>
                  <a:srgbClr val="000000"/>
                </a:solidFill>
                <a:latin typeface="Arial"/>
              </a:rPr>
              <a:t>Kliknite za uređivanje formata teksta naslova</a:t>
            </a:r>
          </a:p>
        </p:txBody>
      </p:sp>
      <p:sp>
        <p:nvSpPr>
          <p:cNvPr id="32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3200" b="0" strike="noStrike" spc="-1">
                <a:solidFill>
                  <a:srgbClr val="000000"/>
                </a:solidFill>
                <a:latin typeface="Arial"/>
              </a:rPr>
              <a:t>Kliknite za uređivanje formata teksta strukture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2800" b="0" strike="noStrike" spc="-1">
                <a:solidFill>
                  <a:srgbClr val="000000"/>
                </a:solidFill>
                <a:latin typeface="Arial"/>
              </a:rPr>
              <a:t>Druga razina strukture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400" b="0" strike="noStrike" spc="-1">
                <a:solidFill>
                  <a:srgbClr val="000000"/>
                </a:solidFill>
                <a:latin typeface="Arial"/>
              </a:rPr>
              <a:t>Treća razina strukture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2000" b="0" strike="noStrike" spc="-1">
                <a:solidFill>
                  <a:srgbClr val="000000"/>
                </a:solidFill>
                <a:latin typeface="Arial"/>
              </a:rPr>
              <a:t>Četvrta razina strukture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solidFill>
                  <a:srgbClr val="000000"/>
                </a:solidFill>
                <a:latin typeface="Arial"/>
              </a:rPr>
              <a:t>Peta razina strukture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solidFill>
                  <a:srgbClr val="000000"/>
                </a:solidFill>
                <a:latin typeface="Arial"/>
              </a:rPr>
              <a:t>Šesta razina strukture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solidFill>
                  <a:srgbClr val="000000"/>
                </a:solidFill>
                <a:latin typeface="Arial"/>
              </a:rPr>
              <a:t>Sedma razina strukture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 txBox="1">
            <a:spLocks/>
          </p:cNvSpPr>
          <p:nvPr/>
        </p:nvSpPr>
        <p:spPr>
          <a:xfrm>
            <a:off x="5184360" y="2949840"/>
            <a:ext cx="6260040" cy="2395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US" sz="4400" b="0" i="0" u="none" strike="noStrike" kern="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/>
              </a:rPr>
              <a:t>PLASTIČNIM ČEPOVIMA DO SKUPIH LIJEKOVA</a:t>
            </a:r>
            <a:b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b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n-US" sz="1800" b="0" i="0" u="none" strike="noStrike" kern="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/>
              </a:rPr>
              <a:t>Tekst pripremila: Nada Marković, odgojiteljica</a:t>
            </a:r>
            <a:endParaRPr kumimoji="0" lang="en-US" sz="1800" b="0" i="0" u="none" strike="noStrike" kern="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laceHolder 1"/>
          <p:cNvSpPr>
            <a:spLocks noGrp="1"/>
          </p:cNvSpPr>
          <p:nvPr>
            <p:ph/>
          </p:nvPr>
        </p:nvSpPr>
        <p:spPr>
          <a:xfrm>
            <a:off x="5135338" y="1133598"/>
            <a:ext cx="5550840" cy="2504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 fontScale="94500"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hr-HR" sz="2800" b="0" strike="noStrike" spc="-1" dirty="0">
                <a:solidFill>
                  <a:srgbClr val="000000"/>
                </a:solidFill>
                <a:latin typeface="Tw Cen MT" panose="020B0602020104020603" pitchFamily="34" charset="-18"/>
                <a:ea typeface="Microsoft YaHei"/>
              </a:rPr>
              <a:t>Odgojna skupina “Sovice” s odgojiteljicama je odlučila pokrenuti akciju prikupljanja plastičnih čepova za Udrugu oboljelih od leukemije i limfoma iz Čakovca</a:t>
            </a:r>
            <a:endParaRPr lang="hr-HR" sz="2800" b="0" strike="noStrike" spc="-1" dirty="0">
              <a:solidFill>
                <a:srgbClr val="000000"/>
              </a:solidFill>
              <a:latin typeface="Tw Cen MT" panose="020B0602020104020603" pitchFamily="34" charset="-18"/>
            </a:endParaRPr>
          </a:p>
        </p:txBody>
      </p:sp>
      <p:pic>
        <p:nvPicPr>
          <p:cNvPr id="371" name="Slika 370"/>
          <p:cNvPicPr/>
          <p:nvPr/>
        </p:nvPicPr>
        <p:blipFill>
          <a:blip r:embed="rId3" cstate="print"/>
          <a:stretch/>
        </p:blipFill>
        <p:spPr>
          <a:xfrm>
            <a:off x="8434064" y="3861048"/>
            <a:ext cx="1979640" cy="2615040"/>
          </a:xfrm>
          <a:prstGeom prst="rect">
            <a:avLst/>
          </a:prstGeom>
          <a:ln w="0">
            <a:noFill/>
          </a:ln>
        </p:spPr>
      </p:pic>
      <p:pic>
        <p:nvPicPr>
          <p:cNvPr id="372" name="Slika 371"/>
          <p:cNvPicPr/>
          <p:nvPr/>
        </p:nvPicPr>
        <p:blipFill>
          <a:blip r:embed="rId4" cstate="print"/>
          <a:stretch/>
        </p:blipFill>
        <p:spPr>
          <a:xfrm>
            <a:off x="5663952" y="3861048"/>
            <a:ext cx="1979640" cy="2636280"/>
          </a:xfrm>
          <a:prstGeom prst="rect">
            <a:avLst/>
          </a:prstGeom>
          <a:ln w="0">
            <a:noFill/>
          </a:ln>
        </p:spPr>
      </p:pic>
      <p:pic>
        <p:nvPicPr>
          <p:cNvPr id="5" name="Slika 4" descr="Slika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58804" y="2636912"/>
            <a:ext cx="2224856" cy="176159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laceHolder 1"/>
          <p:cNvSpPr>
            <a:spLocks noGrp="1"/>
          </p:cNvSpPr>
          <p:nvPr>
            <p:ph type="title"/>
          </p:nvPr>
        </p:nvSpPr>
        <p:spPr>
          <a:xfrm>
            <a:off x="7032104" y="640996"/>
            <a:ext cx="4680000" cy="1975608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rm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hr-HR" sz="3200" b="0" strike="noStrike" spc="-1" dirty="0">
                <a:solidFill>
                  <a:srgbClr val="000000"/>
                </a:solidFill>
                <a:latin typeface="Tw Cen MT" panose="020B0602020104020603" pitchFamily="34" charset="-18"/>
              </a:rPr>
              <a:t>Odmah smo se „bacili” na posao i napravili našeg </a:t>
            </a:r>
            <a:r>
              <a:rPr lang="hr-HR" sz="3200" b="0" strike="noStrike" spc="-1" dirty="0" err="1">
                <a:solidFill>
                  <a:srgbClr val="000000"/>
                </a:solidFill>
                <a:latin typeface="Tw Cen MT" panose="020B0602020104020603" pitchFamily="34" charset="-18"/>
              </a:rPr>
              <a:t>Čepka</a:t>
            </a:r>
            <a:endParaRPr lang="hr-HR" sz="3200" b="0" strike="noStrike" spc="-1" dirty="0">
              <a:solidFill>
                <a:srgbClr val="000000"/>
              </a:solidFill>
              <a:latin typeface="Tw Cen MT" panose="020B0602020104020603" pitchFamily="34" charset="-18"/>
            </a:endParaRPr>
          </a:p>
        </p:txBody>
      </p:sp>
      <p:pic>
        <p:nvPicPr>
          <p:cNvPr id="374" name="Slika 373"/>
          <p:cNvPicPr/>
          <p:nvPr/>
        </p:nvPicPr>
        <p:blipFill>
          <a:blip r:embed="rId3" cstate="print"/>
          <a:stretch/>
        </p:blipFill>
        <p:spPr>
          <a:xfrm>
            <a:off x="623392" y="836712"/>
            <a:ext cx="2192864" cy="2823048"/>
          </a:xfrm>
          <a:prstGeom prst="rect">
            <a:avLst/>
          </a:prstGeom>
          <a:ln w="0">
            <a:noFill/>
          </a:ln>
        </p:spPr>
      </p:pic>
      <p:pic>
        <p:nvPicPr>
          <p:cNvPr id="376" name="Slika 375"/>
          <p:cNvPicPr/>
          <p:nvPr/>
        </p:nvPicPr>
        <p:blipFill>
          <a:blip r:embed="rId4" cstate="print"/>
          <a:stretch/>
        </p:blipFill>
        <p:spPr>
          <a:xfrm>
            <a:off x="3935760" y="1628800"/>
            <a:ext cx="2581920" cy="3989520"/>
          </a:xfrm>
          <a:prstGeom prst="rect">
            <a:avLst/>
          </a:prstGeom>
          <a:ln w="0">
            <a:noFill/>
          </a:ln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5986711E-57A1-1F54-2CE8-2AC2E54F8FB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87488" y="4005064"/>
            <a:ext cx="2213040" cy="1749704"/>
          </a:xfrm>
          <a:prstGeom prst="rect">
            <a:avLst/>
          </a:prstGeom>
        </p:spPr>
      </p:pic>
      <p:pic>
        <p:nvPicPr>
          <p:cNvPr id="7" name="Slika 6" descr="IMG_100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92144" y="3212976"/>
            <a:ext cx="3707904" cy="278092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PlaceHolder 1"/>
          <p:cNvSpPr>
            <a:spLocks noGrp="1"/>
          </p:cNvSpPr>
          <p:nvPr>
            <p:ph type="title"/>
          </p:nvPr>
        </p:nvSpPr>
        <p:spPr>
          <a:xfrm>
            <a:off x="838080" y="304920"/>
            <a:ext cx="10514520" cy="14720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hr-HR" sz="3200" b="0" strike="noStrike" spc="-1" dirty="0">
                <a:solidFill>
                  <a:srgbClr val="000000"/>
                </a:solidFill>
                <a:latin typeface="Tw Cen MT" panose="020B0602020104020603" pitchFamily="34" charset="-18"/>
              </a:rPr>
              <a:t>Roditelji su se rado uključili u akciju te svakodnevno prikupljaju i donose čepove i s djecom „hrane” </a:t>
            </a:r>
            <a:r>
              <a:rPr lang="hr-HR" sz="3200" b="0" strike="noStrike" spc="-1" dirty="0" err="1">
                <a:solidFill>
                  <a:srgbClr val="000000"/>
                </a:solidFill>
                <a:latin typeface="Tw Cen MT" panose="020B0602020104020603" pitchFamily="34" charset="-18"/>
              </a:rPr>
              <a:t>Čepka</a:t>
            </a:r>
            <a:r>
              <a:rPr lang="hr-HR" sz="4400" b="0" strike="noStrike" spc="-1" dirty="0">
                <a:solidFill>
                  <a:srgbClr val="000000"/>
                </a:solidFill>
                <a:latin typeface="Calibri"/>
              </a:rPr>
              <a:t>...</a:t>
            </a:r>
            <a:endParaRPr lang="hr-HR" sz="4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78" name="Slika 377"/>
          <p:cNvPicPr/>
          <p:nvPr/>
        </p:nvPicPr>
        <p:blipFill>
          <a:blip r:embed="rId3" cstate="print"/>
          <a:stretch/>
        </p:blipFill>
        <p:spPr>
          <a:xfrm>
            <a:off x="623392" y="2110224"/>
            <a:ext cx="2339640" cy="3119760"/>
          </a:xfrm>
          <a:prstGeom prst="rect">
            <a:avLst/>
          </a:prstGeom>
          <a:ln w="0">
            <a:noFill/>
          </a:ln>
        </p:spPr>
      </p:pic>
      <p:pic>
        <p:nvPicPr>
          <p:cNvPr id="379" name="Slika 378"/>
          <p:cNvPicPr/>
          <p:nvPr/>
        </p:nvPicPr>
        <p:blipFill>
          <a:blip r:embed="rId4" cstate="print"/>
          <a:stretch/>
        </p:blipFill>
        <p:spPr>
          <a:xfrm>
            <a:off x="8570493" y="2307780"/>
            <a:ext cx="2159640" cy="2879640"/>
          </a:xfrm>
          <a:prstGeom prst="rect">
            <a:avLst/>
          </a:prstGeom>
          <a:ln w="0">
            <a:noFill/>
          </a:ln>
        </p:spPr>
      </p:pic>
      <p:pic>
        <p:nvPicPr>
          <p:cNvPr id="380" name="Slika 379"/>
          <p:cNvPicPr/>
          <p:nvPr/>
        </p:nvPicPr>
        <p:blipFill>
          <a:blip r:embed="rId5" cstate="print"/>
          <a:stretch/>
        </p:blipFill>
        <p:spPr>
          <a:xfrm>
            <a:off x="6378554" y="2537361"/>
            <a:ext cx="1654200" cy="2339640"/>
          </a:xfrm>
          <a:prstGeom prst="rect">
            <a:avLst/>
          </a:prstGeom>
          <a:ln w="0">
            <a:noFill/>
          </a:ln>
        </p:spPr>
      </p:pic>
      <p:sp>
        <p:nvSpPr>
          <p:cNvPr id="381" name="Pravokutnik 380"/>
          <p:cNvSpPr/>
          <p:nvPr/>
        </p:nvSpPr>
        <p:spPr>
          <a:xfrm>
            <a:off x="1559496" y="5962680"/>
            <a:ext cx="9528176" cy="98136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hr-HR" sz="1800" b="0" strike="noStrike" spc="-1" dirty="0">
                <a:solidFill>
                  <a:srgbClr val="000000"/>
                </a:solidFill>
                <a:latin typeface="Arial"/>
              </a:rPr>
              <a:t>...</a:t>
            </a:r>
            <a:r>
              <a:rPr lang="hr-HR" sz="2800" b="0" strike="noStrike" spc="-1" dirty="0">
                <a:solidFill>
                  <a:srgbClr val="000000"/>
                </a:solidFill>
                <a:latin typeface="Tw Cen MT" panose="020B0602020104020603" pitchFamily="34" charset="-18"/>
              </a:rPr>
              <a:t>našu akciju podržavaju i ostale skupine i roditelji u objektu </a:t>
            </a:r>
            <a:r>
              <a:rPr lang="hr-HR" sz="2800" b="0" strike="noStrike" spc="-1" dirty="0" err="1">
                <a:solidFill>
                  <a:srgbClr val="000000"/>
                </a:solidFill>
                <a:latin typeface="Tw Cen MT" panose="020B0602020104020603" pitchFamily="34" charset="-18"/>
              </a:rPr>
              <a:t>Pinia</a:t>
            </a:r>
            <a:endParaRPr lang="hr-HR" sz="2800" b="0" strike="noStrike" spc="-1" dirty="0">
              <a:solidFill>
                <a:srgbClr val="000000"/>
              </a:solidFill>
              <a:latin typeface="Tw Cen MT" panose="020B0602020104020603" pitchFamily="34" charset="-18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FB72C20A-B02E-D263-0415-C8C1235FC3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067" y="2635116"/>
            <a:ext cx="2759968" cy="206997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title"/>
          </p:nvPr>
        </p:nvSpPr>
        <p:spPr>
          <a:xfrm>
            <a:off x="3818678" y="859644"/>
            <a:ext cx="4680520" cy="2339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algn="ctr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3200" b="0" strike="noStrike" spc="-1" dirty="0" err="1">
                <a:solidFill>
                  <a:srgbClr val="000000"/>
                </a:solidFill>
                <a:latin typeface="Tw Cen MT"/>
              </a:rPr>
              <a:t>Kroz</a:t>
            </a:r>
            <a:r>
              <a:rPr lang="en-US" sz="3200" b="0" strike="noStrike" spc="-1" dirty="0">
                <a:solidFill>
                  <a:srgbClr val="000000"/>
                </a:solidFill>
                <a:latin typeface="Tw Cen MT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Tw Cen MT"/>
              </a:rPr>
              <a:t>akciju</a:t>
            </a:r>
            <a:r>
              <a:rPr lang="en-US" sz="3200" b="0" strike="noStrike" spc="-1" dirty="0">
                <a:solidFill>
                  <a:srgbClr val="000000"/>
                </a:solidFill>
                <a:latin typeface="Tw Cen MT"/>
              </a:rPr>
              <a:t>,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Tw Cen MT"/>
              </a:rPr>
              <a:t>djeci</a:t>
            </a:r>
            <a:r>
              <a:rPr lang="en-US" sz="3200" b="0" strike="noStrike" spc="-1" dirty="0">
                <a:solidFill>
                  <a:srgbClr val="000000"/>
                </a:solidFill>
                <a:latin typeface="Tw Cen MT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Tw Cen MT"/>
              </a:rPr>
              <a:t>osvještavamo</a:t>
            </a:r>
            <a:r>
              <a:rPr lang="en-US" sz="3200" b="0" strike="noStrike" spc="-1" dirty="0">
                <a:solidFill>
                  <a:srgbClr val="000000"/>
                </a:solidFill>
                <a:latin typeface="Tw Cen MT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Tw Cen MT"/>
              </a:rPr>
              <a:t>koliko</a:t>
            </a:r>
            <a:r>
              <a:rPr lang="en-US" sz="3200" b="0" strike="noStrike" spc="-1" dirty="0">
                <a:solidFill>
                  <a:srgbClr val="000000"/>
                </a:solidFill>
                <a:latin typeface="Tw Cen MT"/>
              </a:rPr>
              <a:t> je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Tw Cen MT"/>
              </a:rPr>
              <a:t>važno</a:t>
            </a:r>
            <a:r>
              <a:rPr lang="en-US" sz="3200" b="0" strike="noStrike" spc="-1" dirty="0">
                <a:solidFill>
                  <a:srgbClr val="000000"/>
                </a:solidFill>
                <a:latin typeface="Tw Cen MT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Tw Cen MT"/>
              </a:rPr>
              <a:t>pomagati</a:t>
            </a:r>
            <a:r>
              <a:rPr lang="en-US" sz="3200" b="0" strike="noStrike" spc="-1" dirty="0">
                <a:solidFill>
                  <a:srgbClr val="000000"/>
                </a:solidFill>
                <a:latin typeface="Tw Cen MT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Tw Cen MT"/>
              </a:rPr>
              <a:t>kao</a:t>
            </a:r>
            <a:r>
              <a:rPr lang="en-US" sz="3200" b="0" strike="noStrike" spc="-1" dirty="0">
                <a:solidFill>
                  <a:srgbClr val="000000"/>
                </a:solidFill>
                <a:latin typeface="Tw Cen MT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Tw Cen MT"/>
              </a:rPr>
              <a:t>i</a:t>
            </a:r>
            <a:r>
              <a:rPr lang="en-US" sz="3200" b="0" strike="noStrike" spc="-1" dirty="0">
                <a:solidFill>
                  <a:srgbClr val="000000"/>
                </a:solidFill>
                <a:latin typeface="Tw Cen MT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Tw Cen MT"/>
              </a:rPr>
              <a:t>paziti</a:t>
            </a:r>
            <a:r>
              <a:rPr lang="en-US" sz="3200" b="0" strike="noStrike" spc="-1" dirty="0">
                <a:solidFill>
                  <a:srgbClr val="000000"/>
                </a:solidFill>
                <a:latin typeface="Tw Cen MT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Tw Cen MT"/>
              </a:rPr>
              <a:t>na</a:t>
            </a:r>
            <a:r>
              <a:rPr lang="en-US" sz="3200" b="0" strike="noStrike" spc="-1" dirty="0">
                <a:solidFill>
                  <a:srgbClr val="000000"/>
                </a:solidFill>
                <a:latin typeface="Tw Cen MT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Tw Cen MT"/>
              </a:rPr>
              <a:t>prirodu</a:t>
            </a:r>
            <a:r>
              <a:rPr lang="en-US" sz="3200" b="0" strike="noStrike" spc="-1" dirty="0">
                <a:solidFill>
                  <a:srgbClr val="000000"/>
                </a:solidFill>
                <a:latin typeface="Tw Cen MT"/>
              </a:rPr>
              <a:t>...</a:t>
            </a:r>
            <a:endParaRPr lang="hr-HR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83" name="Slika 382"/>
          <p:cNvPicPr/>
          <p:nvPr/>
        </p:nvPicPr>
        <p:blipFill>
          <a:blip r:embed="rId3" cstate="print"/>
          <a:stretch/>
        </p:blipFill>
        <p:spPr>
          <a:xfrm>
            <a:off x="4007768" y="3838116"/>
            <a:ext cx="3392072" cy="2160240"/>
          </a:xfrm>
          <a:prstGeom prst="rect">
            <a:avLst/>
          </a:prstGeom>
          <a:ln w="0">
            <a:noFill/>
          </a:ln>
        </p:spPr>
      </p:pic>
      <p:pic>
        <p:nvPicPr>
          <p:cNvPr id="384" name="Slika 383"/>
          <p:cNvPicPr/>
          <p:nvPr/>
        </p:nvPicPr>
        <p:blipFill>
          <a:blip r:embed="rId4" cstate="print"/>
          <a:stretch/>
        </p:blipFill>
        <p:spPr>
          <a:xfrm>
            <a:off x="983432" y="3284984"/>
            <a:ext cx="2448272" cy="3096344"/>
          </a:xfrm>
          <a:prstGeom prst="rect">
            <a:avLst/>
          </a:prstGeom>
          <a:ln w="0">
            <a:noFill/>
          </a:ln>
        </p:spPr>
      </p:pic>
      <p:pic>
        <p:nvPicPr>
          <p:cNvPr id="385" name="Slika 384"/>
          <p:cNvPicPr/>
          <p:nvPr/>
        </p:nvPicPr>
        <p:blipFill>
          <a:blip r:embed="rId5" cstate="print"/>
          <a:stretch/>
        </p:blipFill>
        <p:spPr>
          <a:xfrm>
            <a:off x="7896200" y="3771679"/>
            <a:ext cx="3392072" cy="2532480"/>
          </a:xfrm>
          <a:prstGeom prst="rect">
            <a:avLst/>
          </a:prstGeom>
          <a:ln w="0">
            <a:noFill/>
          </a:ln>
        </p:spPr>
      </p:pic>
      <p:pic>
        <p:nvPicPr>
          <p:cNvPr id="7" name="Slika 6" descr="IMG_173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5400" y="548680"/>
            <a:ext cx="3035829" cy="2276872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AF42A199-0737-C543-A406-4F4406603D1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773" y="620688"/>
            <a:ext cx="3066270" cy="229970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PlaceHolder 1"/>
          <p:cNvSpPr>
            <a:spLocks noGrp="1"/>
          </p:cNvSpPr>
          <p:nvPr>
            <p:ph type="title"/>
          </p:nvPr>
        </p:nvSpPr>
        <p:spPr>
          <a:xfrm>
            <a:off x="2815920" y="2759624"/>
            <a:ext cx="6559200" cy="1389456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algn="ctr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4400" b="0" strike="noStrike" spc="-1" dirty="0" err="1">
                <a:solidFill>
                  <a:srgbClr val="FFFFFF"/>
                </a:solidFill>
                <a:latin typeface="Tw Cen MT"/>
              </a:rPr>
              <a:t>Čepko</a:t>
            </a:r>
            <a:r>
              <a:rPr lang="en-US" sz="4400" b="0" strike="noStrike" spc="-1" dirty="0">
                <a:solidFill>
                  <a:srgbClr val="FFFFFF"/>
                </a:solidFill>
                <a:latin typeface="Tw Cen MT"/>
              </a:rPr>
              <a:t> </a:t>
            </a:r>
            <a:r>
              <a:rPr lang="hr-HR" sz="4400" b="0" strike="noStrike" spc="-1" dirty="0">
                <a:solidFill>
                  <a:srgbClr val="FFFFFF"/>
                </a:solidFill>
                <a:latin typeface="Tw Cen MT"/>
              </a:rPr>
              <a:t>se brzo punio…</a:t>
            </a:r>
            <a:endParaRPr lang="hr-HR" sz="4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87" name="Slika 386"/>
          <p:cNvPicPr/>
          <p:nvPr/>
        </p:nvPicPr>
        <p:blipFill>
          <a:blip r:embed="rId3" cstate="print"/>
          <a:stretch/>
        </p:blipFill>
        <p:spPr>
          <a:xfrm>
            <a:off x="4775580" y="980728"/>
            <a:ext cx="2639880" cy="1979640"/>
          </a:xfrm>
          <a:prstGeom prst="rect">
            <a:avLst/>
          </a:prstGeom>
          <a:ln w="0">
            <a:noFill/>
          </a:ln>
        </p:spPr>
      </p:pic>
      <p:pic>
        <p:nvPicPr>
          <p:cNvPr id="389" name="Slika 388"/>
          <p:cNvPicPr/>
          <p:nvPr/>
        </p:nvPicPr>
        <p:blipFill>
          <a:blip r:embed="rId4" cstate="print"/>
          <a:stretch/>
        </p:blipFill>
        <p:spPr>
          <a:xfrm>
            <a:off x="10429633" y="985453"/>
            <a:ext cx="1746208" cy="2443547"/>
          </a:xfrm>
          <a:prstGeom prst="rect">
            <a:avLst/>
          </a:prstGeom>
          <a:ln w="0">
            <a:noFill/>
          </a:ln>
        </p:spPr>
      </p:pic>
      <p:pic>
        <p:nvPicPr>
          <p:cNvPr id="391" name="Slika 390"/>
          <p:cNvPicPr/>
          <p:nvPr/>
        </p:nvPicPr>
        <p:blipFill>
          <a:blip r:embed="rId5" cstate="print"/>
          <a:stretch/>
        </p:blipFill>
        <p:spPr>
          <a:xfrm>
            <a:off x="263352" y="4513507"/>
            <a:ext cx="2664296" cy="1890040"/>
          </a:xfrm>
          <a:prstGeom prst="rect">
            <a:avLst/>
          </a:prstGeom>
          <a:ln w="0">
            <a:noFill/>
          </a:ln>
        </p:spPr>
      </p:pic>
      <p:pic>
        <p:nvPicPr>
          <p:cNvPr id="10" name="Slika 9" descr="IMG_171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5360" y="980728"/>
            <a:ext cx="1923678" cy="2564904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24A634EF-0459-A216-70AE-B04B86B1CE4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360" y="4506610"/>
            <a:ext cx="2316320" cy="1737240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B8A29409-DD50-EBBB-82AB-3FDC251B0BE5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263392" y="4476185"/>
            <a:ext cx="2664296" cy="199669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PlaceHolder 1"/>
          <p:cNvSpPr>
            <a:spLocks noGrp="1"/>
          </p:cNvSpPr>
          <p:nvPr>
            <p:ph type="title"/>
          </p:nvPr>
        </p:nvSpPr>
        <p:spPr>
          <a:xfrm>
            <a:off x="4583832" y="1556792"/>
            <a:ext cx="6786024" cy="2316258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hr-HR" sz="3200" dirty="0">
                <a:latin typeface="Tw Cen MT" panose="020B0602020104020603" pitchFamily="34" charset="-18"/>
              </a:rPr>
              <a:t>Prikupljeni čepovi predani su u Crveni križ Petrinja, </a:t>
            </a:r>
            <a:r>
              <a:rPr lang="hr-HR" sz="3200" b="0" strike="noStrike" spc="-1" dirty="0">
                <a:solidFill>
                  <a:srgbClr val="000000"/>
                </a:solidFill>
                <a:latin typeface="Tw Cen MT" panose="020B0602020104020603" pitchFamily="34" charset="-18"/>
              </a:rPr>
              <a:t>a naši dragi prijatelji će ih dostaviti Udruzi oboljelih od leukemije i limfoma u Čakovec</a:t>
            </a:r>
          </a:p>
        </p:txBody>
      </p:sp>
      <p:pic>
        <p:nvPicPr>
          <p:cNvPr id="393" name="Slika 392"/>
          <p:cNvPicPr/>
          <p:nvPr/>
        </p:nvPicPr>
        <p:blipFill>
          <a:blip r:embed="rId3" cstate="print"/>
          <a:stretch/>
        </p:blipFill>
        <p:spPr>
          <a:xfrm>
            <a:off x="911424" y="945434"/>
            <a:ext cx="3064867" cy="3831032"/>
          </a:xfrm>
          <a:prstGeom prst="rect">
            <a:avLst/>
          </a:prstGeom>
          <a:ln w="0">
            <a:noFill/>
          </a:ln>
        </p:spPr>
      </p:pic>
      <p:sp>
        <p:nvSpPr>
          <p:cNvPr id="395" name="Pravokutnik 394"/>
          <p:cNvSpPr/>
          <p:nvPr/>
        </p:nvSpPr>
        <p:spPr>
          <a:xfrm>
            <a:off x="5646240" y="4257000"/>
            <a:ext cx="5939640" cy="1109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endParaRPr lang="hr-HR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63F27278-DE25-EC46-DA8D-6283DA7495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128" y="4149080"/>
            <a:ext cx="2016224" cy="200593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laceHolder 1"/>
          <p:cNvSpPr>
            <a:spLocks noGrp="1"/>
          </p:cNvSpPr>
          <p:nvPr>
            <p:ph type="title" idx="4294967295"/>
          </p:nvPr>
        </p:nvSpPr>
        <p:spPr>
          <a:xfrm>
            <a:off x="5015880" y="3590461"/>
            <a:ext cx="6696744" cy="2088232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rmAutofit/>
          </a:bodyPr>
          <a:lstStyle/>
          <a:p>
            <a:pPr algn="ctr">
              <a:tabLst>
                <a:tab pos="0" algn="l"/>
              </a:tabLst>
            </a:pPr>
            <a:r>
              <a:rPr lang="hr-HR" sz="3200" b="0" strike="noStrike" spc="-1" dirty="0">
                <a:solidFill>
                  <a:srgbClr val="000000"/>
                </a:solidFill>
                <a:latin typeface="Tw Cen MT" panose="020B0602020104020603" pitchFamily="34" charset="-18"/>
              </a:rPr>
              <a:t>U znak zahvale, ravnateljica Ivana nas je počastila slatkišima i slikovnicama, koje su sretno stigle u Poreč u „Sovice”</a:t>
            </a:r>
            <a:br>
              <a:rPr lang="hr-HR" sz="3200" b="0" strike="noStrike" spc="-1" dirty="0">
                <a:solidFill>
                  <a:srgbClr val="000000"/>
                </a:solidFill>
                <a:latin typeface="Tw Cen MT" panose="020B0602020104020603" pitchFamily="34" charset="-18"/>
              </a:rPr>
            </a:br>
            <a:endParaRPr lang="hr-HR" sz="3200" b="0" strike="noStrike" spc="-1" dirty="0">
              <a:solidFill>
                <a:srgbClr val="000000"/>
              </a:solidFill>
              <a:latin typeface="Tw Cen MT" panose="020B0602020104020603" pitchFamily="34" charset="-18"/>
            </a:endParaRPr>
          </a:p>
        </p:txBody>
      </p:sp>
      <p:pic>
        <p:nvPicPr>
          <p:cNvPr id="8" name="Slika 7"/>
          <p:cNvPicPr/>
          <p:nvPr/>
        </p:nvPicPr>
        <p:blipFill>
          <a:blip r:embed="rId3" cstate="print"/>
          <a:stretch/>
        </p:blipFill>
        <p:spPr>
          <a:xfrm>
            <a:off x="1271464" y="522414"/>
            <a:ext cx="3456384" cy="2510880"/>
          </a:xfrm>
          <a:prstGeom prst="rect">
            <a:avLst/>
          </a:prstGeom>
          <a:ln w="0">
            <a:noFill/>
          </a:ln>
        </p:spPr>
      </p:pic>
      <p:pic>
        <p:nvPicPr>
          <p:cNvPr id="9" name="Slika 8"/>
          <p:cNvPicPr/>
          <p:nvPr/>
        </p:nvPicPr>
        <p:blipFill>
          <a:blip r:embed="rId4" cstate="print"/>
          <a:stretch/>
        </p:blipFill>
        <p:spPr>
          <a:xfrm>
            <a:off x="1271464" y="3717032"/>
            <a:ext cx="3456384" cy="2366864"/>
          </a:xfrm>
          <a:prstGeom prst="rect">
            <a:avLst/>
          </a:prstGeom>
          <a:ln w="0">
            <a:noFill/>
          </a:ln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D0BF259F-EBAE-DA61-9CA2-422FF63F58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92" y="522414"/>
            <a:ext cx="3347840" cy="25108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PlaceHolder 1"/>
          <p:cNvSpPr>
            <a:spLocks noGrp="1"/>
          </p:cNvSpPr>
          <p:nvPr>
            <p:ph type="title"/>
          </p:nvPr>
        </p:nvSpPr>
        <p:spPr>
          <a:xfrm>
            <a:off x="383760" y="764640"/>
            <a:ext cx="5313960" cy="5328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algn="ctr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4400" b="0" strike="noStrike" spc="-1" dirty="0">
                <a:solidFill>
                  <a:schemeClr val="tx1"/>
                </a:solidFill>
                <a:latin typeface="Tw Cen MT"/>
              </a:rPr>
              <a:t> </a:t>
            </a:r>
            <a:endParaRPr lang="hr-HR" sz="4400" b="0" strike="noStrike" spc="-1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398" name="Pravokutnik 397"/>
          <p:cNvSpPr/>
          <p:nvPr/>
        </p:nvSpPr>
        <p:spPr>
          <a:xfrm>
            <a:off x="6384032" y="2060848"/>
            <a:ext cx="4499640" cy="2160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r-HR" sz="4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hr-HR" sz="3200" spc="-1" dirty="0">
                <a:latin typeface="Tw Cen MT" panose="020B0602020104020603" pitchFamily="34" charset="-18"/>
              </a:rPr>
              <a:t>Hvala </a:t>
            </a:r>
            <a:r>
              <a:rPr lang="hr-HR" sz="3200" b="0" strike="noStrike" spc="-1" dirty="0">
                <a:solidFill>
                  <a:srgbClr val="000000"/>
                </a:solidFill>
                <a:latin typeface="Tw Cen MT" panose="020B0602020104020603" pitchFamily="34" charset="-18"/>
              </a:rPr>
              <a:t>svima na podršci i suradnji te nastavljamo prikupljati čepove i dalje!</a:t>
            </a:r>
          </a:p>
        </p:txBody>
      </p:sp>
      <p:pic>
        <p:nvPicPr>
          <p:cNvPr id="4" name="Slika 3" descr="Slika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91544" y="2564904"/>
            <a:ext cx="2224856" cy="1761598"/>
          </a:xfrm>
          <a:prstGeom prst="rect">
            <a:avLst/>
          </a:prstGeom>
        </p:spPr>
      </p:pic>
      <p:pic>
        <p:nvPicPr>
          <p:cNvPr id="6" name="Slika 5" descr="IMG_199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72264" y="4581128"/>
            <a:ext cx="2692634" cy="166702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TM78504181">
      <a:dk1>
        <a:srgbClr val="000000"/>
      </a:dk1>
      <a:lt1>
        <a:srgbClr val="FFFFFF"/>
      </a:lt1>
      <a:dk2>
        <a:srgbClr val="FFF8F4"/>
      </a:dk2>
      <a:lt2>
        <a:srgbClr val="E8E8E8"/>
      </a:lt2>
      <a:accent1>
        <a:srgbClr val="EE7660"/>
      </a:accent1>
      <a:accent2>
        <a:srgbClr val="4D90EF"/>
      </a:accent2>
      <a:accent3>
        <a:srgbClr val="5B5160"/>
      </a:accent3>
      <a:accent4>
        <a:srgbClr val="2BC2B4"/>
      </a:accent4>
      <a:accent5>
        <a:srgbClr val="C097F8"/>
      </a:accent5>
      <a:accent6>
        <a:srgbClr val="FF9413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">
  <a:themeElements>
    <a:clrScheme name="TM78504181">
      <a:dk1>
        <a:srgbClr val="000000"/>
      </a:dk1>
      <a:lt1>
        <a:srgbClr val="FFFFFF"/>
      </a:lt1>
      <a:dk2>
        <a:srgbClr val="FFF8F4"/>
      </a:dk2>
      <a:lt2>
        <a:srgbClr val="E8E8E8"/>
      </a:lt2>
      <a:accent1>
        <a:srgbClr val="EE7660"/>
      </a:accent1>
      <a:accent2>
        <a:srgbClr val="4D90EF"/>
      </a:accent2>
      <a:accent3>
        <a:srgbClr val="5B5160"/>
      </a:accent3>
      <a:accent4>
        <a:srgbClr val="2BC2B4"/>
      </a:accent4>
      <a:accent5>
        <a:srgbClr val="C097F8"/>
      </a:accent5>
      <a:accent6>
        <a:srgbClr val="FF9413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">
  <a:themeElements>
    <a:clrScheme name="TM78504181">
      <a:dk1>
        <a:srgbClr val="000000"/>
      </a:dk1>
      <a:lt1>
        <a:srgbClr val="FFFFFF"/>
      </a:lt1>
      <a:dk2>
        <a:srgbClr val="FFF8F4"/>
      </a:dk2>
      <a:lt2>
        <a:srgbClr val="E8E8E8"/>
      </a:lt2>
      <a:accent1>
        <a:srgbClr val="EE7660"/>
      </a:accent1>
      <a:accent2>
        <a:srgbClr val="4D90EF"/>
      </a:accent2>
      <a:accent3>
        <a:srgbClr val="5B5160"/>
      </a:accent3>
      <a:accent4>
        <a:srgbClr val="2BC2B4"/>
      </a:accent4>
      <a:accent5>
        <a:srgbClr val="C097F8"/>
      </a:accent5>
      <a:accent6>
        <a:srgbClr val="FF9413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">
  <a:themeElements>
    <a:clrScheme name="TM78504181">
      <a:dk1>
        <a:srgbClr val="000000"/>
      </a:dk1>
      <a:lt1>
        <a:srgbClr val="FFFFFF"/>
      </a:lt1>
      <a:dk2>
        <a:srgbClr val="FFF8F4"/>
      </a:dk2>
      <a:lt2>
        <a:srgbClr val="E8E8E8"/>
      </a:lt2>
      <a:accent1>
        <a:srgbClr val="EE7660"/>
      </a:accent1>
      <a:accent2>
        <a:srgbClr val="4D90EF"/>
      </a:accent2>
      <a:accent3>
        <a:srgbClr val="5B5160"/>
      </a:accent3>
      <a:accent4>
        <a:srgbClr val="2BC2B4"/>
      </a:accent4>
      <a:accent5>
        <a:srgbClr val="C097F8"/>
      </a:accent5>
      <a:accent6>
        <a:srgbClr val="FF9413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ustom">
  <a:themeElements>
    <a:clrScheme name="TM78504181">
      <a:dk1>
        <a:srgbClr val="000000"/>
      </a:dk1>
      <a:lt1>
        <a:srgbClr val="FFFFFF"/>
      </a:lt1>
      <a:dk2>
        <a:srgbClr val="FFF8F4"/>
      </a:dk2>
      <a:lt2>
        <a:srgbClr val="E8E8E8"/>
      </a:lt2>
      <a:accent1>
        <a:srgbClr val="EE7660"/>
      </a:accent1>
      <a:accent2>
        <a:srgbClr val="4D90EF"/>
      </a:accent2>
      <a:accent3>
        <a:srgbClr val="5B5160"/>
      </a:accent3>
      <a:accent4>
        <a:srgbClr val="2BC2B4"/>
      </a:accent4>
      <a:accent5>
        <a:srgbClr val="C097F8"/>
      </a:accent5>
      <a:accent6>
        <a:srgbClr val="FF9413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FFF8F4"/>
      </a:dk2>
      <a:lt2>
        <a:srgbClr val="E8E8E8"/>
      </a:lt2>
      <a:accent1>
        <a:srgbClr val="EE7660"/>
      </a:accent1>
      <a:accent2>
        <a:srgbClr val="4D90EF"/>
      </a:accent2>
      <a:accent3>
        <a:srgbClr val="5B5160"/>
      </a:accent3>
      <a:accent4>
        <a:srgbClr val="2BC2B4"/>
      </a:accent4>
      <a:accent5>
        <a:srgbClr val="C097F8"/>
      </a:accent5>
      <a:accent6>
        <a:srgbClr val="FF9413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Custom">
  <a:themeElements>
    <a:clrScheme name="TM78504181">
      <a:dk1>
        <a:srgbClr val="000000"/>
      </a:dk1>
      <a:lt1>
        <a:srgbClr val="FFFFFF"/>
      </a:lt1>
      <a:dk2>
        <a:srgbClr val="FFF8F4"/>
      </a:dk2>
      <a:lt2>
        <a:srgbClr val="E8E8E8"/>
      </a:lt2>
      <a:accent1>
        <a:srgbClr val="EE7660"/>
      </a:accent1>
      <a:accent2>
        <a:srgbClr val="4D90EF"/>
      </a:accent2>
      <a:accent3>
        <a:srgbClr val="5B5160"/>
      </a:accent3>
      <a:accent4>
        <a:srgbClr val="2BC2B4"/>
      </a:accent4>
      <a:accent5>
        <a:srgbClr val="C097F8"/>
      </a:accent5>
      <a:accent6>
        <a:srgbClr val="FF9413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Custom">
  <a:themeElements>
    <a:clrScheme name="TM78504181">
      <a:dk1>
        <a:srgbClr val="000000"/>
      </a:dk1>
      <a:lt1>
        <a:srgbClr val="FFFFFF"/>
      </a:lt1>
      <a:dk2>
        <a:srgbClr val="FFF8F4"/>
      </a:dk2>
      <a:lt2>
        <a:srgbClr val="E8E8E8"/>
      </a:lt2>
      <a:accent1>
        <a:srgbClr val="EE7660"/>
      </a:accent1>
      <a:accent2>
        <a:srgbClr val="4D90EF"/>
      </a:accent2>
      <a:accent3>
        <a:srgbClr val="5B5160"/>
      </a:accent3>
      <a:accent4>
        <a:srgbClr val="2BC2B4"/>
      </a:accent4>
      <a:accent5>
        <a:srgbClr val="C097F8"/>
      </a:accent5>
      <a:accent6>
        <a:srgbClr val="FF9413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FFF8F4"/>
      </a:dk2>
      <a:lt2>
        <a:srgbClr val="E8E8E8"/>
      </a:lt2>
      <a:accent1>
        <a:srgbClr val="EE7660"/>
      </a:accent1>
      <a:accent2>
        <a:srgbClr val="4D90EF"/>
      </a:accent2>
      <a:accent3>
        <a:srgbClr val="5B5160"/>
      </a:accent3>
      <a:accent4>
        <a:srgbClr val="2BC2B4"/>
      </a:accent4>
      <a:accent5>
        <a:srgbClr val="C097F8"/>
      </a:accent5>
      <a:accent6>
        <a:srgbClr val="FF9413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</TotalTime>
  <Words>173</Words>
  <Application>Microsoft Office PowerPoint</Application>
  <PresentationFormat>Široki zaslon</PresentationFormat>
  <Paragraphs>19</Paragraphs>
  <Slides>9</Slides>
  <Notes>8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8</vt:i4>
      </vt:variant>
      <vt:variant>
        <vt:lpstr>Naslovi slajdova</vt:lpstr>
      </vt:variant>
      <vt:variant>
        <vt:i4>9</vt:i4>
      </vt:variant>
    </vt:vector>
  </HeadingPairs>
  <TitlesOfParts>
    <vt:vector size="24" baseType="lpstr">
      <vt:lpstr>Arial</vt:lpstr>
      <vt:lpstr>Avenir Next LT Pro Light</vt:lpstr>
      <vt:lpstr>Calibri</vt:lpstr>
      <vt:lpstr>Symbol</vt:lpstr>
      <vt:lpstr>Times New Roman</vt:lpstr>
      <vt:lpstr>Tw Cen MT</vt:lpstr>
      <vt:lpstr>Wingdings</vt:lpstr>
      <vt:lpstr>Custom</vt:lpstr>
      <vt:lpstr>Custom</vt:lpstr>
      <vt:lpstr>Custom</vt:lpstr>
      <vt:lpstr>Custom</vt:lpstr>
      <vt:lpstr>Custom</vt:lpstr>
      <vt:lpstr>Office Theme</vt:lpstr>
      <vt:lpstr>Custom</vt:lpstr>
      <vt:lpstr>Custom</vt:lpstr>
      <vt:lpstr>PowerPoint prezentacija</vt:lpstr>
      <vt:lpstr>PowerPoint prezentacija</vt:lpstr>
      <vt:lpstr>Odmah smo se „bacili” na posao i napravili našeg Čepka</vt:lpstr>
      <vt:lpstr>Roditelji su se rado uključili u akciju te svakodnevno prikupljaju i donose čepove i s djecom „hrane” Čepka...</vt:lpstr>
      <vt:lpstr>Kroz akciju, djeci osvještavamo koliko je važno pomagati kao i paziti na prirodu...</vt:lpstr>
      <vt:lpstr>Čepko se brzo punio…</vt:lpstr>
      <vt:lpstr>Prikupljeni čepovi predani su u Crveni križ Petrinja, a naši dragi prijatelji će ih dostaviti Udruzi oboljelih od leukemije i limfoma u Čakovec</vt:lpstr>
      <vt:lpstr>U znak zahvale, ravnateljica Ivana nas je počastila slatkišima i slikovnicama, koje su sretno stigle u Poreč u „Sovice”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presentation</dc:title>
  <dc:subject/>
  <dc:creator/>
  <dc:description/>
  <cp:lastModifiedBy>Suzana Uzelac</cp:lastModifiedBy>
  <cp:revision>14</cp:revision>
  <dcterms:created xsi:type="dcterms:W3CDTF">2024-01-11T14:50:00Z</dcterms:created>
  <dcterms:modified xsi:type="dcterms:W3CDTF">2024-04-16T10:47:39Z</dcterms:modified>
  <dc:language>hr-HR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Notes">
    <vt:i4>13</vt:i4>
  </property>
  <property fmtid="{D5CDD505-2E9C-101B-9397-08002B2CF9AE}" pid="4" name="PresentationFormat">
    <vt:lpwstr>Widescreen</vt:lpwstr>
  </property>
  <property fmtid="{D5CDD505-2E9C-101B-9397-08002B2CF9AE}" pid="5" name="Slides">
    <vt:i4>13</vt:i4>
  </property>
</Properties>
</file>