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3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4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  <p:sldMasterId id="2147484129" r:id="rId38"/>
    <p:sldMasterId id="2147484142" r:id="rId39"/>
    <p:sldMasterId id="2147484155" r:id="rId40"/>
    <p:sldMasterId id="2147484168" r:id="rId41"/>
    <p:sldMasterId id="2147484181" r:id="rId42"/>
    <p:sldMasterId id="2147484194" r:id="rId43"/>
    <p:sldMasterId id="2147484207" r:id="rId44"/>
    <p:sldMasterId id="2147484220" r:id="rId45"/>
    <p:sldMasterId id="2147484233" r:id="rId46"/>
  </p:sld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56" Type="http://schemas.openxmlformats.org/officeDocument/2006/relationships/slide" Target="slides/slide1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5121720" y="1030680"/>
            <a:ext cx="2779560" cy="9197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slideLayout" Target="../slideLayouts/slideLayout504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16.xml"/><Relationship Id="rId2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6" Type="http://schemas.openxmlformats.org/officeDocument/2006/relationships/hyperlink" Target="http://bit.ly/2TtBDfr" TargetMode="Externa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5" Type="http://schemas.openxmlformats.org/officeDocument/2006/relationships/hyperlink" Target="http://bit.ly/2TyoMsr" TargetMode="Externa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hyperlink" Target="http://bit.ly/2Tynxth" TargetMode="Externa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 rot="1200">
            <a:off x="970200" y="1434240"/>
            <a:ext cx="3952800" cy="2052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body"/>
          </p:nvPr>
        </p:nvSpPr>
        <p:spPr>
          <a:xfrm>
            <a:off x="1569960" y="1534320"/>
            <a:ext cx="6003720" cy="2788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52" name="PlaceHolder 2"/>
          <p:cNvSpPr>
            <a:spLocks noGrp="1"/>
          </p:cNvSpPr>
          <p:nvPr>
            <p:ph type="title"/>
          </p:nvPr>
        </p:nvSpPr>
        <p:spPr>
          <a:xfrm>
            <a:off x="1909800" y="355680"/>
            <a:ext cx="53236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624280" y="2574720"/>
            <a:ext cx="251568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0" name="PlaceHolder 2"/>
          <p:cNvSpPr>
            <a:spLocks noGrp="1"/>
          </p:cNvSpPr>
          <p:nvPr>
            <p:ph type="title"/>
          </p:nvPr>
        </p:nvSpPr>
        <p:spPr>
          <a:xfrm>
            <a:off x="1004400" y="2574720"/>
            <a:ext cx="251568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1" name="PlaceHolder 3"/>
          <p:cNvSpPr>
            <a:spLocks noGrp="1"/>
          </p:cNvSpPr>
          <p:nvPr>
            <p:ph type="title"/>
          </p:nvPr>
        </p:nvSpPr>
        <p:spPr>
          <a:xfrm>
            <a:off x="1699920" y="356040"/>
            <a:ext cx="574380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01120" y="2712960"/>
            <a:ext cx="251424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0" name="PlaceHolder 2"/>
          <p:cNvSpPr>
            <a:spLocks noGrp="1"/>
          </p:cNvSpPr>
          <p:nvPr>
            <p:ph type="title"/>
          </p:nvPr>
        </p:nvSpPr>
        <p:spPr>
          <a:xfrm>
            <a:off x="1629000" y="2712960"/>
            <a:ext cx="251424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1" name="PlaceHolder 3"/>
          <p:cNvSpPr>
            <a:spLocks noGrp="1"/>
          </p:cNvSpPr>
          <p:nvPr>
            <p:ph type="title"/>
          </p:nvPr>
        </p:nvSpPr>
        <p:spPr>
          <a:xfrm>
            <a:off x="1699920" y="356040"/>
            <a:ext cx="574380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5346360" y="3228840"/>
            <a:ext cx="251424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title"/>
          </p:nvPr>
        </p:nvSpPr>
        <p:spPr>
          <a:xfrm>
            <a:off x="5346360" y="1062720"/>
            <a:ext cx="2514240" cy="45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1" name="PlaceHolder 3"/>
          <p:cNvSpPr>
            <a:spLocks noGrp="1"/>
          </p:cNvSpPr>
          <p:nvPr>
            <p:ph type="title"/>
          </p:nvPr>
        </p:nvSpPr>
        <p:spPr>
          <a:xfrm>
            <a:off x="996840" y="1996920"/>
            <a:ext cx="3091320" cy="1149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2" name="PlaceHolder 4"/>
          <p:cNvSpPr>
            <a:spLocks noGrp="1"/>
          </p:cNvSpPr>
          <p:nvPr>
            <p:ph type="title"/>
          </p:nvPr>
        </p:nvSpPr>
        <p:spPr>
          <a:xfrm>
            <a:off x="5344920" y="2713320"/>
            <a:ext cx="1005480" cy="6397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600" b="0" strike="noStrike" spc="-1">
                <a:solidFill>
                  <a:srgbClr val="E3637B"/>
                </a:solidFill>
                <a:latin typeface="Chelsea Market"/>
                <a:ea typeface="Chelsea Market"/>
              </a:rPr>
              <a:t>xx%</a:t>
            </a:r>
            <a:endParaRPr lang="en-GB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title"/>
          </p:nvPr>
        </p:nvSpPr>
        <p:spPr>
          <a:xfrm>
            <a:off x="5344920" y="546480"/>
            <a:ext cx="1005480" cy="6397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600" b="0" strike="noStrike" spc="-1">
                <a:solidFill>
                  <a:srgbClr val="84C7E6"/>
                </a:solidFill>
                <a:latin typeface="Chelsea Market"/>
                <a:ea typeface="Chelsea Market"/>
              </a:rPr>
              <a:t>xx%</a:t>
            </a:r>
            <a:endParaRPr lang="en-GB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956520" y="2570400"/>
            <a:ext cx="2020320" cy="48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2" name="PlaceHolder 2"/>
          <p:cNvSpPr>
            <a:spLocks noGrp="1"/>
          </p:cNvSpPr>
          <p:nvPr>
            <p:ph type="title"/>
          </p:nvPr>
        </p:nvSpPr>
        <p:spPr>
          <a:xfrm>
            <a:off x="3515760" y="2570400"/>
            <a:ext cx="2020320" cy="48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3" name="PlaceHolder 3"/>
          <p:cNvSpPr>
            <a:spLocks noGrp="1"/>
          </p:cNvSpPr>
          <p:nvPr>
            <p:ph type="title"/>
          </p:nvPr>
        </p:nvSpPr>
        <p:spPr>
          <a:xfrm>
            <a:off x="6075000" y="2570400"/>
            <a:ext cx="2020320" cy="48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4" name="PlaceHolder 4"/>
          <p:cNvSpPr>
            <a:spLocks noGrp="1"/>
          </p:cNvSpPr>
          <p:nvPr>
            <p:ph type="title"/>
          </p:nvPr>
        </p:nvSpPr>
        <p:spPr>
          <a:xfrm>
            <a:off x="1729080" y="356040"/>
            <a:ext cx="5685480" cy="757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5579640" y="657000"/>
            <a:ext cx="15631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3" name="PlaceHolder 2"/>
          <p:cNvSpPr>
            <a:spLocks noGrp="1"/>
          </p:cNvSpPr>
          <p:nvPr>
            <p:ph type="title"/>
          </p:nvPr>
        </p:nvSpPr>
        <p:spPr>
          <a:xfrm>
            <a:off x="713160" y="2046600"/>
            <a:ext cx="3318840" cy="1051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4" name="PlaceHolder 3"/>
          <p:cNvSpPr>
            <a:spLocks noGrp="1"/>
          </p:cNvSpPr>
          <p:nvPr>
            <p:ph type="title"/>
          </p:nvPr>
        </p:nvSpPr>
        <p:spPr>
          <a:xfrm>
            <a:off x="5579640" y="2025720"/>
            <a:ext cx="15631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5" name="PlaceHolder 4"/>
          <p:cNvSpPr>
            <a:spLocks noGrp="1"/>
          </p:cNvSpPr>
          <p:nvPr>
            <p:ph type="title"/>
          </p:nvPr>
        </p:nvSpPr>
        <p:spPr>
          <a:xfrm>
            <a:off x="5579640" y="3402000"/>
            <a:ext cx="15631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1699920" y="356040"/>
            <a:ext cx="574380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5121720" y="1030680"/>
            <a:ext cx="2779560" cy="1983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6000480" y="1668600"/>
            <a:ext cx="2230920" cy="1224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70" name="PlaceHolder 2"/>
          <p:cNvSpPr>
            <a:spLocks noGrp="1"/>
          </p:cNvSpPr>
          <p:nvPr>
            <p:ph type="title"/>
          </p:nvPr>
        </p:nvSpPr>
        <p:spPr>
          <a:xfrm>
            <a:off x="3936600" y="1788480"/>
            <a:ext cx="2200320" cy="13345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3000" b="0" strike="noStrike" spc="-1">
                <a:solidFill>
                  <a:srgbClr val="84C7E6"/>
                </a:solidFill>
                <a:latin typeface="Chelsea Market"/>
                <a:ea typeface="Chelsea Market"/>
              </a:rPr>
              <a:t>xx%</a:t>
            </a:r>
            <a:endParaRPr lang="en-GB" sz="1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2103840" y="355680"/>
            <a:ext cx="49363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656360" y="355680"/>
            <a:ext cx="58309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2103840" y="355680"/>
            <a:ext cx="49363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6044040" y="177300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5" name="PlaceHolder 2"/>
          <p:cNvSpPr>
            <a:spLocks noGrp="1"/>
          </p:cNvSpPr>
          <p:nvPr>
            <p:ph type="title"/>
          </p:nvPr>
        </p:nvSpPr>
        <p:spPr>
          <a:xfrm>
            <a:off x="3534120" y="177300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6" name="PlaceHolder 3"/>
          <p:cNvSpPr>
            <a:spLocks noGrp="1"/>
          </p:cNvSpPr>
          <p:nvPr>
            <p:ph type="title"/>
          </p:nvPr>
        </p:nvSpPr>
        <p:spPr>
          <a:xfrm>
            <a:off x="6044040" y="353016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7" name="PlaceHolder 4"/>
          <p:cNvSpPr>
            <a:spLocks noGrp="1"/>
          </p:cNvSpPr>
          <p:nvPr>
            <p:ph type="title"/>
          </p:nvPr>
        </p:nvSpPr>
        <p:spPr>
          <a:xfrm>
            <a:off x="972000" y="177300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8" name="PlaceHolder 5"/>
          <p:cNvSpPr>
            <a:spLocks noGrp="1"/>
          </p:cNvSpPr>
          <p:nvPr>
            <p:ph type="title"/>
          </p:nvPr>
        </p:nvSpPr>
        <p:spPr>
          <a:xfrm>
            <a:off x="3534120" y="353016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9" name="PlaceHolder 6"/>
          <p:cNvSpPr>
            <a:spLocks noGrp="1"/>
          </p:cNvSpPr>
          <p:nvPr>
            <p:ph type="title"/>
          </p:nvPr>
        </p:nvSpPr>
        <p:spPr>
          <a:xfrm>
            <a:off x="972000" y="3530160"/>
            <a:ext cx="2114280" cy="454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90" name="PlaceHolder 7"/>
          <p:cNvSpPr>
            <a:spLocks noGrp="1"/>
          </p:cNvSpPr>
          <p:nvPr>
            <p:ph type="title"/>
          </p:nvPr>
        </p:nvSpPr>
        <p:spPr>
          <a:xfrm>
            <a:off x="1736640" y="355680"/>
            <a:ext cx="56707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91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title"/>
          </p:nvPr>
        </p:nvSpPr>
        <p:spPr>
          <a:xfrm>
            <a:off x="6474240" y="206604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29" name="PlaceHolder 2"/>
          <p:cNvSpPr>
            <a:spLocks noGrp="1"/>
          </p:cNvSpPr>
          <p:nvPr>
            <p:ph type="title"/>
          </p:nvPr>
        </p:nvSpPr>
        <p:spPr>
          <a:xfrm>
            <a:off x="4114440" y="206604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0" name="PlaceHolder 3"/>
          <p:cNvSpPr>
            <a:spLocks noGrp="1"/>
          </p:cNvSpPr>
          <p:nvPr>
            <p:ph type="title"/>
          </p:nvPr>
        </p:nvSpPr>
        <p:spPr>
          <a:xfrm>
            <a:off x="6474240" y="337104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1" name="PlaceHolder 4"/>
          <p:cNvSpPr>
            <a:spLocks noGrp="1"/>
          </p:cNvSpPr>
          <p:nvPr>
            <p:ph type="title"/>
          </p:nvPr>
        </p:nvSpPr>
        <p:spPr>
          <a:xfrm>
            <a:off x="4114440" y="76788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2" name="PlaceHolder 5"/>
          <p:cNvSpPr>
            <a:spLocks noGrp="1"/>
          </p:cNvSpPr>
          <p:nvPr>
            <p:ph type="title"/>
          </p:nvPr>
        </p:nvSpPr>
        <p:spPr>
          <a:xfrm>
            <a:off x="4114440" y="337104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3" name="PlaceHolder 6"/>
          <p:cNvSpPr>
            <a:spLocks noGrp="1"/>
          </p:cNvSpPr>
          <p:nvPr>
            <p:ph type="title"/>
          </p:nvPr>
        </p:nvSpPr>
        <p:spPr>
          <a:xfrm>
            <a:off x="6474240" y="767880"/>
            <a:ext cx="1956600" cy="455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4" name="PlaceHolder 7"/>
          <p:cNvSpPr>
            <a:spLocks noGrp="1"/>
          </p:cNvSpPr>
          <p:nvPr>
            <p:ph type="title"/>
          </p:nvPr>
        </p:nvSpPr>
        <p:spPr>
          <a:xfrm>
            <a:off x="713160" y="1771920"/>
            <a:ext cx="2759400" cy="1599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5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4118760" y="514080"/>
            <a:ext cx="4186080" cy="79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713160" y="2638440"/>
            <a:ext cx="2591640" cy="20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2520720" y="1477440"/>
            <a:ext cx="1560240" cy="57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49" name="PlaceHolder 2"/>
          <p:cNvSpPr>
            <a:spLocks noGrp="1"/>
          </p:cNvSpPr>
          <p:nvPr>
            <p:ph type="title"/>
          </p:nvPr>
        </p:nvSpPr>
        <p:spPr>
          <a:xfrm>
            <a:off x="5038920" y="1477440"/>
            <a:ext cx="1560240" cy="57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50" name="PlaceHolder 3"/>
          <p:cNvSpPr>
            <a:spLocks noGrp="1"/>
          </p:cNvSpPr>
          <p:nvPr>
            <p:ph type="title"/>
          </p:nvPr>
        </p:nvSpPr>
        <p:spPr>
          <a:xfrm>
            <a:off x="2520720" y="3211920"/>
            <a:ext cx="1560240" cy="57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51" name="PlaceHolder 4"/>
          <p:cNvSpPr>
            <a:spLocks noGrp="1"/>
          </p:cNvSpPr>
          <p:nvPr>
            <p:ph type="title"/>
          </p:nvPr>
        </p:nvSpPr>
        <p:spPr>
          <a:xfrm>
            <a:off x="4911480" y="3211920"/>
            <a:ext cx="1815120" cy="57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52" name="PlaceHolder 5"/>
          <p:cNvSpPr>
            <a:spLocks noGrp="1"/>
          </p:cNvSpPr>
          <p:nvPr>
            <p:ph type="title"/>
          </p:nvPr>
        </p:nvSpPr>
        <p:spPr>
          <a:xfrm>
            <a:off x="1883160" y="355680"/>
            <a:ext cx="53773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53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713520" y="2738160"/>
            <a:ext cx="18457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91" name="PlaceHolder 2"/>
          <p:cNvSpPr>
            <a:spLocks noGrp="1"/>
          </p:cNvSpPr>
          <p:nvPr>
            <p:ph type="title"/>
          </p:nvPr>
        </p:nvSpPr>
        <p:spPr>
          <a:xfrm>
            <a:off x="2670120" y="2738160"/>
            <a:ext cx="184680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92" name="PlaceHolder 3"/>
          <p:cNvSpPr>
            <a:spLocks noGrp="1"/>
          </p:cNvSpPr>
          <p:nvPr>
            <p:ph type="title"/>
          </p:nvPr>
        </p:nvSpPr>
        <p:spPr>
          <a:xfrm>
            <a:off x="4627800" y="2738160"/>
            <a:ext cx="18457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93" name="PlaceHolder 4"/>
          <p:cNvSpPr>
            <a:spLocks noGrp="1"/>
          </p:cNvSpPr>
          <p:nvPr>
            <p:ph type="title"/>
          </p:nvPr>
        </p:nvSpPr>
        <p:spPr>
          <a:xfrm>
            <a:off x="6584040" y="2738160"/>
            <a:ext cx="184680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94" name="PlaceHolder 5"/>
          <p:cNvSpPr>
            <a:spLocks noGrp="1"/>
          </p:cNvSpPr>
          <p:nvPr>
            <p:ph type="title"/>
          </p:nvPr>
        </p:nvSpPr>
        <p:spPr>
          <a:xfrm>
            <a:off x="1883880" y="355680"/>
            <a:ext cx="53762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9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713520" y="1068480"/>
            <a:ext cx="18457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33" name="PlaceHolder 2"/>
          <p:cNvSpPr>
            <a:spLocks noGrp="1"/>
          </p:cNvSpPr>
          <p:nvPr>
            <p:ph type="title"/>
          </p:nvPr>
        </p:nvSpPr>
        <p:spPr>
          <a:xfrm>
            <a:off x="2878560" y="1068480"/>
            <a:ext cx="184680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34" name="PlaceHolder 3"/>
          <p:cNvSpPr>
            <a:spLocks noGrp="1"/>
          </p:cNvSpPr>
          <p:nvPr>
            <p:ph type="title"/>
          </p:nvPr>
        </p:nvSpPr>
        <p:spPr>
          <a:xfrm>
            <a:off x="713520" y="2802600"/>
            <a:ext cx="184572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35" name="PlaceHolder 4"/>
          <p:cNvSpPr>
            <a:spLocks noGrp="1"/>
          </p:cNvSpPr>
          <p:nvPr>
            <p:ph type="title"/>
          </p:nvPr>
        </p:nvSpPr>
        <p:spPr>
          <a:xfrm>
            <a:off x="2878560" y="2802600"/>
            <a:ext cx="1846800" cy="502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3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PlaceHolder 1"/>
          <p:cNvSpPr>
            <a:spLocks noGrp="1"/>
          </p:cNvSpPr>
          <p:nvPr>
            <p:ph type="body"/>
          </p:nvPr>
        </p:nvSpPr>
        <p:spPr>
          <a:xfrm>
            <a:off x="643680" y="1400040"/>
            <a:ext cx="4145760" cy="320328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74" name="PlaceHolder 2"/>
          <p:cNvSpPr>
            <a:spLocks noGrp="1"/>
          </p:cNvSpPr>
          <p:nvPr>
            <p:ph type="title"/>
          </p:nvPr>
        </p:nvSpPr>
        <p:spPr>
          <a:xfrm>
            <a:off x="2994480" y="355680"/>
            <a:ext cx="31550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body"/>
          </p:nvPr>
        </p:nvSpPr>
        <p:spPr>
          <a:xfrm>
            <a:off x="4812480" y="1803960"/>
            <a:ext cx="3357720" cy="2428200"/>
          </a:xfrm>
          <a:prstGeom prst="rect">
            <a:avLst/>
          </a:prstGeom>
        </p:spPr>
        <p:txBody>
          <a:bodyPr lIns="0" tIns="0" rIns="0" bIns="0">
            <a:normAutofit fontScale="26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12" name="PlaceHolder 2"/>
          <p:cNvSpPr>
            <a:spLocks noGrp="1"/>
          </p:cNvSpPr>
          <p:nvPr>
            <p:ph type="title"/>
          </p:nvPr>
        </p:nvSpPr>
        <p:spPr>
          <a:xfrm>
            <a:off x="4812480" y="910800"/>
            <a:ext cx="3357720" cy="61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923000" y="1320480"/>
            <a:ext cx="3087720" cy="1239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/>
          </p:cNvSpPr>
          <p:nvPr>
            <p:ph type="title"/>
          </p:nvPr>
        </p:nvSpPr>
        <p:spPr>
          <a:xfrm>
            <a:off x="6066720" y="2961720"/>
            <a:ext cx="2451600" cy="87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50" name="PlaceHolder 2"/>
          <p:cNvSpPr>
            <a:spLocks noGrp="1"/>
          </p:cNvSpPr>
          <p:nvPr>
            <p:ph type="title"/>
          </p:nvPr>
        </p:nvSpPr>
        <p:spPr>
          <a:xfrm>
            <a:off x="1192680" y="1157400"/>
            <a:ext cx="2726280" cy="5774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3000" b="0" strike="noStrike" spc="-1">
                <a:solidFill>
                  <a:srgbClr val="F8C246"/>
                </a:solidFill>
                <a:latin typeface="Chelsea Market"/>
                <a:ea typeface="Chelsea Market"/>
              </a:rPr>
              <a:t>xx%</a:t>
            </a:r>
            <a:endParaRPr lang="en-GB" sz="1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PlaceHolder 1"/>
          <p:cNvSpPr>
            <a:spLocks noGrp="1"/>
          </p:cNvSpPr>
          <p:nvPr>
            <p:ph type="title"/>
          </p:nvPr>
        </p:nvSpPr>
        <p:spPr>
          <a:xfrm>
            <a:off x="2103840" y="355680"/>
            <a:ext cx="493632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title"/>
          </p:nvPr>
        </p:nvSpPr>
        <p:spPr>
          <a:xfrm>
            <a:off x="2318400" y="1664280"/>
            <a:ext cx="4506840" cy="192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1002960" y="1992240"/>
            <a:ext cx="7137720" cy="162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title"/>
          </p:nvPr>
        </p:nvSpPr>
        <p:spPr>
          <a:xfrm>
            <a:off x="1086480" y="2392920"/>
            <a:ext cx="2230920" cy="1224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03" name="PlaceHolder 2"/>
          <p:cNvSpPr>
            <a:spLocks noGrp="1"/>
          </p:cNvSpPr>
          <p:nvPr>
            <p:ph type="title"/>
          </p:nvPr>
        </p:nvSpPr>
        <p:spPr>
          <a:xfrm>
            <a:off x="1086480" y="947520"/>
            <a:ext cx="2336400" cy="13345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3000" b="0" strike="noStrike" spc="-1">
                <a:solidFill>
                  <a:srgbClr val="F8C246"/>
                </a:solidFill>
                <a:latin typeface="Chelsea Market"/>
                <a:ea typeface="Chelsea Market"/>
              </a:rPr>
              <a:t>xx%</a:t>
            </a:r>
            <a:endParaRPr lang="en-GB" sz="1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PlaceHolder 1"/>
          <p:cNvSpPr>
            <a:spLocks noGrp="1"/>
          </p:cNvSpPr>
          <p:nvPr>
            <p:ph type="title"/>
          </p:nvPr>
        </p:nvSpPr>
        <p:spPr>
          <a:xfrm>
            <a:off x="1497960" y="2607840"/>
            <a:ext cx="6148080" cy="12326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7000" b="0" strike="noStrike" spc="-1">
                <a:solidFill>
                  <a:srgbClr val="84C7E6"/>
                </a:solidFill>
                <a:latin typeface="Chelsea Market"/>
                <a:ea typeface="Chelsea Market"/>
              </a:rPr>
              <a:t>xx%</a:t>
            </a:r>
            <a:endParaRPr lang="en-GB" sz="7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PlaceHolder 1"/>
          <p:cNvSpPr>
            <a:spLocks noGrp="1"/>
          </p:cNvSpPr>
          <p:nvPr>
            <p:ph type="title"/>
          </p:nvPr>
        </p:nvSpPr>
        <p:spPr>
          <a:xfrm>
            <a:off x="2388240" y="1690560"/>
            <a:ext cx="4367520" cy="12326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7000" b="0" strike="noStrike" spc="-1">
                <a:solidFill>
                  <a:srgbClr val="84C7E6"/>
                </a:solidFill>
                <a:latin typeface="Chelsea Market"/>
                <a:ea typeface="Chelsea Market"/>
              </a:rPr>
              <a:t>xx%</a:t>
            </a:r>
            <a:endParaRPr lang="en-GB" sz="7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title"/>
          </p:nvPr>
        </p:nvSpPr>
        <p:spPr>
          <a:xfrm>
            <a:off x="808560" y="1598760"/>
            <a:ext cx="2737080" cy="96516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E3637B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8" name="PlaceHolder 2"/>
          <p:cNvSpPr>
            <a:spLocks noGrp="1"/>
          </p:cNvSpPr>
          <p:nvPr>
            <p:ph type="title"/>
          </p:nvPr>
        </p:nvSpPr>
        <p:spPr>
          <a:xfrm>
            <a:off x="5703840" y="1670760"/>
            <a:ext cx="2737080" cy="82152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F8C246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PlaceHolder 1"/>
          <p:cNvSpPr>
            <a:spLocks noGrp="1"/>
          </p:cNvSpPr>
          <p:nvPr>
            <p:ph type="title"/>
          </p:nvPr>
        </p:nvSpPr>
        <p:spPr>
          <a:xfrm>
            <a:off x="5078160" y="2948760"/>
            <a:ext cx="2516040" cy="447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7" name="PlaceHolder 2"/>
          <p:cNvSpPr>
            <a:spLocks noGrp="1"/>
          </p:cNvSpPr>
          <p:nvPr>
            <p:ph type="title"/>
          </p:nvPr>
        </p:nvSpPr>
        <p:spPr>
          <a:xfrm>
            <a:off x="3313800" y="971640"/>
            <a:ext cx="2516040" cy="447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8" name="PlaceHolder 3"/>
          <p:cNvSpPr>
            <a:spLocks noGrp="1"/>
          </p:cNvSpPr>
          <p:nvPr>
            <p:ph type="title"/>
          </p:nvPr>
        </p:nvSpPr>
        <p:spPr>
          <a:xfrm>
            <a:off x="1550880" y="2948760"/>
            <a:ext cx="2516040" cy="447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9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"/>
          <p:cNvSpPr>
            <a:spLocks noGrp="1"/>
          </p:cNvSpPr>
          <p:nvPr>
            <p:ph type="title"/>
          </p:nvPr>
        </p:nvSpPr>
        <p:spPr>
          <a:xfrm>
            <a:off x="3327120" y="354240"/>
            <a:ext cx="2489760" cy="633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156560" y="1480680"/>
            <a:ext cx="3702960" cy="103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PlaceHolder 1"/>
          <p:cNvSpPr>
            <a:spLocks noGrp="1"/>
          </p:cNvSpPr>
          <p:nvPr>
            <p:ph type="body"/>
          </p:nvPr>
        </p:nvSpPr>
        <p:spPr>
          <a:xfrm>
            <a:off x="998640" y="2047680"/>
            <a:ext cx="3357720" cy="167400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35" name="PlaceHolder 2"/>
          <p:cNvSpPr>
            <a:spLocks noGrp="1"/>
          </p:cNvSpPr>
          <p:nvPr>
            <p:ph type="title"/>
          </p:nvPr>
        </p:nvSpPr>
        <p:spPr>
          <a:xfrm>
            <a:off x="998640" y="1421640"/>
            <a:ext cx="3357720" cy="61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PlaceHolder 1"/>
          <p:cNvSpPr>
            <a:spLocks noGrp="1"/>
          </p:cNvSpPr>
          <p:nvPr>
            <p:ph type="title"/>
          </p:nvPr>
        </p:nvSpPr>
        <p:spPr>
          <a:xfrm>
            <a:off x="2294640" y="356040"/>
            <a:ext cx="455472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PlaceHolder 1"/>
          <p:cNvSpPr>
            <a:spLocks noGrp="1"/>
          </p:cNvSpPr>
          <p:nvPr>
            <p:ph type="title"/>
          </p:nvPr>
        </p:nvSpPr>
        <p:spPr>
          <a:xfrm>
            <a:off x="2792880" y="355680"/>
            <a:ext cx="3557880" cy="1107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title"/>
          </p:nvPr>
        </p:nvSpPr>
        <p:spPr>
          <a:xfrm>
            <a:off x="5208120" y="1435680"/>
            <a:ext cx="2660760" cy="110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CustomShape 1"/>
          <p:cNvSpPr/>
          <p:nvPr/>
        </p:nvSpPr>
        <p:spPr>
          <a:xfrm>
            <a:off x="5433840" y="3504240"/>
            <a:ext cx="3078360" cy="93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b">
            <a:noAutofit/>
          </a:bodyPr>
          <a:lstStyle/>
          <a:p>
            <a:pPr algn="r">
              <a:lnSpc>
                <a:spcPct val="115000"/>
              </a:lnSpc>
              <a:spcBef>
                <a:spcPts val="300"/>
              </a:spcBef>
            </a:pPr>
            <a:r>
              <a:rPr lang="en-GB" sz="1000" b="0" strike="noStrike" spc="-1">
                <a:solidFill>
                  <a:srgbClr val="FFFFFF"/>
                </a:solidFill>
                <a:latin typeface="Archivo"/>
                <a:ea typeface="Archivo"/>
              </a:rPr>
              <a:t>CREDITS: This presentation template was created by </a:t>
            </a:r>
            <a:r>
              <a:rPr lang="en-GB" sz="1000" b="1" u="sng" strike="noStrike" spc="-1">
                <a:solidFill>
                  <a:srgbClr val="FFFFFF"/>
                </a:solidFill>
                <a:uFillTx/>
                <a:latin typeface="Archivo"/>
                <a:ea typeface="Archivo"/>
                <a:hlinkClick r:id="rId14"/>
              </a:rPr>
              <a:t>Slidesgo</a:t>
            </a:r>
            <a:r>
              <a:rPr lang="en-GB" sz="1000" b="0" strike="noStrike" spc="-1">
                <a:solidFill>
                  <a:srgbClr val="FFFFFF"/>
                </a:solidFill>
                <a:latin typeface="Archivo"/>
                <a:ea typeface="Archivo"/>
              </a:rPr>
              <a:t>, including icons by </a:t>
            </a:r>
            <a:r>
              <a:rPr lang="en-GB" sz="1000" b="1" u="sng" strike="noStrike" spc="-1">
                <a:solidFill>
                  <a:srgbClr val="FFFFFF"/>
                </a:solidFill>
                <a:uFillTx/>
                <a:latin typeface="Archivo"/>
                <a:ea typeface="Archivo"/>
                <a:hlinkClick r:id="rId15"/>
              </a:rPr>
              <a:t>Flaticon</a:t>
            </a:r>
            <a:r>
              <a:rPr lang="en-GB" sz="1000" b="0" strike="noStrike" spc="-1">
                <a:solidFill>
                  <a:srgbClr val="FFFFFF"/>
                </a:solidFill>
                <a:latin typeface="Archivo"/>
                <a:ea typeface="Archivo"/>
              </a:rPr>
              <a:t>, and infographics &amp; images by </a:t>
            </a:r>
            <a:r>
              <a:rPr lang="en-GB" sz="1000" b="1" u="sng" strike="noStrike" spc="-1">
                <a:solidFill>
                  <a:srgbClr val="FFFFFF"/>
                </a:solidFill>
                <a:uFillTx/>
                <a:latin typeface="Archivo"/>
                <a:ea typeface="Archivo"/>
                <a:hlinkClick r:id="rId16"/>
              </a:rPr>
              <a:t>Freepik</a:t>
            </a:r>
            <a:endParaRPr lang="en-GB" sz="1000" b="0" strike="noStrike" spc="-1">
              <a:latin typeface="Arial"/>
            </a:endParaRPr>
          </a:p>
        </p:txBody>
      </p:sp>
      <p:sp>
        <p:nvSpPr>
          <p:cNvPr id="1687" name="PlaceHolder 2"/>
          <p:cNvSpPr>
            <a:spLocks noGrp="1"/>
          </p:cNvSpPr>
          <p:nvPr>
            <p:ph type="title"/>
          </p:nvPr>
        </p:nvSpPr>
        <p:spPr>
          <a:xfrm>
            <a:off x="1003680" y="378360"/>
            <a:ext cx="396864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PlaceHolder 1"/>
          <p:cNvSpPr>
            <a:spLocks noGrp="1"/>
          </p:cNvSpPr>
          <p:nvPr>
            <p:ph type="body"/>
          </p:nvPr>
        </p:nvSpPr>
        <p:spPr>
          <a:xfrm>
            <a:off x="745560" y="1360440"/>
            <a:ext cx="3633120" cy="3416040"/>
          </a:xfrm>
          <a:prstGeom prst="rect">
            <a:avLst/>
          </a:prstGeom>
        </p:spPr>
        <p:txBody>
          <a:bodyPr lIns="0" tIns="0" rIns="0" bIns="0">
            <a:normAutofit fontScale="69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26" name="PlaceHolder 2"/>
          <p:cNvSpPr>
            <a:spLocks noGrp="1"/>
          </p:cNvSpPr>
          <p:nvPr>
            <p:ph type="title"/>
          </p:nvPr>
        </p:nvSpPr>
        <p:spPr>
          <a:xfrm>
            <a:off x="3023280" y="356040"/>
            <a:ext cx="309744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27" name="PlaceHolder 3"/>
          <p:cNvSpPr>
            <a:spLocks noGrp="1"/>
          </p:cNvSpPr>
          <p:nvPr>
            <p:ph type="body"/>
          </p:nvPr>
        </p:nvSpPr>
        <p:spPr>
          <a:xfrm>
            <a:off x="5114880" y="1360440"/>
            <a:ext cx="3633120" cy="3416040"/>
          </a:xfrm>
          <a:prstGeom prst="rect">
            <a:avLst/>
          </a:prstGeom>
        </p:spPr>
        <p:txBody>
          <a:bodyPr lIns="0" tIns="0" rIns="0" bIns="0">
            <a:normAutofit fontScale="69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616120" y="3879000"/>
            <a:ext cx="3912480" cy="4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496320" y="3243240"/>
            <a:ext cx="3913200" cy="465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218320" y="3124440"/>
            <a:ext cx="1209240" cy="5774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title"/>
          </p:nvPr>
        </p:nvSpPr>
        <p:spPr>
          <a:xfrm>
            <a:off x="5557320" y="1253880"/>
            <a:ext cx="1323360" cy="5774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title"/>
          </p:nvPr>
        </p:nvSpPr>
        <p:spPr>
          <a:xfrm>
            <a:off x="5557320" y="3124440"/>
            <a:ext cx="1323360" cy="5774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title"/>
          </p:nvPr>
        </p:nvSpPr>
        <p:spPr>
          <a:xfrm>
            <a:off x="2160720" y="1253880"/>
            <a:ext cx="1323360" cy="5774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title"/>
          </p:nvPr>
        </p:nvSpPr>
        <p:spPr>
          <a:xfrm>
            <a:off x="1699920" y="356040"/>
            <a:ext cx="5743800" cy="93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199760" y="2863080"/>
            <a:ext cx="740520" cy="456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title"/>
          </p:nvPr>
        </p:nvSpPr>
        <p:spPr>
          <a:xfrm>
            <a:off x="713160" y="2026800"/>
            <a:ext cx="2766600" cy="108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2" name="PlaceHolder 3"/>
          <p:cNvSpPr>
            <a:spLocks noGrp="1"/>
          </p:cNvSpPr>
          <p:nvPr>
            <p:ph type="title"/>
          </p:nvPr>
        </p:nvSpPr>
        <p:spPr>
          <a:xfrm>
            <a:off x="4199760" y="1801440"/>
            <a:ext cx="740520" cy="456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title"/>
          </p:nvPr>
        </p:nvSpPr>
        <p:spPr>
          <a:xfrm>
            <a:off x="4199760" y="3924360"/>
            <a:ext cx="740520" cy="456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title"/>
          </p:nvPr>
        </p:nvSpPr>
        <p:spPr>
          <a:xfrm>
            <a:off x="4199760" y="739800"/>
            <a:ext cx="740520" cy="4568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b="0" strike="noStrike" spc="-1">
                <a:solidFill>
                  <a:srgbClr val="FFFFFF"/>
                </a:solidFill>
                <a:latin typeface="Chelsea Market"/>
                <a:ea typeface="Chelsea Market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5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37200" y="2961720"/>
            <a:ext cx="2451600" cy="875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3" name="PlaceHolder 2"/>
          <p:cNvSpPr>
            <a:spLocks noGrp="1"/>
          </p:cNvSpPr>
          <p:nvPr>
            <p:ph type="title"/>
          </p:nvPr>
        </p:nvSpPr>
        <p:spPr>
          <a:xfrm>
            <a:off x="5563080" y="1386000"/>
            <a:ext cx="2726280" cy="5774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3000" b="0" strike="noStrike" spc="-1">
                <a:solidFill>
                  <a:srgbClr val="E3637B"/>
                </a:solidFill>
                <a:latin typeface="Chelsea Market"/>
                <a:ea typeface="Chelsea Market"/>
              </a:rPr>
              <a:t>xx%</a:t>
            </a:r>
            <a:endParaRPr lang="en-GB" sz="1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TextShape 1"/>
          <p:cNvSpPr txBox="1"/>
          <p:nvPr/>
        </p:nvSpPr>
        <p:spPr>
          <a:xfrm rot="1800">
            <a:off x="646758" y="3708146"/>
            <a:ext cx="3565440" cy="5450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Odg</a:t>
            </a:r>
            <a:r>
              <a:rPr lang="hr-HR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o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j</a:t>
            </a:r>
            <a:r>
              <a:rPr lang="hr-HR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it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eljice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: ​</a:t>
            </a: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Keti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Tomičić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 i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Marija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Rakovac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​</a:t>
            </a: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Dječji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Chelsea market"/>
                <a:ea typeface="Archivo"/>
              </a:rPr>
              <a:t>vrtić</a:t>
            </a:r>
            <a:r>
              <a:rPr lang="en-GB" sz="1800" b="0" strike="noStrike" spc="-1" dirty="0">
                <a:solidFill>
                  <a:srgbClr val="FFFFFF"/>
                </a:solidFill>
                <a:latin typeface="Chelsea market"/>
                <a:ea typeface="Archivo"/>
              </a:rPr>
              <a:t> "Radost I" soba 5</a:t>
            </a:r>
            <a:endParaRPr lang="hr-HR" sz="1800" b="0" strike="noStrike" spc="-1" dirty="0">
              <a:solidFill>
                <a:srgbClr val="FFFFFF"/>
              </a:solidFill>
              <a:latin typeface="Chelsea market"/>
              <a:ea typeface="Archivo"/>
            </a:endParaRPr>
          </a:p>
          <a:p>
            <a:pPr algn="ctr">
              <a:lnSpc>
                <a:spcPct val="100000"/>
              </a:lnSpc>
            </a:pPr>
            <a:r>
              <a:rPr lang="hr-HR" spc="-1" dirty="0">
                <a:solidFill>
                  <a:srgbClr val="FFFFFF"/>
                </a:solidFill>
                <a:latin typeface="Chelsea market"/>
              </a:rPr>
              <a:t>djeca u dobi od pet godina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803" name="TextShape 2"/>
          <p:cNvSpPr txBox="1"/>
          <p:nvPr/>
        </p:nvSpPr>
        <p:spPr>
          <a:xfrm rot="1200">
            <a:off x="72360" y="1008749"/>
            <a:ext cx="5028120" cy="2052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0" strike="noStrike" spc="-1" dirty="0">
                <a:solidFill>
                  <a:srgbClr val="84C7E6"/>
                </a:solidFill>
                <a:latin typeface="Chelsea Market"/>
                <a:ea typeface="Chelsea Market"/>
              </a:rPr>
              <a:t>OBILJEŽAVANJE DANA OČEVA</a:t>
            </a:r>
            <a:endParaRPr lang="en-GB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04" name="Group 3"/>
          <p:cNvGrpSpPr/>
          <p:nvPr/>
        </p:nvGrpSpPr>
        <p:grpSpPr>
          <a:xfrm>
            <a:off x="7656120" y="2341800"/>
            <a:ext cx="883800" cy="793080"/>
            <a:chOff x="7656120" y="2341800"/>
            <a:chExt cx="883800" cy="793080"/>
          </a:xfrm>
        </p:grpSpPr>
        <p:sp>
          <p:nvSpPr>
            <p:cNvPr id="1805" name="CustomShape 4"/>
            <p:cNvSpPr/>
            <p:nvPr/>
          </p:nvSpPr>
          <p:spPr>
            <a:xfrm>
              <a:off x="7752600" y="2347560"/>
              <a:ext cx="721080" cy="718920"/>
            </a:xfrm>
            <a:custGeom>
              <a:avLst/>
              <a:gdLst/>
              <a:ahLst/>
              <a:cxnLst/>
              <a:rect l="l" t="t" r="r" b="b"/>
              <a:pathLst>
                <a:path w="11609" h="11572">
                  <a:moveTo>
                    <a:pt x="3953" y="2616"/>
                  </a:moveTo>
                  <a:cubicBezTo>
                    <a:pt x="4017" y="2616"/>
                    <a:pt x="4081" y="2618"/>
                    <a:pt x="4146" y="2626"/>
                  </a:cubicBezTo>
                  <a:cubicBezTo>
                    <a:pt x="5577" y="2780"/>
                    <a:pt x="6079" y="3697"/>
                    <a:pt x="6254" y="4284"/>
                  </a:cubicBezTo>
                  <a:cubicBezTo>
                    <a:pt x="6555" y="4026"/>
                    <a:pt x="7049" y="3728"/>
                    <a:pt x="7708" y="3728"/>
                  </a:cubicBezTo>
                  <a:cubicBezTo>
                    <a:pt x="8066" y="3728"/>
                    <a:pt x="8473" y="3815"/>
                    <a:pt x="8924" y="4044"/>
                  </a:cubicBezTo>
                  <a:cubicBezTo>
                    <a:pt x="10839" y="5012"/>
                    <a:pt x="10231" y="8967"/>
                    <a:pt x="4735" y="9430"/>
                  </a:cubicBezTo>
                  <a:lnTo>
                    <a:pt x="4735" y="9438"/>
                  </a:lnTo>
                  <a:cubicBezTo>
                    <a:pt x="4733" y="9435"/>
                    <a:pt x="4730" y="9433"/>
                    <a:pt x="4727" y="9430"/>
                  </a:cubicBezTo>
                  <a:lnTo>
                    <a:pt x="4718" y="9430"/>
                  </a:lnTo>
                  <a:lnTo>
                    <a:pt x="4720" y="9425"/>
                  </a:lnTo>
                  <a:cubicBezTo>
                    <a:pt x="498" y="6143"/>
                    <a:pt x="1919" y="2616"/>
                    <a:pt x="3953" y="2616"/>
                  </a:cubicBezTo>
                  <a:close/>
                  <a:moveTo>
                    <a:pt x="5806" y="0"/>
                  </a:moveTo>
                  <a:cubicBezTo>
                    <a:pt x="5739" y="0"/>
                    <a:pt x="5672" y="0"/>
                    <a:pt x="5608" y="3"/>
                  </a:cubicBezTo>
                  <a:lnTo>
                    <a:pt x="5580" y="3"/>
                  </a:lnTo>
                  <a:cubicBezTo>
                    <a:pt x="5005" y="26"/>
                    <a:pt x="4442" y="134"/>
                    <a:pt x="3901" y="322"/>
                  </a:cubicBezTo>
                  <a:lnTo>
                    <a:pt x="3880" y="322"/>
                  </a:lnTo>
                  <a:cubicBezTo>
                    <a:pt x="2552" y="791"/>
                    <a:pt x="1443" y="1725"/>
                    <a:pt x="753" y="2950"/>
                  </a:cubicBezTo>
                  <a:lnTo>
                    <a:pt x="750" y="2958"/>
                  </a:lnTo>
                  <a:lnTo>
                    <a:pt x="748" y="2961"/>
                  </a:lnTo>
                  <a:lnTo>
                    <a:pt x="745" y="2963"/>
                  </a:lnTo>
                  <a:lnTo>
                    <a:pt x="745" y="2968"/>
                  </a:lnTo>
                  <a:lnTo>
                    <a:pt x="742" y="2971"/>
                  </a:lnTo>
                  <a:lnTo>
                    <a:pt x="742" y="2974"/>
                  </a:lnTo>
                  <a:lnTo>
                    <a:pt x="740" y="2979"/>
                  </a:lnTo>
                  <a:cubicBezTo>
                    <a:pt x="554" y="3316"/>
                    <a:pt x="400" y="3674"/>
                    <a:pt x="287" y="4042"/>
                  </a:cubicBezTo>
                  <a:lnTo>
                    <a:pt x="287" y="4044"/>
                  </a:lnTo>
                  <a:lnTo>
                    <a:pt x="287" y="4047"/>
                  </a:lnTo>
                  <a:cubicBezTo>
                    <a:pt x="274" y="4086"/>
                    <a:pt x="261" y="4127"/>
                    <a:pt x="251" y="4165"/>
                  </a:cubicBezTo>
                  <a:cubicBezTo>
                    <a:pt x="78" y="4752"/>
                    <a:pt x="1" y="5363"/>
                    <a:pt x="22" y="5973"/>
                  </a:cubicBezTo>
                  <a:lnTo>
                    <a:pt x="22" y="6024"/>
                  </a:lnTo>
                  <a:cubicBezTo>
                    <a:pt x="60" y="6961"/>
                    <a:pt x="328" y="7878"/>
                    <a:pt x="799" y="8691"/>
                  </a:cubicBezTo>
                  <a:lnTo>
                    <a:pt x="804" y="8699"/>
                  </a:lnTo>
                  <a:lnTo>
                    <a:pt x="807" y="8704"/>
                  </a:lnTo>
                  <a:lnTo>
                    <a:pt x="809" y="8712"/>
                  </a:lnTo>
                  <a:lnTo>
                    <a:pt x="812" y="8717"/>
                  </a:lnTo>
                  <a:lnTo>
                    <a:pt x="814" y="8719"/>
                  </a:lnTo>
                  <a:lnTo>
                    <a:pt x="817" y="8725"/>
                  </a:lnTo>
                  <a:lnTo>
                    <a:pt x="820" y="8730"/>
                  </a:lnTo>
                  <a:lnTo>
                    <a:pt x="822" y="8732"/>
                  </a:lnTo>
                  <a:lnTo>
                    <a:pt x="825" y="8737"/>
                  </a:lnTo>
                  <a:lnTo>
                    <a:pt x="825" y="8740"/>
                  </a:lnTo>
                  <a:lnTo>
                    <a:pt x="827" y="8745"/>
                  </a:lnTo>
                  <a:lnTo>
                    <a:pt x="830" y="8753"/>
                  </a:lnTo>
                  <a:lnTo>
                    <a:pt x="835" y="8758"/>
                  </a:lnTo>
                  <a:cubicBezTo>
                    <a:pt x="1262" y="9476"/>
                    <a:pt x="1842" y="10092"/>
                    <a:pt x="2529" y="10563"/>
                  </a:cubicBezTo>
                  <a:lnTo>
                    <a:pt x="2537" y="10568"/>
                  </a:lnTo>
                  <a:lnTo>
                    <a:pt x="2544" y="10570"/>
                  </a:lnTo>
                  <a:lnTo>
                    <a:pt x="2550" y="10576"/>
                  </a:lnTo>
                  <a:lnTo>
                    <a:pt x="2555" y="10576"/>
                  </a:lnTo>
                  <a:lnTo>
                    <a:pt x="2557" y="10578"/>
                  </a:lnTo>
                  <a:lnTo>
                    <a:pt x="2562" y="10581"/>
                  </a:lnTo>
                  <a:lnTo>
                    <a:pt x="2565" y="10583"/>
                  </a:lnTo>
                  <a:lnTo>
                    <a:pt x="2570" y="10586"/>
                  </a:lnTo>
                  <a:lnTo>
                    <a:pt x="2573" y="10588"/>
                  </a:lnTo>
                  <a:lnTo>
                    <a:pt x="2578" y="10591"/>
                  </a:lnTo>
                  <a:lnTo>
                    <a:pt x="2580" y="10594"/>
                  </a:lnTo>
                  <a:lnTo>
                    <a:pt x="2586" y="10599"/>
                  </a:lnTo>
                  <a:lnTo>
                    <a:pt x="2591" y="10601"/>
                  </a:lnTo>
                  <a:cubicBezTo>
                    <a:pt x="3008" y="10879"/>
                    <a:pt x="3458" y="11101"/>
                    <a:pt x="3932" y="11260"/>
                  </a:cubicBezTo>
                  <a:lnTo>
                    <a:pt x="3937" y="11263"/>
                  </a:lnTo>
                  <a:lnTo>
                    <a:pt x="3945" y="11263"/>
                  </a:lnTo>
                  <a:lnTo>
                    <a:pt x="3950" y="11265"/>
                  </a:lnTo>
                  <a:cubicBezTo>
                    <a:pt x="4027" y="11291"/>
                    <a:pt x="4102" y="11314"/>
                    <a:pt x="4182" y="11338"/>
                  </a:cubicBezTo>
                  <a:cubicBezTo>
                    <a:pt x="4710" y="11493"/>
                    <a:pt x="5258" y="11571"/>
                    <a:pt x="5806" y="11571"/>
                  </a:cubicBezTo>
                  <a:cubicBezTo>
                    <a:pt x="6048" y="11571"/>
                    <a:pt x="6291" y="11556"/>
                    <a:pt x="6532" y="11525"/>
                  </a:cubicBezTo>
                  <a:lnTo>
                    <a:pt x="6658" y="11525"/>
                  </a:lnTo>
                  <a:cubicBezTo>
                    <a:pt x="6859" y="11495"/>
                    <a:pt x="7060" y="11453"/>
                    <a:pt x="7258" y="11402"/>
                  </a:cubicBezTo>
                  <a:lnTo>
                    <a:pt x="7289" y="11402"/>
                  </a:lnTo>
                  <a:cubicBezTo>
                    <a:pt x="8738" y="11016"/>
                    <a:pt x="9982" y="10086"/>
                    <a:pt x="10762" y="8807"/>
                  </a:cubicBezTo>
                  <a:lnTo>
                    <a:pt x="10762" y="8804"/>
                  </a:lnTo>
                  <a:lnTo>
                    <a:pt x="10764" y="8799"/>
                  </a:lnTo>
                  <a:lnTo>
                    <a:pt x="10764" y="8797"/>
                  </a:lnTo>
                  <a:lnTo>
                    <a:pt x="10764" y="8794"/>
                  </a:lnTo>
                  <a:lnTo>
                    <a:pt x="10769" y="8789"/>
                  </a:lnTo>
                  <a:cubicBezTo>
                    <a:pt x="11016" y="8377"/>
                    <a:pt x="11212" y="7937"/>
                    <a:pt x="11351" y="7476"/>
                  </a:cubicBezTo>
                  <a:lnTo>
                    <a:pt x="11351" y="7471"/>
                  </a:lnTo>
                  <a:lnTo>
                    <a:pt x="11367" y="7417"/>
                  </a:lnTo>
                  <a:cubicBezTo>
                    <a:pt x="11531" y="6861"/>
                    <a:pt x="11609" y="6282"/>
                    <a:pt x="11598" y="5702"/>
                  </a:cubicBezTo>
                  <a:lnTo>
                    <a:pt x="11598" y="5646"/>
                  </a:lnTo>
                  <a:cubicBezTo>
                    <a:pt x="11575" y="4716"/>
                    <a:pt x="11328" y="3808"/>
                    <a:pt x="10877" y="2997"/>
                  </a:cubicBezTo>
                  <a:lnTo>
                    <a:pt x="10875" y="2989"/>
                  </a:lnTo>
                  <a:lnTo>
                    <a:pt x="10872" y="2984"/>
                  </a:lnTo>
                  <a:lnTo>
                    <a:pt x="10872" y="2981"/>
                  </a:lnTo>
                  <a:lnTo>
                    <a:pt x="10870" y="2976"/>
                  </a:lnTo>
                  <a:lnTo>
                    <a:pt x="10867" y="2974"/>
                  </a:lnTo>
                  <a:lnTo>
                    <a:pt x="10865" y="2968"/>
                  </a:lnTo>
                  <a:lnTo>
                    <a:pt x="10862" y="2966"/>
                  </a:lnTo>
                  <a:lnTo>
                    <a:pt x="10859" y="2961"/>
                  </a:lnTo>
                  <a:lnTo>
                    <a:pt x="10857" y="2958"/>
                  </a:lnTo>
                  <a:lnTo>
                    <a:pt x="10857" y="2956"/>
                  </a:lnTo>
                  <a:lnTo>
                    <a:pt x="10854" y="2950"/>
                  </a:lnTo>
                  <a:lnTo>
                    <a:pt x="10854" y="2948"/>
                  </a:lnTo>
                  <a:lnTo>
                    <a:pt x="10852" y="2943"/>
                  </a:lnTo>
                  <a:lnTo>
                    <a:pt x="10852" y="2940"/>
                  </a:lnTo>
                  <a:lnTo>
                    <a:pt x="10847" y="2935"/>
                  </a:lnTo>
                  <a:lnTo>
                    <a:pt x="10844" y="2927"/>
                  </a:lnTo>
                  <a:cubicBezTo>
                    <a:pt x="10399" y="2147"/>
                    <a:pt x="9781" y="1483"/>
                    <a:pt x="9037" y="984"/>
                  </a:cubicBezTo>
                  <a:lnTo>
                    <a:pt x="9029" y="978"/>
                  </a:lnTo>
                  <a:lnTo>
                    <a:pt x="9024" y="973"/>
                  </a:lnTo>
                  <a:lnTo>
                    <a:pt x="9021" y="973"/>
                  </a:lnTo>
                  <a:lnTo>
                    <a:pt x="9016" y="971"/>
                  </a:lnTo>
                  <a:lnTo>
                    <a:pt x="9014" y="968"/>
                  </a:lnTo>
                  <a:lnTo>
                    <a:pt x="9009" y="966"/>
                  </a:lnTo>
                  <a:lnTo>
                    <a:pt x="9006" y="963"/>
                  </a:lnTo>
                  <a:lnTo>
                    <a:pt x="9003" y="960"/>
                  </a:lnTo>
                  <a:lnTo>
                    <a:pt x="8998" y="958"/>
                  </a:lnTo>
                  <a:lnTo>
                    <a:pt x="8996" y="958"/>
                  </a:lnTo>
                  <a:lnTo>
                    <a:pt x="8990" y="953"/>
                  </a:lnTo>
                  <a:lnTo>
                    <a:pt x="8988" y="953"/>
                  </a:lnTo>
                  <a:lnTo>
                    <a:pt x="8983" y="950"/>
                  </a:lnTo>
                  <a:lnTo>
                    <a:pt x="8975" y="945"/>
                  </a:lnTo>
                  <a:cubicBezTo>
                    <a:pt x="8553" y="670"/>
                    <a:pt x="8097" y="453"/>
                    <a:pt x="7621" y="296"/>
                  </a:cubicBezTo>
                  <a:lnTo>
                    <a:pt x="7587" y="286"/>
                  </a:lnTo>
                  <a:cubicBezTo>
                    <a:pt x="7536" y="268"/>
                    <a:pt x="7485" y="252"/>
                    <a:pt x="7430" y="237"/>
                  </a:cubicBezTo>
                  <a:cubicBezTo>
                    <a:pt x="7387" y="224"/>
                    <a:pt x="7340" y="211"/>
                    <a:pt x="7297" y="201"/>
                  </a:cubicBezTo>
                  <a:lnTo>
                    <a:pt x="7276" y="196"/>
                  </a:lnTo>
                  <a:lnTo>
                    <a:pt x="7273" y="196"/>
                  </a:lnTo>
                  <a:cubicBezTo>
                    <a:pt x="6795" y="67"/>
                    <a:pt x="6300" y="0"/>
                    <a:pt x="5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6" name="CustomShape 5"/>
            <p:cNvSpPr/>
            <p:nvPr/>
          </p:nvSpPr>
          <p:spPr>
            <a:xfrm>
              <a:off x="7783560" y="2509920"/>
              <a:ext cx="642240" cy="423720"/>
            </a:xfrm>
            <a:custGeom>
              <a:avLst/>
              <a:gdLst/>
              <a:ahLst/>
              <a:cxnLst/>
              <a:rect l="l" t="t" r="r" b="b"/>
              <a:pathLst>
                <a:path w="10342" h="6823">
                  <a:moveTo>
                    <a:pt x="3456" y="1"/>
                  </a:moveTo>
                  <a:cubicBezTo>
                    <a:pt x="1422" y="1"/>
                    <a:pt x="1" y="3528"/>
                    <a:pt x="4223" y="6810"/>
                  </a:cubicBezTo>
                  <a:lnTo>
                    <a:pt x="4220" y="6818"/>
                  </a:lnTo>
                  <a:lnTo>
                    <a:pt x="4230" y="6818"/>
                  </a:lnTo>
                  <a:cubicBezTo>
                    <a:pt x="4233" y="6820"/>
                    <a:pt x="4236" y="6820"/>
                    <a:pt x="4238" y="6823"/>
                  </a:cubicBezTo>
                  <a:lnTo>
                    <a:pt x="4238" y="6815"/>
                  </a:lnTo>
                  <a:cubicBezTo>
                    <a:pt x="9734" y="6354"/>
                    <a:pt x="10342" y="2397"/>
                    <a:pt x="8429" y="1429"/>
                  </a:cubicBezTo>
                  <a:cubicBezTo>
                    <a:pt x="7979" y="1203"/>
                    <a:pt x="7569" y="1115"/>
                    <a:pt x="7214" y="1115"/>
                  </a:cubicBezTo>
                  <a:cubicBezTo>
                    <a:pt x="6552" y="1115"/>
                    <a:pt x="6058" y="1411"/>
                    <a:pt x="5757" y="1669"/>
                  </a:cubicBezTo>
                  <a:cubicBezTo>
                    <a:pt x="5582" y="1084"/>
                    <a:pt x="5083" y="168"/>
                    <a:pt x="3649" y="11"/>
                  </a:cubicBezTo>
                  <a:cubicBezTo>
                    <a:pt x="3584" y="6"/>
                    <a:pt x="3520" y="1"/>
                    <a:pt x="3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7" name="CustomShape 6"/>
            <p:cNvSpPr/>
            <p:nvPr/>
          </p:nvSpPr>
          <p:spPr>
            <a:xfrm>
              <a:off x="7656120" y="2341800"/>
              <a:ext cx="883800" cy="793080"/>
            </a:xfrm>
            <a:custGeom>
              <a:avLst/>
              <a:gdLst/>
              <a:ahLst/>
              <a:cxnLst/>
              <a:rect l="l" t="t" r="r" b="b"/>
              <a:pathLst>
                <a:path w="14226" h="12767">
                  <a:moveTo>
                    <a:pt x="7120" y="1"/>
                  </a:moveTo>
                  <a:cubicBezTo>
                    <a:pt x="4367" y="1"/>
                    <a:pt x="1826" y="1795"/>
                    <a:pt x="1004" y="4569"/>
                  </a:cubicBezTo>
                  <a:cubicBezTo>
                    <a:pt x="0" y="7949"/>
                    <a:pt x="1926" y="11499"/>
                    <a:pt x="5306" y="12500"/>
                  </a:cubicBezTo>
                  <a:cubicBezTo>
                    <a:pt x="5912" y="12680"/>
                    <a:pt x="6523" y="12766"/>
                    <a:pt x="7124" y="12766"/>
                  </a:cubicBezTo>
                  <a:cubicBezTo>
                    <a:pt x="9876" y="12766"/>
                    <a:pt x="12416" y="10971"/>
                    <a:pt x="13237" y="8199"/>
                  </a:cubicBezTo>
                  <a:cubicBezTo>
                    <a:pt x="14226" y="4873"/>
                    <a:pt x="12375" y="1379"/>
                    <a:pt x="9093" y="314"/>
                  </a:cubicBezTo>
                  <a:lnTo>
                    <a:pt x="9093" y="314"/>
                  </a:lnTo>
                  <a:cubicBezTo>
                    <a:pt x="12064" y="1287"/>
                    <a:pt x="13737" y="4456"/>
                    <a:pt x="12844" y="7470"/>
                  </a:cubicBezTo>
                  <a:cubicBezTo>
                    <a:pt x="12096" y="9991"/>
                    <a:pt x="9789" y="11619"/>
                    <a:pt x="7289" y="11619"/>
                  </a:cubicBezTo>
                  <a:cubicBezTo>
                    <a:pt x="6743" y="11619"/>
                    <a:pt x="6188" y="11541"/>
                    <a:pt x="5638" y="11378"/>
                  </a:cubicBezTo>
                  <a:cubicBezTo>
                    <a:pt x="2572" y="10467"/>
                    <a:pt x="821" y="7241"/>
                    <a:pt x="1730" y="4175"/>
                  </a:cubicBezTo>
                  <a:cubicBezTo>
                    <a:pt x="2479" y="1656"/>
                    <a:pt x="4789" y="26"/>
                    <a:pt x="7290" y="26"/>
                  </a:cubicBezTo>
                  <a:cubicBezTo>
                    <a:pt x="7782" y="26"/>
                    <a:pt x="8282" y="89"/>
                    <a:pt x="8779" y="221"/>
                  </a:cubicBezTo>
                  <a:cubicBezTo>
                    <a:pt x="8225" y="72"/>
                    <a:pt x="7669" y="1"/>
                    <a:pt x="7120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8" name="CustomShape 7"/>
            <p:cNvSpPr/>
            <p:nvPr/>
          </p:nvSpPr>
          <p:spPr>
            <a:xfrm>
              <a:off x="7707600" y="2343240"/>
              <a:ext cx="801360" cy="720000"/>
            </a:xfrm>
            <a:custGeom>
              <a:avLst/>
              <a:gdLst/>
              <a:ahLst/>
              <a:cxnLst/>
              <a:rect l="l" t="t" r="r" b="b"/>
              <a:pathLst>
                <a:path w="12903" h="11594">
                  <a:moveTo>
                    <a:pt x="6460" y="0"/>
                  </a:moveTo>
                  <a:cubicBezTo>
                    <a:pt x="3948" y="0"/>
                    <a:pt x="1632" y="1646"/>
                    <a:pt x="893" y="4178"/>
                  </a:cubicBezTo>
                  <a:cubicBezTo>
                    <a:pt x="0" y="7250"/>
                    <a:pt x="1766" y="10467"/>
                    <a:pt x="4840" y="11361"/>
                  </a:cubicBezTo>
                  <a:cubicBezTo>
                    <a:pt x="5381" y="11519"/>
                    <a:pt x="5927" y="11594"/>
                    <a:pt x="6463" y="11594"/>
                  </a:cubicBezTo>
                  <a:cubicBezTo>
                    <a:pt x="8973" y="11594"/>
                    <a:pt x="11286" y="9950"/>
                    <a:pt x="12022" y="7419"/>
                  </a:cubicBezTo>
                  <a:cubicBezTo>
                    <a:pt x="12903" y="4400"/>
                    <a:pt x="11211" y="1239"/>
                    <a:pt x="8235" y="281"/>
                  </a:cubicBezTo>
                  <a:cubicBezTo>
                    <a:pt x="8184" y="265"/>
                    <a:pt x="8132" y="250"/>
                    <a:pt x="8078" y="235"/>
                  </a:cubicBezTo>
                  <a:cubicBezTo>
                    <a:pt x="8027" y="219"/>
                    <a:pt x="7973" y="204"/>
                    <a:pt x="7921" y="188"/>
                  </a:cubicBezTo>
                  <a:cubicBezTo>
                    <a:pt x="7434" y="61"/>
                    <a:pt x="6943" y="0"/>
                    <a:pt x="6460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9" name="CustomShape 8"/>
            <p:cNvSpPr/>
            <p:nvPr/>
          </p:nvSpPr>
          <p:spPr>
            <a:xfrm>
              <a:off x="7779240" y="2505960"/>
              <a:ext cx="642240" cy="423720"/>
            </a:xfrm>
            <a:custGeom>
              <a:avLst/>
              <a:gdLst/>
              <a:ahLst/>
              <a:cxnLst/>
              <a:rect l="l" t="t" r="r" b="b"/>
              <a:pathLst>
                <a:path w="10341" h="6823">
                  <a:moveTo>
                    <a:pt x="3455" y="1"/>
                  </a:moveTo>
                  <a:cubicBezTo>
                    <a:pt x="1422" y="1"/>
                    <a:pt x="1" y="3527"/>
                    <a:pt x="4222" y="6810"/>
                  </a:cubicBezTo>
                  <a:lnTo>
                    <a:pt x="4219" y="6818"/>
                  </a:lnTo>
                  <a:lnTo>
                    <a:pt x="4229" y="6818"/>
                  </a:lnTo>
                  <a:cubicBezTo>
                    <a:pt x="4232" y="6820"/>
                    <a:pt x="4235" y="6820"/>
                    <a:pt x="4237" y="6823"/>
                  </a:cubicBezTo>
                  <a:lnTo>
                    <a:pt x="4240" y="6815"/>
                  </a:lnTo>
                  <a:cubicBezTo>
                    <a:pt x="9733" y="6354"/>
                    <a:pt x="10341" y="2397"/>
                    <a:pt x="8428" y="1430"/>
                  </a:cubicBezTo>
                  <a:cubicBezTo>
                    <a:pt x="7977" y="1201"/>
                    <a:pt x="7571" y="1113"/>
                    <a:pt x="7213" y="1113"/>
                  </a:cubicBezTo>
                  <a:cubicBezTo>
                    <a:pt x="6552" y="1113"/>
                    <a:pt x="6058" y="1412"/>
                    <a:pt x="5756" y="1669"/>
                  </a:cubicBezTo>
                  <a:cubicBezTo>
                    <a:pt x="5581" y="1085"/>
                    <a:pt x="5082" y="168"/>
                    <a:pt x="3648" y="11"/>
                  </a:cubicBezTo>
                  <a:cubicBezTo>
                    <a:pt x="3583" y="4"/>
                    <a:pt x="3519" y="1"/>
                    <a:pt x="3455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810" name="Group 9"/>
          <p:cNvGrpSpPr/>
          <p:nvPr/>
        </p:nvGrpSpPr>
        <p:grpSpPr>
          <a:xfrm>
            <a:off x="4516200" y="3960000"/>
            <a:ext cx="883800" cy="939600"/>
            <a:chOff x="4516200" y="3960000"/>
            <a:chExt cx="883800" cy="939600"/>
          </a:xfrm>
        </p:grpSpPr>
        <p:sp>
          <p:nvSpPr>
            <p:cNvPr id="1811" name="CustomShape 10"/>
            <p:cNvSpPr/>
            <p:nvPr/>
          </p:nvSpPr>
          <p:spPr>
            <a:xfrm>
              <a:off x="4519440" y="4610880"/>
              <a:ext cx="297720" cy="288720"/>
            </a:xfrm>
            <a:custGeom>
              <a:avLst/>
              <a:gdLst/>
              <a:ahLst/>
              <a:cxnLst/>
              <a:rect l="l" t="t" r="r" b="b"/>
              <a:pathLst>
                <a:path w="4650" h="4511">
                  <a:moveTo>
                    <a:pt x="1808" y="1614"/>
                  </a:moveTo>
                  <a:cubicBezTo>
                    <a:pt x="1836" y="1614"/>
                    <a:pt x="1864" y="1614"/>
                    <a:pt x="1890" y="1619"/>
                  </a:cubicBezTo>
                  <a:cubicBezTo>
                    <a:pt x="2181" y="1650"/>
                    <a:pt x="2420" y="1833"/>
                    <a:pt x="2570" y="1980"/>
                  </a:cubicBezTo>
                  <a:cubicBezTo>
                    <a:pt x="2827" y="2227"/>
                    <a:pt x="2984" y="2523"/>
                    <a:pt x="3015" y="2814"/>
                  </a:cubicBezTo>
                  <a:cubicBezTo>
                    <a:pt x="3028" y="2971"/>
                    <a:pt x="3007" y="3128"/>
                    <a:pt x="2951" y="3277"/>
                  </a:cubicBezTo>
                  <a:cubicBezTo>
                    <a:pt x="2886" y="3331"/>
                    <a:pt x="2817" y="3380"/>
                    <a:pt x="2745" y="3424"/>
                  </a:cubicBezTo>
                  <a:cubicBezTo>
                    <a:pt x="2536" y="3547"/>
                    <a:pt x="2299" y="3612"/>
                    <a:pt x="2060" y="3612"/>
                  </a:cubicBezTo>
                  <a:lnTo>
                    <a:pt x="2057" y="3612"/>
                  </a:lnTo>
                  <a:cubicBezTo>
                    <a:pt x="2053" y="3612"/>
                    <a:pt x="2048" y="3612"/>
                    <a:pt x="2043" y="3612"/>
                  </a:cubicBezTo>
                  <a:cubicBezTo>
                    <a:pt x="1829" y="3612"/>
                    <a:pt x="1621" y="3555"/>
                    <a:pt x="1437" y="3447"/>
                  </a:cubicBezTo>
                  <a:cubicBezTo>
                    <a:pt x="1051" y="3213"/>
                    <a:pt x="840" y="2726"/>
                    <a:pt x="940" y="2309"/>
                  </a:cubicBezTo>
                  <a:cubicBezTo>
                    <a:pt x="1035" y="1915"/>
                    <a:pt x="1422" y="1614"/>
                    <a:pt x="1808" y="1614"/>
                  </a:cubicBezTo>
                  <a:close/>
                  <a:moveTo>
                    <a:pt x="2003" y="0"/>
                  </a:moveTo>
                  <a:lnTo>
                    <a:pt x="1192" y="772"/>
                  </a:lnTo>
                  <a:cubicBezTo>
                    <a:pt x="860" y="1089"/>
                    <a:pt x="487" y="1447"/>
                    <a:pt x="281" y="1920"/>
                  </a:cubicBezTo>
                  <a:cubicBezTo>
                    <a:pt x="1" y="2561"/>
                    <a:pt x="103" y="3347"/>
                    <a:pt x="536" y="3872"/>
                  </a:cubicBezTo>
                  <a:cubicBezTo>
                    <a:pt x="873" y="4276"/>
                    <a:pt x="1370" y="4508"/>
                    <a:pt x="1895" y="4510"/>
                  </a:cubicBezTo>
                  <a:cubicBezTo>
                    <a:pt x="1900" y="4510"/>
                    <a:pt x="1904" y="4510"/>
                    <a:pt x="1908" y="4510"/>
                  </a:cubicBezTo>
                  <a:cubicBezTo>
                    <a:pt x="2534" y="4510"/>
                    <a:pt x="3102" y="4143"/>
                    <a:pt x="3360" y="3573"/>
                  </a:cubicBezTo>
                  <a:cubicBezTo>
                    <a:pt x="3517" y="3426"/>
                    <a:pt x="3664" y="3269"/>
                    <a:pt x="3803" y="3105"/>
                  </a:cubicBezTo>
                  <a:lnTo>
                    <a:pt x="4650" y="2134"/>
                  </a:lnTo>
                  <a:cubicBezTo>
                    <a:pt x="4488" y="2072"/>
                    <a:pt x="4331" y="2003"/>
                    <a:pt x="4176" y="1926"/>
                  </a:cubicBezTo>
                  <a:lnTo>
                    <a:pt x="3502" y="2703"/>
                  </a:lnTo>
                  <a:cubicBezTo>
                    <a:pt x="3445" y="2317"/>
                    <a:pt x="3239" y="1936"/>
                    <a:pt x="2917" y="1624"/>
                  </a:cubicBezTo>
                  <a:cubicBezTo>
                    <a:pt x="2621" y="1336"/>
                    <a:pt x="2287" y="1166"/>
                    <a:pt x="1947" y="1128"/>
                  </a:cubicBezTo>
                  <a:cubicBezTo>
                    <a:pt x="1903" y="1122"/>
                    <a:pt x="1859" y="1120"/>
                    <a:pt x="1813" y="1120"/>
                  </a:cubicBezTo>
                  <a:cubicBezTo>
                    <a:pt x="1710" y="1120"/>
                    <a:pt x="1609" y="1133"/>
                    <a:pt x="1509" y="1156"/>
                  </a:cubicBezTo>
                  <a:lnTo>
                    <a:pt x="1535" y="1130"/>
                  </a:lnTo>
                  <a:lnTo>
                    <a:pt x="2297" y="402"/>
                  </a:lnTo>
                  <a:cubicBezTo>
                    <a:pt x="2194" y="273"/>
                    <a:pt x="2099" y="139"/>
                    <a:pt x="2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2" name="CustomShape 11"/>
            <p:cNvSpPr/>
            <p:nvPr/>
          </p:nvSpPr>
          <p:spPr>
            <a:xfrm>
              <a:off x="5103720" y="3963240"/>
              <a:ext cx="296280" cy="281880"/>
            </a:xfrm>
            <a:custGeom>
              <a:avLst/>
              <a:gdLst/>
              <a:ahLst/>
              <a:cxnLst/>
              <a:rect l="l" t="t" r="r" b="b"/>
              <a:pathLst>
                <a:path w="4627" h="4406">
                  <a:moveTo>
                    <a:pt x="2611" y="1"/>
                  </a:moveTo>
                  <a:cubicBezTo>
                    <a:pt x="2141" y="1"/>
                    <a:pt x="1692" y="181"/>
                    <a:pt x="1350" y="503"/>
                  </a:cubicBezTo>
                  <a:lnTo>
                    <a:pt x="526" y="1278"/>
                  </a:lnTo>
                  <a:cubicBezTo>
                    <a:pt x="266" y="1522"/>
                    <a:pt x="83" y="1836"/>
                    <a:pt x="1" y="2181"/>
                  </a:cubicBezTo>
                  <a:cubicBezTo>
                    <a:pt x="323" y="2346"/>
                    <a:pt x="626" y="2542"/>
                    <a:pt x="910" y="2765"/>
                  </a:cubicBezTo>
                  <a:lnTo>
                    <a:pt x="1664" y="2058"/>
                  </a:lnTo>
                  <a:cubicBezTo>
                    <a:pt x="1635" y="1562"/>
                    <a:pt x="2036" y="1219"/>
                    <a:pt x="2458" y="1219"/>
                  </a:cubicBezTo>
                  <a:cubicBezTo>
                    <a:pt x="2645" y="1219"/>
                    <a:pt x="2837" y="1286"/>
                    <a:pt x="2997" y="1437"/>
                  </a:cubicBezTo>
                  <a:cubicBezTo>
                    <a:pt x="3232" y="1659"/>
                    <a:pt x="3309" y="2003"/>
                    <a:pt x="3188" y="2305"/>
                  </a:cubicBezTo>
                  <a:cubicBezTo>
                    <a:pt x="3069" y="2606"/>
                    <a:pt x="2776" y="2802"/>
                    <a:pt x="2454" y="2802"/>
                  </a:cubicBezTo>
                  <a:lnTo>
                    <a:pt x="2395" y="2802"/>
                  </a:lnTo>
                  <a:lnTo>
                    <a:pt x="1666" y="3489"/>
                  </a:lnTo>
                  <a:cubicBezTo>
                    <a:pt x="1911" y="3769"/>
                    <a:pt x="2127" y="4078"/>
                    <a:pt x="2313" y="4405"/>
                  </a:cubicBezTo>
                  <a:cubicBezTo>
                    <a:pt x="2596" y="4326"/>
                    <a:pt x="2856" y="4176"/>
                    <a:pt x="3069" y="3975"/>
                  </a:cubicBezTo>
                  <a:lnTo>
                    <a:pt x="3891" y="3201"/>
                  </a:lnTo>
                  <a:cubicBezTo>
                    <a:pt x="4447" y="2681"/>
                    <a:pt x="4627" y="1875"/>
                    <a:pt x="4346" y="1167"/>
                  </a:cubicBezTo>
                  <a:cubicBezTo>
                    <a:pt x="4066" y="463"/>
                    <a:pt x="3385" y="1"/>
                    <a:pt x="2628" y="1"/>
                  </a:cubicBezTo>
                  <a:cubicBezTo>
                    <a:pt x="2626" y="1"/>
                    <a:pt x="2624" y="1"/>
                    <a:pt x="2621" y="1"/>
                  </a:cubicBezTo>
                  <a:cubicBezTo>
                    <a:pt x="2618" y="1"/>
                    <a:pt x="2615" y="1"/>
                    <a:pt x="2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3" name="CustomShape 12"/>
            <p:cNvSpPr/>
            <p:nvPr/>
          </p:nvSpPr>
          <p:spPr>
            <a:xfrm>
              <a:off x="4570920" y="4064400"/>
              <a:ext cx="753120" cy="706320"/>
            </a:xfrm>
            <a:custGeom>
              <a:avLst/>
              <a:gdLst/>
              <a:ahLst/>
              <a:cxnLst/>
              <a:rect l="l" t="t" r="r" b="b"/>
              <a:pathLst>
                <a:path w="11758" h="11026">
                  <a:moveTo>
                    <a:pt x="9469" y="4166"/>
                  </a:moveTo>
                  <a:lnTo>
                    <a:pt x="9469" y="4169"/>
                  </a:lnTo>
                  <a:cubicBezTo>
                    <a:pt x="9487" y="4323"/>
                    <a:pt x="9495" y="4478"/>
                    <a:pt x="9495" y="4635"/>
                  </a:cubicBezTo>
                  <a:cubicBezTo>
                    <a:pt x="9495" y="5005"/>
                    <a:pt x="9448" y="5376"/>
                    <a:pt x="9356" y="5736"/>
                  </a:cubicBezTo>
                  <a:cubicBezTo>
                    <a:pt x="9433" y="5824"/>
                    <a:pt x="9526" y="5930"/>
                    <a:pt x="9611" y="6025"/>
                  </a:cubicBezTo>
                  <a:cubicBezTo>
                    <a:pt x="9703" y="6135"/>
                    <a:pt x="9804" y="6249"/>
                    <a:pt x="9912" y="6367"/>
                  </a:cubicBezTo>
                  <a:cubicBezTo>
                    <a:pt x="10074" y="6244"/>
                    <a:pt x="10203" y="6074"/>
                    <a:pt x="10277" y="5881"/>
                  </a:cubicBezTo>
                  <a:cubicBezTo>
                    <a:pt x="10398" y="5569"/>
                    <a:pt x="10386" y="5101"/>
                    <a:pt x="9878" y="4529"/>
                  </a:cubicBezTo>
                  <a:cubicBezTo>
                    <a:pt x="9757" y="4393"/>
                    <a:pt x="9621" y="4272"/>
                    <a:pt x="9469" y="4166"/>
                  </a:cubicBezTo>
                  <a:close/>
                  <a:moveTo>
                    <a:pt x="5587" y="9037"/>
                  </a:moveTo>
                  <a:lnTo>
                    <a:pt x="5587" y="9037"/>
                  </a:lnTo>
                  <a:cubicBezTo>
                    <a:pt x="5546" y="9042"/>
                    <a:pt x="5502" y="9047"/>
                    <a:pt x="5461" y="9050"/>
                  </a:cubicBezTo>
                  <a:cubicBezTo>
                    <a:pt x="5489" y="9083"/>
                    <a:pt x="5520" y="9117"/>
                    <a:pt x="5548" y="9150"/>
                  </a:cubicBezTo>
                  <a:cubicBezTo>
                    <a:pt x="5564" y="9114"/>
                    <a:pt x="5577" y="9075"/>
                    <a:pt x="5587" y="9037"/>
                  </a:cubicBezTo>
                  <a:close/>
                  <a:moveTo>
                    <a:pt x="5832" y="1"/>
                  </a:moveTo>
                  <a:cubicBezTo>
                    <a:pt x="5827" y="1"/>
                    <a:pt x="5821" y="1"/>
                    <a:pt x="5816" y="1"/>
                  </a:cubicBezTo>
                  <a:cubicBezTo>
                    <a:pt x="5116" y="1"/>
                    <a:pt x="4423" y="132"/>
                    <a:pt x="3775" y="392"/>
                  </a:cubicBezTo>
                  <a:cubicBezTo>
                    <a:pt x="4205" y="262"/>
                    <a:pt x="4639" y="200"/>
                    <a:pt x="5064" y="200"/>
                  </a:cubicBezTo>
                  <a:cubicBezTo>
                    <a:pt x="7149" y="200"/>
                    <a:pt x="9038" y="1685"/>
                    <a:pt x="9425" y="3857"/>
                  </a:cubicBezTo>
                  <a:cubicBezTo>
                    <a:pt x="9678" y="3996"/>
                    <a:pt x="9881" y="4200"/>
                    <a:pt x="10043" y="4382"/>
                  </a:cubicBezTo>
                  <a:cubicBezTo>
                    <a:pt x="10313" y="4686"/>
                    <a:pt x="10604" y="5330"/>
                    <a:pt x="10496" y="5729"/>
                  </a:cubicBezTo>
                  <a:cubicBezTo>
                    <a:pt x="10391" y="6130"/>
                    <a:pt x="9953" y="6571"/>
                    <a:pt x="9858" y="6655"/>
                  </a:cubicBezTo>
                  <a:lnTo>
                    <a:pt x="9497" y="6977"/>
                  </a:lnTo>
                  <a:cubicBezTo>
                    <a:pt x="9482" y="6993"/>
                    <a:pt x="9464" y="7003"/>
                    <a:pt x="9441" y="7006"/>
                  </a:cubicBezTo>
                  <a:cubicBezTo>
                    <a:pt x="9420" y="7003"/>
                    <a:pt x="9402" y="6988"/>
                    <a:pt x="9397" y="6967"/>
                  </a:cubicBezTo>
                  <a:cubicBezTo>
                    <a:pt x="9392" y="6954"/>
                    <a:pt x="9384" y="6944"/>
                    <a:pt x="9376" y="6934"/>
                  </a:cubicBezTo>
                  <a:cubicBezTo>
                    <a:pt x="9356" y="6913"/>
                    <a:pt x="9327" y="6887"/>
                    <a:pt x="9281" y="6836"/>
                  </a:cubicBezTo>
                  <a:cubicBezTo>
                    <a:pt x="9253" y="6805"/>
                    <a:pt x="9160" y="6704"/>
                    <a:pt x="9047" y="6578"/>
                  </a:cubicBezTo>
                  <a:cubicBezTo>
                    <a:pt x="8965" y="6748"/>
                    <a:pt x="8872" y="6910"/>
                    <a:pt x="8769" y="7067"/>
                  </a:cubicBezTo>
                  <a:cubicBezTo>
                    <a:pt x="8905" y="7142"/>
                    <a:pt x="9067" y="7219"/>
                    <a:pt x="9109" y="7240"/>
                  </a:cubicBezTo>
                  <a:cubicBezTo>
                    <a:pt x="9124" y="7248"/>
                    <a:pt x="9140" y="7255"/>
                    <a:pt x="9152" y="7268"/>
                  </a:cubicBezTo>
                  <a:cubicBezTo>
                    <a:pt x="9160" y="7278"/>
                    <a:pt x="9158" y="7286"/>
                    <a:pt x="9124" y="7315"/>
                  </a:cubicBezTo>
                  <a:lnTo>
                    <a:pt x="8928" y="7492"/>
                  </a:lnTo>
                  <a:cubicBezTo>
                    <a:pt x="8918" y="7502"/>
                    <a:pt x="8908" y="7508"/>
                    <a:pt x="8895" y="7508"/>
                  </a:cubicBezTo>
                  <a:cubicBezTo>
                    <a:pt x="8882" y="7505"/>
                    <a:pt x="8869" y="7502"/>
                    <a:pt x="8859" y="7495"/>
                  </a:cubicBezTo>
                  <a:cubicBezTo>
                    <a:pt x="8805" y="7466"/>
                    <a:pt x="8756" y="7436"/>
                    <a:pt x="8707" y="7402"/>
                  </a:cubicBezTo>
                  <a:cubicBezTo>
                    <a:pt x="8663" y="7379"/>
                    <a:pt x="8622" y="7353"/>
                    <a:pt x="8581" y="7327"/>
                  </a:cubicBezTo>
                  <a:cubicBezTo>
                    <a:pt x="8269" y="7734"/>
                    <a:pt x="7891" y="8084"/>
                    <a:pt x="7461" y="8362"/>
                  </a:cubicBezTo>
                  <a:cubicBezTo>
                    <a:pt x="7461" y="8365"/>
                    <a:pt x="7464" y="8370"/>
                    <a:pt x="7464" y="8373"/>
                  </a:cubicBezTo>
                  <a:cubicBezTo>
                    <a:pt x="7466" y="8396"/>
                    <a:pt x="7502" y="8458"/>
                    <a:pt x="7528" y="8517"/>
                  </a:cubicBezTo>
                  <a:cubicBezTo>
                    <a:pt x="7543" y="8555"/>
                    <a:pt x="7564" y="8594"/>
                    <a:pt x="7585" y="8630"/>
                  </a:cubicBezTo>
                  <a:cubicBezTo>
                    <a:pt x="7600" y="8669"/>
                    <a:pt x="7608" y="8669"/>
                    <a:pt x="7574" y="8697"/>
                  </a:cubicBezTo>
                  <a:lnTo>
                    <a:pt x="7505" y="8761"/>
                  </a:lnTo>
                  <a:cubicBezTo>
                    <a:pt x="7497" y="8766"/>
                    <a:pt x="7489" y="8772"/>
                    <a:pt x="7482" y="8772"/>
                  </a:cubicBezTo>
                  <a:cubicBezTo>
                    <a:pt x="7469" y="8772"/>
                    <a:pt x="7456" y="8759"/>
                    <a:pt x="7446" y="8730"/>
                  </a:cubicBezTo>
                  <a:cubicBezTo>
                    <a:pt x="7441" y="8725"/>
                    <a:pt x="7435" y="8718"/>
                    <a:pt x="7433" y="8710"/>
                  </a:cubicBezTo>
                  <a:cubicBezTo>
                    <a:pt x="7422" y="8689"/>
                    <a:pt x="7412" y="8669"/>
                    <a:pt x="7402" y="8648"/>
                  </a:cubicBezTo>
                  <a:lnTo>
                    <a:pt x="7320" y="8488"/>
                  </a:lnTo>
                  <a:cubicBezTo>
                    <a:pt x="7314" y="8481"/>
                    <a:pt x="7309" y="8470"/>
                    <a:pt x="7304" y="8458"/>
                  </a:cubicBezTo>
                  <a:cubicBezTo>
                    <a:pt x="7111" y="8571"/>
                    <a:pt x="6913" y="8669"/>
                    <a:pt x="6707" y="8754"/>
                  </a:cubicBezTo>
                  <a:cubicBezTo>
                    <a:pt x="6740" y="9395"/>
                    <a:pt x="6249" y="9871"/>
                    <a:pt x="6156" y="9953"/>
                  </a:cubicBezTo>
                  <a:cubicBezTo>
                    <a:pt x="6017" y="10077"/>
                    <a:pt x="5770" y="10311"/>
                    <a:pt x="5680" y="10388"/>
                  </a:cubicBezTo>
                  <a:cubicBezTo>
                    <a:pt x="5667" y="10401"/>
                    <a:pt x="5649" y="10409"/>
                    <a:pt x="5628" y="10411"/>
                  </a:cubicBezTo>
                  <a:cubicBezTo>
                    <a:pt x="5587" y="10411"/>
                    <a:pt x="5546" y="10373"/>
                    <a:pt x="5507" y="10329"/>
                  </a:cubicBezTo>
                  <a:cubicBezTo>
                    <a:pt x="5479" y="10298"/>
                    <a:pt x="5453" y="10262"/>
                    <a:pt x="5427" y="10234"/>
                  </a:cubicBezTo>
                  <a:cubicBezTo>
                    <a:pt x="5353" y="10149"/>
                    <a:pt x="5183" y="9982"/>
                    <a:pt x="5118" y="9907"/>
                  </a:cubicBezTo>
                  <a:cubicBezTo>
                    <a:pt x="5052" y="9832"/>
                    <a:pt x="4882" y="9678"/>
                    <a:pt x="4632" y="9400"/>
                  </a:cubicBezTo>
                  <a:cubicBezTo>
                    <a:pt x="4503" y="9256"/>
                    <a:pt x="4408" y="9129"/>
                    <a:pt x="4308" y="9003"/>
                  </a:cubicBezTo>
                  <a:cubicBezTo>
                    <a:pt x="2179" y="8638"/>
                    <a:pt x="626" y="6792"/>
                    <a:pt x="624" y="4635"/>
                  </a:cubicBezTo>
                  <a:cubicBezTo>
                    <a:pt x="624" y="3976"/>
                    <a:pt x="770" y="3324"/>
                    <a:pt x="1054" y="2730"/>
                  </a:cubicBezTo>
                  <a:lnTo>
                    <a:pt x="1054" y="2730"/>
                  </a:lnTo>
                  <a:cubicBezTo>
                    <a:pt x="1" y="4534"/>
                    <a:pt x="55" y="6776"/>
                    <a:pt x="1198" y="8524"/>
                  </a:cubicBezTo>
                  <a:cubicBezTo>
                    <a:pt x="1288" y="8663"/>
                    <a:pt x="1386" y="8800"/>
                    <a:pt x="1489" y="8929"/>
                  </a:cubicBezTo>
                  <a:cubicBezTo>
                    <a:pt x="1996" y="9570"/>
                    <a:pt x="2637" y="10090"/>
                    <a:pt x="3368" y="10453"/>
                  </a:cubicBezTo>
                  <a:cubicBezTo>
                    <a:pt x="3522" y="10530"/>
                    <a:pt x="3682" y="10599"/>
                    <a:pt x="3844" y="10661"/>
                  </a:cubicBezTo>
                  <a:cubicBezTo>
                    <a:pt x="4485" y="10906"/>
                    <a:pt x="5151" y="11025"/>
                    <a:pt x="5811" y="11025"/>
                  </a:cubicBezTo>
                  <a:cubicBezTo>
                    <a:pt x="7380" y="11025"/>
                    <a:pt x="8914" y="10353"/>
                    <a:pt x="9981" y="9119"/>
                  </a:cubicBezTo>
                  <a:cubicBezTo>
                    <a:pt x="11500" y="7366"/>
                    <a:pt x="11758" y="4848"/>
                    <a:pt x="10628" y="2822"/>
                  </a:cubicBezTo>
                  <a:cubicBezTo>
                    <a:pt x="10442" y="2495"/>
                    <a:pt x="10226" y="2186"/>
                    <a:pt x="9981" y="1903"/>
                  </a:cubicBezTo>
                  <a:cubicBezTo>
                    <a:pt x="9752" y="1641"/>
                    <a:pt x="9500" y="1399"/>
                    <a:pt x="9225" y="1182"/>
                  </a:cubicBezTo>
                  <a:cubicBezTo>
                    <a:pt x="8941" y="956"/>
                    <a:pt x="8638" y="763"/>
                    <a:pt x="8316" y="598"/>
                  </a:cubicBezTo>
                  <a:cubicBezTo>
                    <a:pt x="7546" y="207"/>
                    <a:pt x="6694" y="1"/>
                    <a:pt x="5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4" name="CustomShape 13"/>
            <p:cNvSpPr/>
            <p:nvPr/>
          </p:nvSpPr>
          <p:spPr>
            <a:xfrm>
              <a:off x="4610880" y="4077360"/>
              <a:ext cx="567720" cy="567000"/>
            </a:xfrm>
            <a:custGeom>
              <a:avLst/>
              <a:gdLst/>
              <a:ahLst/>
              <a:cxnLst/>
              <a:rect l="l" t="t" r="r" b="b"/>
              <a:pathLst>
                <a:path w="8867" h="8854">
                  <a:moveTo>
                    <a:pt x="4300" y="1094"/>
                  </a:moveTo>
                  <a:cubicBezTo>
                    <a:pt x="4315" y="1094"/>
                    <a:pt x="4328" y="1099"/>
                    <a:pt x="4336" y="1110"/>
                  </a:cubicBezTo>
                  <a:cubicBezTo>
                    <a:pt x="4498" y="1290"/>
                    <a:pt x="4586" y="1403"/>
                    <a:pt x="4704" y="1545"/>
                  </a:cubicBezTo>
                  <a:lnTo>
                    <a:pt x="4974" y="1887"/>
                  </a:lnTo>
                  <a:lnTo>
                    <a:pt x="5196" y="2134"/>
                  </a:lnTo>
                  <a:lnTo>
                    <a:pt x="5397" y="2340"/>
                  </a:lnTo>
                  <a:cubicBezTo>
                    <a:pt x="5451" y="2394"/>
                    <a:pt x="5546" y="2495"/>
                    <a:pt x="5682" y="2646"/>
                  </a:cubicBezTo>
                  <a:cubicBezTo>
                    <a:pt x="5801" y="2762"/>
                    <a:pt x="6123" y="3146"/>
                    <a:pt x="6287" y="3267"/>
                  </a:cubicBezTo>
                  <a:cubicBezTo>
                    <a:pt x="6553" y="3048"/>
                    <a:pt x="6707" y="2937"/>
                    <a:pt x="6746" y="2937"/>
                  </a:cubicBezTo>
                  <a:cubicBezTo>
                    <a:pt x="6748" y="2937"/>
                    <a:pt x="6751" y="2940"/>
                    <a:pt x="6753" y="2940"/>
                  </a:cubicBezTo>
                  <a:lnTo>
                    <a:pt x="6897" y="3084"/>
                  </a:lnTo>
                  <a:cubicBezTo>
                    <a:pt x="6946" y="3130"/>
                    <a:pt x="6941" y="3179"/>
                    <a:pt x="6874" y="3233"/>
                  </a:cubicBezTo>
                  <a:cubicBezTo>
                    <a:pt x="6753" y="3334"/>
                    <a:pt x="6666" y="3406"/>
                    <a:pt x="6604" y="3450"/>
                  </a:cubicBezTo>
                  <a:cubicBezTo>
                    <a:pt x="6540" y="3493"/>
                    <a:pt x="6470" y="3550"/>
                    <a:pt x="6393" y="3612"/>
                  </a:cubicBezTo>
                  <a:cubicBezTo>
                    <a:pt x="6285" y="3720"/>
                    <a:pt x="6141" y="3862"/>
                    <a:pt x="5955" y="4039"/>
                  </a:cubicBezTo>
                  <a:cubicBezTo>
                    <a:pt x="5914" y="4078"/>
                    <a:pt x="5865" y="4116"/>
                    <a:pt x="5814" y="4160"/>
                  </a:cubicBezTo>
                  <a:cubicBezTo>
                    <a:pt x="5734" y="4232"/>
                    <a:pt x="5641" y="4320"/>
                    <a:pt x="5546" y="4420"/>
                  </a:cubicBezTo>
                  <a:cubicBezTo>
                    <a:pt x="5538" y="4425"/>
                    <a:pt x="5528" y="4428"/>
                    <a:pt x="5520" y="4428"/>
                  </a:cubicBezTo>
                  <a:cubicBezTo>
                    <a:pt x="5492" y="4428"/>
                    <a:pt x="5453" y="4405"/>
                    <a:pt x="5399" y="4364"/>
                  </a:cubicBezTo>
                  <a:cubicBezTo>
                    <a:pt x="5391" y="4353"/>
                    <a:pt x="5379" y="4346"/>
                    <a:pt x="5371" y="4333"/>
                  </a:cubicBezTo>
                  <a:cubicBezTo>
                    <a:pt x="5327" y="4281"/>
                    <a:pt x="5314" y="4237"/>
                    <a:pt x="5335" y="4204"/>
                  </a:cubicBezTo>
                  <a:cubicBezTo>
                    <a:pt x="5471" y="4044"/>
                    <a:pt x="5582" y="3903"/>
                    <a:pt x="5664" y="3784"/>
                  </a:cubicBezTo>
                  <a:cubicBezTo>
                    <a:pt x="5785" y="3684"/>
                    <a:pt x="5816" y="3604"/>
                    <a:pt x="5767" y="3553"/>
                  </a:cubicBezTo>
                  <a:cubicBezTo>
                    <a:pt x="5721" y="3493"/>
                    <a:pt x="5677" y="3442"/>
                    <a:pt x="5636" y="3396"/>
                  </a:cubicBezTo>
                  <a:cubicBezTo>
                    <a:pt x="5595" y="3352"/>
                    <a:pt x="5536" y="3285"/>
                    <a:pt x="5453" y="3197"/>
                  </a:cubicBezTo>
                  <a:lnTo>
                    <a:pt x="5170" y="2881"/>
                  </a:lnTo>
                  <a:cubicBezTo>
                    <a:pt x="5072" y="2767"/>
                    <a:pt x="4972" y="2659"/>
                    <a:pt x="4866" y="2554"/>
                  </a:cubicBezTo>
                  <a:cubicBezTo>
                    <a:pt x="4812" y="2495"/>
                    <a:pt x="4758" y="2441"/>
                    <a:pt x="4704" y="2381"/>
                  </a:cubicBezTo>
                  <a:cubicBezTo>
                    <a:pt x="4650" y="2322"/>
                    <a:pt x="4601" y="2258"/>
                    <a:pt x="4547" y="2199"/>
                  </a:cubicBezTo>
                  <a:lnTo>
                    <a:pt x="4251" y="1846"/>
                  </a:lnTo>
                  <a:lnTo>
                    <a:pt x="3922" y="2317"/>
                  </a:lnTo>
                  <a:cubicBezTo>
                    <a:pt x="3888" y="2368"/>
                    <a:pt x="3852" y="2417"/>
                    <a:pt x="3811" y="2461"/>
                  </a:cubicBezTo>
                  <a:cubicBezTo>
                    <a:pt x="3801" y="2474"/>
                    <a:pt x="3785" y="2482"/>
                    <a:pt x="3770" y="2484"/>
                  </a:cubicBezTo>
                  <a:cubicBezTo>
                    <a:pt x="3765" y="2484"/>
                    <a:pt x="3759" y="2482"/>
                    <a:pt x="3757" y="2479"/>
                  </a:cubicBezTo>
                  <a:cubicBezTo>
                    <a:pt x="3736" y="2474"/>
                    <a:pt x="3721" y="2461"/>
                    <a:pt x="3708" y="2446"/>
                  </a:cubicBezTo>
                  <a:cubicBezTo>
                    <a:pt x="3618" y="2353"/>
                    <a:pt x="3569" y="2291"/>
                    <a:pt x="3553" y="2260"/>
                  </a:cubicBezTo>
                  <a:cubicBezTo>
                    <a:pt x="3538" y="2229"/>
                    <a:pt x="3551" y="2181"/>
                    <a:pt x="3587" y="2111"/>
                  </a:cubicBezTo>
                  <a:cubicBezTo>
                    <a:pt x="3806" y="1895"/>
                    <a:pt x="3991" y="1604"/>
                    <a:pt x="4140" y="1231"/>
                  </a:cubicBezTo>
                  <a:cubicBezTo>
                    <a:pt x="4158" y="1195"/>
                    <a:pt x="4184" y="1164"/>
                    <a:pt x="4215" y="1138"/>
                  </a:cubicBezTo>
                  <a:cubicBezTo>
                    <a:pt x="4238" y="1112"/>
                    <a:pt x="4269" y="1099"/>
                    <a:pt x="4300" y="1094"/>
                  </a:cubicBezTo>
                  <a:close/>
                  <a:moveTo>
                    <a:pt x="3229" y="3486"/>
                  </a:moveTo>
                  <a:cubicBezTo>
                    <a:pt x="3211" y="3486"/>
                    <a:pt x="3193" y="3496"/>
                    <a:pt x="3180" y="3509"/>
                  </a:cubicBezTo>
                  <a:cubicBezTo>
                    <a:pt x="3105" y="3576"/>
                    <a:pt x="2964" y="3771"/>
                    <a:pt x="2876" y="3851"/>
                  </a:cubicBezTo>
                  <a:cubicBezTo>
                    <a:pt x="2843" y="3890"/>
                    <a:pt x="2807" y="3926"/>
                    <a:pt x="2768" y="3959"/>
                  </a:cubicBezTo>
                  <a:cubicBezTo>
                    <a:pt x="2732" y="3990"/>
                    <a:pt x="2694" y="4021"/>
                    <a:pt x="2652" y="4049"/>
                  </a:cubicBezTo>
                  <a:cubicBezTo>
                    <a:pt x="2614" y="4068"/>
                    <a:pt x="2578" y="4093"/>
                    <a:pt x="2544" y="4122"/>
                  </a:cubicBezTo>
                  <a:cubicBezTo>
                    <a:pt x="2524" y="4140"/>
                    <a:pt x="2511" y="4160"/>
                    <a:pt x="2516" y="4173"/>
                  </a:cubicBezTo>
                  <a:cubicBezTo>
                    <a:pt x="2539" y="4222"/>
                    <a:pt x="2591" y="4307"/>
                    <a:pt x="2632" y="4382"/>
                  </a:cubicBezTo>
                  <a:cubicBezTo>
                    <a:pt x="2686" y="4441"/>
                    <a:pt x="2959" y="4840"/>
                    <a:pt x="2982" y="4902"/>
                  </a:cubicBezTo>
                  <a:cubicBezTo>
                    <a:pt x="3018" y="4963"/>
                    <a:pt x="3069" y="5048"/>
                    <a:pt x="3080" y="5061"/>
                  </a:cubicBezTo>
                  <a:lnTo>
                    <a:pt x="3095" y="5079"/>
                  </a:lnTo>
                  <a:cubicBezTo>
                    <a:pt x="3105" y="5090"/>
                    <a:pt x="3118" y="5097"/>
                    <a:pt x="3134" y="5097"/>
                  </a:cubicBezTo>
                  <a:cubicBezTo>
                    <a:pt x="3154" y="5097"/>
                    <a:pt x="3172" y="5090"/>
                    <a:pt x="3188" y="5077"/>
                  </a:cubicBezTo>
                  <a:cubicBezTo>
                    <a:pt x="3260" y="5012"/>
                    <a:pt x="3507" y="4773"/>
                    <a:pt x="3592" y="4698"/>
                  </a:cubicBezTo>
                  <a:cubicBezTo>
                    <a:pt x="3672" y="4644"/>
                    <a:pt x="3744" y="4582"/>
                    <a:pt x="3813" y="4518"/>
                  </a:cubicBezTo>
                  <a:cubicBezTo>
                    <a:pt x="3852" y="4485"/>
                    <a:pt x="3867" y="4459"/>
                    <a:pt x="3821" y="4379"/>
                  </a:cubicBezTo>
                  <a:cubicBezTo>
                    <a:pt x="3777" y="4304"/>
                    <a:pt x="3551" y="4031"/>
                    <a:pt x="3512" y="3931"/>
                  </a:cubicBezTo>
                  <a:cubicBezTo>
                    <a:pt x="3450" y="3836"/>
                    <a:pt x="3358" y="3689"/>
                    <a:pt x="3319" y="3589"/>
                  </a:cubicBezTo>
                  <a:cubicBezTo>
                    <a:pt x="3293" y="3553"/>
                    <a:pt x="3281" y="3524"/>
                    <a:pt x="3263" y="3504"/>
                  </a:cubicBezTo>
                  <a:cubicBezTo>
                    <a:pt x="3255" y="3493"/>
                    <a:pt x="3242" y="3486"/>
                    <a:pt x="3229" y="3486"/>
                  </a:cubicBezTo>
                  <a:close/>
                  <a:moveTo>
                    <a:pt x="8133" y="3735"/>
                  </a:moveTo>
                  <a:cubicBezTo>
                    <a:pt x="8066" y="3735"/>
                    <a:pt x="8002" y="3741"/>
                    <a:pt x="7935" y="3753"/>
                  </a:cubicBezTo>
                  <a:cubicBezTo>
                    <a:pt x="7732" y="3795"/>
                    <a:pt x="7544" y="3890"/>
                    <a:pt x="7387" y="4029"/>
                  </a:cubicBezTo>
                  <a:lnTo>
                    <a:pt x="7659" y="4361"/>
                  </a:lnTo>
                  <a:cubicBezTo>
                    <a:pt x="7804" y="4544"/>
                    <a:pt x="7984" y="4747"/>
                    <a:pt x="8077" y="4848"/>
                  </a:cubicBezTo>
                  <a:cubicBezTo>
                    <a:pt x="8264" y="5061"/>
                    <a:pt x="8445" y="5218"/>
                    <a:pt x="8578" y="5370"/>
                  </a:cubicBezTo>
                  <a:cubicBezTo>
                    <a:pt x="8609" y="5404"/>
                    <a:pt x="8663" y="5468"/>
                    <a:pt x="8728" y="5540"/>
                  </a:cubicBezTo>
                  <a:cubicBezTo>
                    <a:pt x="8820" y="5180"/>
                    <a:pt x="8867" y="4809"/>
                    <a:pt x="8867" y="4438"/>
                  </a:cubicBezTo>
                  <a:cubicBezTo>
                    <a:pt x="8867" y="4284"/>
                    <a:pt x="8857" y="4127"/>
                    <a:pt x="8841" y="3972"/>
                  </a:cubicBezTo>
                  <a:cubicBezTo>
                    <a:pt x="8581" y="3795"/>
                    <a:pt x="8339" y="3735"/>
                    <a:pt x="8133" y="3735"/>
                  </a:cubicBezTo>
                  <a:close/>
                  <a:moveTo>
                    <a:pt x="2987" y="2536"/>
                  </a:moveTo>
                  <a:cubicBezTo>
                    <a:pt x="2995" y="2536"/>
                    <a:pt x="3000" y="2538"/>
                    <a:pt x="3003" y="2544"/>
                  </a:cubicBezTo>
                  <a:cubicBezTo>
                    <a:pt x="3023" y="2564"/>
                    <a:pt x="3026" y="2631"/>
                    <a:pt x="3062" y="2695"/>
                  </a:cubicBezTo>
                  <a:cubicBezTo>
                    <a:pt x="3136" y="2811"/>
                    <a:pt x="3288" y="3076"/>
                    <a:pt x="3324" y="3115"/>
                  </a:cubicBezTo>
                  <a:cubicBezTo>
                    <a:pt x="3329" y="3123"/>
                    <a:pt x="3340" y="3128"/>
                    <a:pt x="3350" y="3128"/>
                  </a:cubicBezTo>
                  <a:cubicBezTo>
                    <a:pt x="3363" y="3128"/>
                    <a:pt x="3376" y="3120"/>
                    <a:pt x="3384" y="3112"/>
                  </a:cubicBezTo>
                  <a:cubicBezTo>
                    <a:pt x="3399" y="3100"/>
                    <a:pt x="3412" y="3079"/>
                    <a:pt x="3430" y="3064"/>
                  </a:cubicBezTo>
                  <a:cubicBezTo>
                    <a:pt x="3476" y="3015"/>
                    <a:pt x="3520" y="2961"/>
                    <a:pt x="3559" y="2904"/>
                  </a:cubicBezTo>
                  <a:cubicBezTo>
                    <a:pt x="3561" y="2896"/>
                    <a:pt x="3564" y="2891"/>
                    <a:pt x="3569" y="2886"/>
                  </a:cubicBezTo>
                  <a:cubicBezTo>
                    <a:pt x="3577" y="2881"/>
                    <a:pt x="3587" y="2876"/>
                    <a:pt x="3597" y="2876"/>
                  </a:cubicBezTo>
                  <a:cubicBezTo>
                    <a:pt x="3615" y="2878"/>
                    <a:pt x="3631" y="2886"/>
                    <a:pt x="3644" y="2899"/>
                  </a:cubicBezTo>
                  <a:cubicBezTo>
                    <a:pt x="3644" y="2917"/>
                    <a:pt x="3674" y="2953"/>
                    <a:pt x="3695" y="3004"/>
                  </a:cubicBezTo>
                  <a:cubicBezTo>
                    <a:pt x="3713" y="3046"/>
                    <a:pt x="3700" y="3094"/>
                    <a:pt x="3667" y="3123"/>
                  </a:cubicBezTo>
                  <a:lnTo>
                    <a:pt x="3492" y="3282"/>
                  </a:lnTo>
                  <a:cubicBezTo>
                    <a:pt x="3458" y="3311"/>
                    <a:pt x="3463" y="3352"/>
                    <a:pt x="3507" y="3401"/>
                  </a:cubicBezTo>
                  <a:cubicBezTo>
                    <a:pt x="3523" y="3445"/>
                    <a:pt x="3638" y="3625"/>
                    <a:pt x="3713" y="3730"/>
                  </a:cubicBezTo>
                  <a:cubicBezTo>
                    <a:pt x="3785" y="3869"/>
                    <a:pt x="3996" y="4227"/>
                    <a:pt x="4025" y="4258"/>
                  </a:cubicBezTo>
                  <a:cubicBezTo>
                    <a:pt x="4032" y="4271"/>
                    <a:pt x="4037" y="4284"/>
                    <a:pt x="4048" y="4297"/>
                  </a:cubicBezTo>
                  <a:cubicBezTo>
                    <a:pt x="4050" y="4302"/>
                    <a:pt x="4055" y="4304"/>
                    <a:pt x="4063" y="4304"/>
                  </a:cubicBezTo>
                  <a:cubicBezTo>
                    <a:pt x="4076" y="4304"/>
                    <a:pt x="4089" y="4291"/>
                    <a:pt x="4109" y="4273"/>
                  </a:cubicBezTo>
                  <a:cubicBezTo>
                    <a:pt x="4122" y="4273"/>
                    <a:pt x="4138" y="4258"/>
                    <a:pt x="4161" y="4240"/>
                  </a:cubicBezTo>
                  <a:cubicBezTo>
                    <a:pt x="4215" y="4189"/>
                    <a:pt x="4264" y="4132"/>
                    <a:pt x="4310" y="4073"/>
                  </a:cubicBezTo>
                  <a:cubicBezTo>
                    <a:pt x="4326" y="4057"/>
                    <a:pt x="4346" y="4049"/>
                    <a:pt x="4367" y="4047"/>
                  </a:cubicBezTo>
                  <a:cubicBezTo>
                    <a:pt x="4390" y="4047"/>
                    <a:pt x="4406" y="4065"/>
                    <a:pt x="4403" y="4078"/>
                  </a:cubicBezTo>
                  <a:cubicBezTo>
                    <a:pt x="4426" y="4104"/>
                    <a:pt x="4460" y="4163"/>
                    <a:pt x="4493" y="4201"/>
                  </a:cubicBezTo>
                  <a:cubicBezTo>
                    <a:pt x="4503" y="4222"/>
                    <a:pt x="4498" y="4248"/>
                    <a:pt x="4480" y="4263"/>
                  </a:cubicBezTo>
                  <a:cubicBezTo>
                    <a:pt x="4467" y="4276"/>
                    <a:pt x="4449" y="4286"/>
                    <a:pt x="4439" y="4297"/>
                  </a:cubicBezTo>
                  <a:cubicBezTo>
                    <a:pt x="4403" y="4328"/>
                    <a:pt x="4277" y="4464"/>
                    <a:pt x="4238" y="4500"/>
                  </a:cubicBezTo>
                  <a:cubicBezTo>
                    <a:pt x="4174" y="4531"/>
                    <a:pt x="4205" y="4562"/>
                    <a:pt x="4277" y="4642"/>
                  </a:cubicBezTo>
                  <a:cubicBezTo>
                    <a:pt x="4321" y="4711"/>
                    <a:pt x="4565" y="5123"/>
                    <a:pt x="4591" y="5169"/>
                  </a:cubicBezTo>
                  <a:cubicBezTo>
                    <a:pt x="4637" y="5223"/>
                    <a:pt x="4622" y="5257"/>
                    <a:pt x="4586" y="5265"/>
                  </a:cubicBezTo>
                  <a:cubicBezTo>
                    <a:pt x="4560" y="5285"/>
                    <a:pt x="4534" y="5321"/>
                    <a:pt x="4508" y="5344"/>
                  </a:cubicBezTo>
                  <a:cubicBezTo>
                    <a:pt x="4496" y="5355"/>
                    <a:pt x="4478" y="5365"/>
                    <a:pt x="4462" y="5375"/>
                  </a:cubicBezTo>
                  <a:cubicBezTo>
                    <a:pt x="4454" y="5383"/>
                    <a:pt x="4444" y="5386"/>
                    <a:pt x="4434" y="5388"/>
                  </a:cubicBezTo>
                  <a:cubicBezTo>
                    <a:pt x="4426" y="5386"/>
                    <a:pt x="4416" y="5383"/>
                    <a:pt x="4411" y="5375"/>
                  </a:cubicBezTo>
                  <a:cubicBezTo>
                    <a:pt x="4385" y="5347"/>
                    <a:pt x="4369" y="5285"/>
                    <a:pt x="4339" y="5236"/>
                  </a:cubicBezTo>
                  <a:cubicBezTo>
                    <a:pt x="4295" y="5167"/>
                    <a:pt x="4079" y="4796"/>
                    <a:pt x="4022" y="4732"/>
                  </a:cubicBezTo>
                  <a:cubicBezTo>
                    <a:pt x="4012" y="4721"/>
                    <a:pt x="4009" y="4711"/>
                    <a:pt x="4001" y="4703"/>
                  </a:cubicBezTo>
                  <a:cubicBezTo>
                    <a:pt x="3996" y="4696"/>
                    <a:pt x="3986" y="4688"/>
                    <a:pt x="3973" y="4688"/>
                  </a:cubicBezTo>
                  <a:cubicBezTo>
                    <a:pt x="3955" y="4688"/>
                    <a:pt x="3940" y="4716"/>
                    <a:pt x="3914" y="4739"/>
                  </a:cubicBezTo>
                  <a:cubicBezTo>
                    <a:pt x="3886" y="4757"/>
                    <a:pt x="3860" y="4778"/>
                    <a:pt x="3837" y="4801"/>
                  </a:cubicBezTo>
                  <a:cubicBezTo>
                    <a:pt x="3775" y="4855"/>
                    <a:pt x="3700" y="4930"/>
                    <a:pt x="3651" y="4974"/>
                  </a:cubicBezTo>
                  <a:cubicBezTo>
                    <a:pt x="3564" y="5051"/>
                    <a:pt x="3363" y="5211"/>
                    <a:pt x="3322" y="5249"/>
                  </a:cubicBezTo>
                  <a:cubicBezTo>
                    <a:pt x="3314" y="5252"/>
                    <a:pt x="3306" y="5257"/>
                    <a:pt x="3301" y="5262"/>
                  </a:cubicBezTo>
                  <a:cubicBezTo>
                    <a:pt x="3275" y="5288"/>
                    <a:pt x="3275" y="5329"/>
                    <a:pt x="3301" y="5355"/>
                  </a:cubicBezTo>
                  <a:cubicBezTo>
                    <a:pt x="3342" y="5416"/>
                    <a:pt x="3381" y="5478"/>
                    <a:pt x="3417" y="5543"/>
                  </a:cubicBezTo>
                  <a:cubicBezTo>
                    <a:pt x="3456" y="5610"/>
                    <a:pt x="3672" y="5921"/>
                    <a:pt x="3728" y="5983"/>
                  </a:cubicBezTo>
                  <a:cubicBezTo>
                    <a:pt x="3762" y="6021"/>
                    <a:pt x="3762" y="6042"/>
                    <a:pt x="3736" y="6065"/>
                  </a:cubicBezTo>
                  <a:cubicBezTo>
                    <a:pt x="3723" y="6078"/>
                    <a:pt x="3690" y="6091"/>
                    <a:pt x="3659" y="6114"/>
                  </a:cubicBezTo>
                  <a:cubicBezTo>
                    <a:pt x="3628" y="6135"/>
                    <a:pt x="3597" y="6158"/>
                    <a:pt x="3569" y="6184"/>
                  </a:cubicBezTo>
                  <a:cubicBezTo>
                    <a:pt x="3489" y="6256"/>
                    <a:pt x="3414" y="6333"/>
                    <a:pt x="3342" y="6415"/>
                  </a:cubicBezTo>
                  <a:cubicBezTo>
                    <a:pt x="3329" y="6431"/>
                    <a:pt x="3309" y="6441"/>
                    <a:pt x="3286" y="6444"/>
                  </a:cubicBezTo>
                  <a:cubicBezTo>
                    <a:pt x="3273" y="6444"/>
                    <a:pt x="3263" y="6438"/>
                    <a:pt x="3255" y="6431"/>
                  </a:cubicBezTo>
                  <a:cubicBezTo>
                    <a:pt x="3242" y="6415"/>
                    <a:pt x="3234" y="6392"/>
                    <a:pt x="3226" y="6384"/>
                  </a:cubicBezTo>
                  <a:cubicBezTo>
                    <a:pt x="3196" y="6317"/>
                    <a:pt x="3160" y="6253"/>
                    <a:pt x="3118" y="6191"/>
                  </a:cubicBezTo>
                  <a:cubicBezTo>
                    <a:pt x="3077" y="6124"/>
                    <a:pt x="2817" y="5800"/>
                    <a:pt x="2802" y="5782"/>
                  </a:cubicBezTo>
                  <a:cubicBezTo>
                    <a:pt x="2799" y="5777"/>
                    <a:pt x="2799" y="5772"/>
                    <a:pt x="2797" y="5767"/>
                  </a:cubicBezTo>
                  <a:cubicBezTo>
                    <a:pt x="2794" y="5764"/>
                    <a:pt x="2789" y="5761"/>
                    <a:pt x="2784" y="5761"/>
                  </a:cubicBezTo>
                  <a:cubicBezTo>
                    <a:pt x="2768" y="5761"/>
                    <a:pt x="2748" y="5779"/>
                    <a:pt x="2737" y="5787"/>
                  </a:cubicBezTo>
                  <a:lnTo>
                    <a:pt x="2552" y="5954"/>
                  </a:lnTo>
                  <a:cubicBezTo>
                    <a:pt x="2537" y="5970"/>
                    <a:pt x="2526" y="5975"/>
                    <a:pt x="2519" y="5975"/>
                  </a:cubicBezTo>
                  <a:cubicBezTo>
                    <a:pt x="2516" y="5975"/>
                    <a:pt x="2511" y="5973"/>
                    <a:pt x="2508" y="5970"/>
                  </a:cubicBezTo>
                  <a:cubicBezTo>
                    <a:pt x="2498" y="5960"/>
                    <a:pt x="2490" y="5944"/>
                    <a:pt x="2485" y="5931"/>
                  </a:cubicBezTo>
                  <a:cubicBezTo>
                    <a:pt x="2475" y="5890"/>
                    <a:pt x="2462" y="5849"/>
                    <a:pt x="2446" y="5808"/>
                  </a:cubicBezTo>
                  <a:cubicBezTo>
                    <a:pt x="2428" y="5772"/>
                    <a:pt x="2436" y="5728"/>
                    <a:pt x="2464" y="5702"/>
                  </a:cubicBezTo>
                  <a:cubicBezTo>
                    <a:pt x="2513" y="5676"/>
                    <a:pt x="2557" y="5643"/>
                    <a:pt x="2593" y="5604"/>
                  </a:cubicBezTo>
                  <a:cubicBezTo>
                    <a:pt x="2647" y="5558"/>
                    <a:pt x="2614" y="5519"/>
                    <a:pt x="2591" y="5494"/>
                  </a:cubicBezTo>
                  <a:cubicBezTo>
                    <a:pt x="2570" y="5471"/>
                    <a:pt x="2501" y="5352"/>
                    <a:pt x="2423" y="5265"/>
                  </a:cubicBezTo>
                  <a:cubicBezTo>
                    <a:pt x="2364" y="5162"/>
                    <a:pt x="2107" y="4783"/>
                    <a:pt x="2050" y="4719"/>
                  </a:cubicBezTo>
                  <a:cubicBezTo>
                    <a:pt x="2029" y="4693"/>
                    <a:pt x="2011" y="4688"/>
                    <a:pt x="1999" y="4688"/>
                  </a:cubicBezTo>
                  <a:cubicBezTo>
                    <a:pt x="1988" y="4688"/>
                    <a:pt x="1978" y="4693"/>
                    <a:pt x="1970" y="4701"/>
                  </a:cubicBezTo>
                  <a:lnTo>
                    <a:pt x="1834" y="4824"/>
                  </a:lnTo>
                  <a:cubicBezTo>
                    <a:pt x="1823" y="4835"/>
                    <a:pt x="1811" y="4842"/>
                    <a:pt x="1795" y="4842"/>
                  </a:cubicBezTo>
                  <a:cubicBezTo>
                    <a:pt x="1785" y="4840"/>
                    <a:pt x="1772" y="4835"/>
                    <a:pt x="1764" y="4824"/>
                  </a:cubicBezTo>
                  <a:cubicBezTo>
                    <a:pt x="1754" y="4783"/>
                    <a:pt x="1744" y="4773"/>
                    <a:pt x="1736" y="4734"/>
                  </a:cubicBezTo>
                  <a:cubicBezTo>
                    <a:pt x="1723" y="4703"/>
                    <a:pt x="1715" y="4672"/>
                    <a:pt x="1715" y="4639"/>
                  </a:cubicBezTo>
                  <a:cubicBezTo>
                    <a:pt x="1739" y="4616"/>
                    <a:pt x="1790" y="4551"/>
                    <a:pt x="1829" y="4518"/>
                  </a:cubicBezTo>
                  <a:cubicBezTo>
                    <a:pt x="1883" y="4469"/>
                    <a:pt x="1852" y="4446"/>
                    <a:pt x="1823" y="4364"/>
                  </a:cubicBezTo>
                  <a:cubicBezTo>
                    <a:pt x="1780" y="4294"/>
                    <a:pt x="1643" y="4055"/>
                    <a:pt x="1543" y="3941"/>
                  </a:cubicBezTo>
                  <a:cubicBezTo>
                    <a:pt x="1455" y="3841"/>
                    <a:pt x="1517" y="3784"/>
                    <a:pt x="1592" y="3720"/>
                  </a:cubicBezTo>
                  <a:lnTo>
                    <a:pt x="1803" y="3529"/>
                  </a:lnTo>
                  <a:cubicBezTo>
                    <a:pt x="1857" y="3483"/>
                    <a:pt x="1896" y="3468"/>
                    <a:pt x="1975" y="3421"/>
                  </a:cubicBezTo>
                  <a:cubicBezTo>
                    <a:pt x="1988" y="3411"/>
                    <a:pt x="2006" y="3403"/>
                    <a:pt x="2024" y="3401"/>
                  </a:cubicBezTo>
                  <a:cubicBezTo>
                    <a:pt x="2032" y="3401"/>
                    <a:pt x="2042" y="3406"/>
                    <a:pt x="2047" y="3414"/>
                  </a:cubicBezTo>
                  <a:cubicBezTo>
                    <a:pt x="2065" y="3439"/>
                    <a:pt x="2078" y="3470"/>
                    <a:pt x="2089" y="3499"/>
                  </a:cubicBezTo>
                  <a:cubicBezTo>
                    <a:pt x="2132" y="3594"/>
                    <a:pt x="2184" y="3684"/>
                    <a:pt x="2241" y="3769"/>
                  </a:cubicBezTo>
                  <a:cubicBezTo>
                    <a:pt x="2315" y="3882"/>
                    <a:pt x="2364" y="3988"/>
                    <a:pt x="2392" y="3990"/>
                  </a:cubicBezTo>
                  <a:cubicBezTo>
                    <a:pt x="2395" y="3993"/>
                    <a:pt x="2400" y="3995"/>
                    <a:pt x="2405" y="3995"/>
                  </a:cubicBezTo>
                  <a:lnTo>
                    <a:pt x="2408" y="3995"/>
                  </a:lnTo>
                  <a:cubicBezTo>
                    <a:pt x="2423" y="3993"/>
                    <a:pt x="2436" y="3985"/>
                    <a:pt x="2446" y="3975"/>
                  </a:cubicBezTo>
                  <a:cubicBezTo>
                    <a:pt x="2462" y="3959"/>
                    <a:pt x="2485" y="3934"/>
                    <a:pt x="2511" y="3910"/>
                  </a:cubicBezTo>
                  <a:cubicBezTo>
                    <a:pt x="2555" y="3869"/>
                    <a:pt x="2670" y="3743"/>
                    <a:pt x="2755" y="3640"/>
                  </a:cubicBezTo>
                  <a:lnTo>
                    <a:pt x="3095" y="3336"/>
                  </a:lnTo>
                  <a:cubicBezTo>
                    <a:pt x="3134" y="3303"/>
                    <a:pt x="3113" y="3285"/>
                    <a:pt x="3075" y="3221"/>
                  </a:cubicBezTo>
                  <a:cubicBezTo>
                    <a:pt x="3028" y="3156"/>
                    <a:pt x="2869" y="2891"/>
                    <a:pt x="2833" y="2791"/>
                  </a:cubicBezTo>
                  <a:cubicBezTo>
                    <a:pt x="2781" y="2716"/>
                    <a:pt x="2799" y="2685"/>
                    <a:pt x="2835" y="2675"/>
                  </a:cubicBezTo>
                  <a:cubicBezTo>
                    <a:pt x="2871" y="2631"/>
                    <a:pt x="2910" y="2590"/>
                    <a:pt x="2954" y="2551"/>
                  </a:cubicBezTo>
                  <a:cubicBezTo>
                    <a:pt x="2964" y="2544"/>
                    <a:pt x="2974" y="2538"/>
                    <a:pt x="2987" y="2536"/>
                  </a:cubicBezTo>
                  <a:close/>
                  <a:moveTo>
                    <a:pt x="7217" y="6709"/>
                  </a:moveTo>
                  <a:cubicBezTo>
                    <a:pt x="7217" y="6709"/>
                    <a:pt x="7217" y="6709"/>
                    <a:pt x="7218" y="6709"/>
                  </a:cubicBezTo>
                  <a:lnTo>
                    <a:pt x="7218" y="6709"/>
                  </a:lnTo>
                  <a:cubicBezTo>
                    <a:pt x="7218" y="6709"/>
                    <a:pt x="7219" y="6709"/>
                    <a:pt x="7219" y="6709"/>
                  </a:cubicBezTo>
                  <a:close/>
                  <a:moveTo>
                    <a:pt x="5582" y="5723"/>
                  </a:moveTo>
                  <a:cubicBezTo>
                    <a:pt x="5579" y="5723"/>
                    <a:pt x="5577" y="5723"/>
                    <a:pt x="5577" y="5725"/>
                  </a:cubicBezTo>
                  <a:cubicBezTo>
                    <a:pt x="5561" y="5738"/>
                    <a:pt x="5626" y="5844"/>
                    <a:pt x="5675" y="5947"/>
                  </a:cubicBezTo>
                  <a:cubicBezTo>
                    <a:pt x="5726" y="6042"/>
                    <a:pt x="5922" y="6438"/>
                    <a:pt x="5968" y="6549"/>
                  </a:cubicBezTo>
                  <a:cubicBezTo>
                    <a:pt x="6027" y="6650"/>
                    <a:pt x="6195" y="6977"/>
                    <a:pt x="6231" y="7077"/>
                  </a:cubicBezTo>
                  <a:cubicBezTo>
                    <a:pt x="6233" y="7087"/>
                    <a:pt x="6238" y="7097"/>
                    <a:pt x="6246" y="7108"/>
                  </a:cubicBezTo>
                  <a:cubicBezTo>
                    <a:pt x="6254" y="7118"/>
                    <a:pt x="6264" y="7123"/>
                    <a:pt x="6277" y="7123"/>
                  </a:cubicBezTo>
                  <a:cubicBezTo>
                    <a:pt x="6313" y="7123"/>
                    <a:pt x="6352" y="7077"/>
                    <a:pt x="6377" y="7056"/>
                  </a:cubicBezTo>
                  <a:cubicBezTo>
                    <a:pt x="6411" y="7023"/>
                    <a:pt x="6529" y="6907"/>
                    <a:pt x="6576" y="6866"/>
                  </a:cubicBezTo>
                  <a:cubicBezTo>
                    <a:pt x="6612" y="6825"/>
                    <a:pt x="6648" y="6786"/>
                    <a:pt x="6689" y="6753"/>
                  </a:cubicBezTo>
                  <a:cubicBezTo>
                    <a:pt x="6761" y="6688"/>
                    <a:pt x="6843" y="6619"/>
                    <a:pt x="6882" y="6585"/>
                  </a:cubicBezTo>
                  <a:cubicBezTo>
                    <a:pt x="6921" y="6549"/>
                    <a:pt x="6921" y="6536"/>
                    <a:pt x="6905" y="6521"/>
                  </a:cubicBezTo>
                  <a:cubicBezTo>
                    <a:pt x="6877" y="6498"/>
                    <a:pt x="6846" y="6480"/>
                    <a:pt x="6813" y="6464"/>
                  </a:cubicBezTo>
                  <a:cubicBezTo>
                    <a:pt x="6728" y="6426"/>
                    <a:pt x="6462" y="6251"/>
                    <a:pt x="6329" y="6178"/>
                  </a:cubicBezTo>
                  <a:cubicBezTo>
                    <a:pt x="6197" y="6109"/>
                    <a:pt x="5878" y="5903"/>
                    <a:pt x="5814" y="5852"/>
                  </a:cubicBezTo>
                  <a:cubicBezTo>
                    <a:pt x="5747" y="5808"/>
                    <a:pt x="5615" y="5725"/>
                    <a:pt x="5582" y="5725"/>
                  </a:cubicBezTo>
                  <a:lnTo>
                    <a:pt x="5582" y="5723"/>
                  </a:lnTo>
                  <a:close/>
                  <a:moveTo>
                    <a:pt x="7218" y="6709"/>
                  </a:moveTo>
                  <a:cubicBezTo>
                    <a:pt x="7203" y="6712"/>
                    <a:pt x="7193" y="6717"/>
                    <a:pt x="7183" y="6727"/>
                  </a:cubicBezTo>
                  <a:cubicBezTo>
                    <a:pt x="7145" y="6763"/>
                    <a:pt x="7109" y="6794"/>
                    <a:pt x="7078" y="6830"/>
                  </a:cubicBezTo>
                  <a:cubicBezTo>
                    <a:pt x="7021" y="6886"/>
                    <a:pt x="6957" y="6951"/>
                    <a:pt x="6931" y="6971"/>
                  </a:cubicBezTo>
                  <a:cubicBezTo>
                    <a:pt x="6908" y="7000"/>
                    <a:pt x="6787" y="7108"/>
                    <a:pt x="6673" y="7208"/>
                  </a:cubicBezTo>
                  <a:lnTo>
                    <a:pt x="6460" y="7401"/>
                  </a:lnTo>
                  <a:lnTo>
                    <a:pt x="6452" y="7409"/>
                  </a:lnTo>
                  <a:cubicBezTo>
                    <a:pt x="6437" y="7419"/>
                    <a:pt x="6437" y="7440"/>
                    <a:pt x="6455" y="7476"/>
                  </a:cubicBezTo>
                  <a:lnTo>
                    <a:pt x="6480" y="7517"/>
                  </a:lnTo>
                  <a:lnTo>
                    <a:pt x="6524" y="7597"/>
                  </a:lnTo>
                  <a:cubicBezTo>
                    <a:pt x="6558" y="7669"/>
                    <a:pt x="6751" y="7993"/>
                    <a:pt x="6766" y="8029"/>
                  </a:cubicBezTo>
                  <a:cubicBezTo>
                    <a:pt x="6794" y="8073"/>
                    <a:pt x="6818" y="8117"/>
                    <a:pt x="6836" y="8163"/>
                  </a:cubicBezTo>
                  <a:cubicBezTo>
                    <a:pt x="7266" y="7885"/>
                    <a:pt x="7644" y="7535"/>
                    <a:pt x="7956" y="7128"/>
                  </a:cubicBezTo>
                  <a:cubicBezTo>
                    <a:pt x="7935" y="7116"/>
                    <a:pt x="7914" y="7100"/>
                    <a:pt x="7896" y="7085"/>
                  </a:cubicBezTo>
                  <a:cubicBezTo>
                    <a:pt x="7804" y="7015"/>
                    <a:pt x="7708" y="6958"/>
                    <a:pt x="7605" y="6910"/>
                  </a:cubicBezTo>
                  <a:cubicBezTo>
                    <a:pt x="7538" y="6879"/>
                    <a:pt x="7474" y="6845"/>
                    <a:pt x="7412" y="6809"/>
                  </a:cubicBezTo>
                  <a:lnTo>
                    <a:pt x="7289" y="6735"/>
                  </a:lnTo>
                  <a:cubicBezTo>
                    <a:pt x="7268" y="6722"/>
                    <a:pt x="7243" y="6714"/>
                    <a:pt x="7218" y="6709"/>
                  </a:cubicBezTo>
                  <a:close/>
                  <a:moveTo>
                    <a:pt x="4434" y="0"/>
                  </a:moveTo>
                  <a:lnTo>
                    <a:pt x="4434" y="3"/>
                  </a:lnTo>
                  <a:cubicBezTo>
                    <a:pt x="3999" y="3"/>
                    <a:pt x="3564" y="67"/>
                    <a:pt x="3147" y="193"/>
                  </a:cubicBezTo>
                  <a:cubicBezTo>
                    <a:pt x="2006" y="649"/>
                    <a:pt x="1051" y="1473"/>
                    <a:pt x="431" y="2533"/>
                  </a:cubicBezTo>
                  <a:cubicBezTo>
                    <a:pt x="145" y="3128"/>
                    <a:pt x="1" y="3777"/>
                    <a:pt x="1" y="4436"/>
                  </a:cubicBezTo>
                  <a:cubicBezTo>
                    <a:pt x="1" y="6593"/>
                    <a:pt x="1556" y="8439"/>
                    <a:pt x="3682" y="8807"/>
                  </a:cubicBezTo>
                  <a:cubicBezTo>
                    <a:pt x="3592" y="8691"/>
                    <a:pt x="3499" y="8575"/>
                    <a:pt x="3381" y="8441"/>
                  </a:cubicBezTo>
                  <a:cubicBezTo>
                    <a:pt x="3124" y="8156"/>
                    <a:pt x="2902" y="7921"/>
                    <a:pt x="2838" y="7847"/>
                  </a:cubicBezTo>
                  <a:cubicBezTo>
                    <a:pt x="2771" y="7772"/>
                    <a:pt x="2941" y="7659"/>
                    <a:pt x="3026" y="7581"/>
                  </a:cubicBezTo>
                  <a:lnTo>
                    <a:pt x="3147" y="7463"/>
                  </a:lnTo>
                  <a:cubicBezTo>
                    <a:pt x="3219" y="7391"/>
                    <a:pt x="3299" y="7314"/>
                    <a:pt x="3381" y="7239"/>
                  </a:cubicBezTo>
                  <a:cubicBezTo>
                    <a:pt x="3631" y="7023"/>
                    <a:pt x="3950" y="6904"/>
                    <a:pt x="4282" y="6904"/>
                  </a:cubicBezTo>
                  <a:cubicBezTo>
                    <a:pt x="4681" y="6904"/>
                    <a:pt x="5162" y="7082"/>
                    <a:pt x="5667" y="7646"/>
                  </a:cubicBezTo>
                  <a:cubicBezTo>
                    <a:pt x="5953" y="7968"/>
                    <a:pt x="6066" y="8274"/>
                    <a:pt x="6081" y="8552"/>
                  </a:cubicBezTo>
                  <a:cubicBezTo>
                    <a:pt x="6287" y="8470"/>
                    <a:pt x="6488" y="8372"/>
                    <a:pt x="6679" y="8259"/>
                  </a:cubicBezTo>
                  <a:cubicBezTo>
                    <a:pt x="6653" y="8194"/>
                    <a:pt x="6622" y="8132"/>
                    <a:pt x="6589" y="8073"/>
                  </a:cubicBezTo>
                  <a:cubicBezTo>
                    <a:pt x="6547" y="8006"/>
                    <a:pt x="6483" y="7875"/>
                    <a:pt x="6424" y="7754"/>
                  </a:cubicBezTo>
                  <a:cubicBezTo>
                    <a:pt x="6367" y="7633"/>
                    <a:pt x="6249" y="7365"/>
                    <a:pt x="6174" y="7247"/>
                  </a:cubicBezTo>
                  <a:cubicBezTo>
                    <a:pt x="6102" y="7116"/>
                    <a:pt x="6022" y="6925"/>
                    <a:pt x="5968" y="6830"/>
                  </a:cubicBezTo>
                  <a:cubicBezTo>
                    <a:pt x="5914" y="6732"/>
                    <a:pt x="5803" y="6511"/>
                    <a:pt x="5739" y="6379"/>
                  </a:cubicBezTo>
                  <a:cubicBezTo>
                    <a:pt x="5685" y="6276"/>
                    <a:pt x="5639" y="6168"/>
                    <a:pt x="5597" y="6060"/>
                  </a:cubicBezTo>
                  <a:cubicBezTo>
                    <a:pt x="5569" y="5991"/>
                    <a:pt x="5466" y="5728"/>
                    <a:pt x="5399" y="5617"/>
                  </a:cubicBezTo>
                  <a:cubicBezTo>
                    <a:pt x="5340" y="5491"/>
                    <a:pt x="5301" y="5396"/>
                    <a:pt x="5371" y="5337"/>
                  </a:cubicBezTo>
                  <a:cubicBezTo>
                    <a:pt x="5377" y="5331"/>
                    <a:pt x="5382" y="5328"/>
                    <a:pt x="5388" y="5328"/>
                  </a:cubicBezTo>
                  <a:cubicBezTo>
                    <a:pt x="5390" y="5328"/>
                    <a:pt x="5392" y="5328"/>
                    <a:pt x="5394" y="5329"/>
                  </a:cubicBezTo>
                  <a:cubicBezTo>
                    <a:pt x="5438" y="5329"/>
                    <a:pt x="5520" y="5375"/>
                    <a:pt x="5623" y="5427"/>
                  </a:cubicBezTo>
                  <a:cubicBezTo>
                    <a:pt x="5744" y="5483"/>
                    <a:pt x="6071" y="5707"/>
                    <a:pt x="6138" y="5749"/>
                  </a:cubicBezTo>
                  <a:cubicBezTo>
                    <a:pt x="6208" y="5803"/>
                    <a:pt x="6730" y="6078"/>
                    <a:pt x="6805" y="6127"/>
                  </a:cubicBezTo>
                  <a:cubicBezTo>
                    <a:pt x="6897" y="6171"/>
                    <a:pt x="7330" y="6408"/>
                    <a:pt x="7448" y="6462"/>
                  </a:cubicBezTo>
                  <a:cubicBezTo>
                    <a:pt x="7551" y="6521"/>
                    <a:pt x="7871" y="6698"/>
                    <a:pt x="7997" y="6783"/>
                  </a:cubicBezTo>
                  <a:cubicBezTo>
                    <a:pt x="8033" y="6809"/>
                    <a:pt x="8084" y="6837"/>
                    <a:pt x="8138" y="6868"/>
                  </a:cubicBezTo>
                  <a:cubicBezTo>
                    <a:pt x="8244" y="6711"/>
                    <a:pt x="8337" y="6549"/>
                    <a:pt x="8419" y="6379"/>
                  </a:cubicBezTo>
                  <a:cubicBezTo>
                    <a:pt x="8236" y="6184"/>
                    <a:pt x="7999" y="5924"/>
                    <a:pt x="7865" y="5774"/>
                  </a:cubicBezTo>
                  <a:cubicBezTo>
                    <a:pt x="7654" y="5537"/>
                    <a:pt x="7371" y="5213"/>
                    <a:pt x="7235" y="5061"/>
                  </a:cubicBezTo>
                  <a:cubicBezTo>
                    <a:pt x="7098" y="4909"/>
                    <a:pt x="6813" y="4626"/>
                    <a:pt x="6725" y="4526"/>
                  </a:cubicBezTo>
                  <a:cubicBezTo>
                    <a:pt x="6643" y="4428"/>
                    <a:pt x="6604" y="4376"/>
                    <a:pt x="6635" y="4348"/>
                  </a:cubicBezTo>
                  <a:lnTo>
                    <a:pt x="6645" y="4338"/>
                  </a:lnTo>
                  <a:cubicBezTo>
                    <a:pt x="6666" y="4320"/>
                    <a:pt x="6689" y="4317"/>
                    <a:pt x="6717" y="4291"/>
                  </a:cubicBezTo>
                  <a:cubicBezTo>
                    <a:pt x="6746" y="4266"/>
                    <a:pt x="6818" y="4189"/>
                    <a:pt x="6864" y="4150"/>
                  </a:cubicBezTo>
                  <a:cubicBezTo>
                    <a:pt x="6910" y="4109"/>
                    <a:pt x="6962" y="4068"/>
                    <a:pt x="7006" y="4029"/>
                  </a:cubicBezTo>
                  <a:cubicBezTo>
                    <a:pt x="7124" y="3921"/>
                    <a:pt x="7248" y="3820"/>
                    <a:pt x="7376" y="3728"/>
                  </a:cubicBezTo>
                  <a:cubicBezTo>
                    <a:pt x="7474" y="3661"/>
                    <a:pt x="7626" y="3501"/>
                    <a:pt x="8185" y="3496"/>
                  </a:cubicBezTo>
                  <a:lnTo>
                    <a:pt x="8190" y="3496"/>
                  </a:lnTo>
                  <a:cubicBezTo>
                    <a:pt x="8403" y="3496"/>
                    <a:pt x="8612" y="3553"/>
                    <a:pt x="8797" y="3656"/>
                  </a:cubicBezTo>
                  <a:cubicBezTo>
                    <a:pt x="8421" y="1542"/>
                    <a:pt x="6581" y="0"/>
                    <a:pt x="4434" y="0"/>
                  </a:cubicBezTo>
                  <a:close/>
                  <a:moveTo>
                    <a:pt x="4362" y="7901"/>
                  </a:moveTo>
                  <a:cubicBezTo>
                    <a:pt x="4360" y="7901"/>
                    <a:pt x="4357" y="7901"/>
                    <a:pt x="4354" y="7901"/>
                  </a:cubicBezTo>
                  <a:lnTo>
                    <a:pt x="4313" y="7901"/>
                  </a:lnTo>
                  <a:cubicBezTo>
                    <a:pt x="4228" y="7906"/>
                    <a:pt x="4146" y="7929"/>
                    <a:pt x="4071" y="7965"/>
                  </a:cubicBezTo>
                  <a:cubicBezTo>
                    <a:pt x="4109" y="8001"/>
                    <a:pt x="4148" y="8037"/>
                    <a:pt x="4187" y="8078"/>
                  </a:cubicBezTo>
                  <a:cubicBezTo>
                    <a:pt x="4295" y="8202"/>
                    <a:pt x="4400" y="8349"/>
                    <a:pt x="4503" y="8462"/>
                  </a:cubicBezTo>
                  <a:cubicBezTo>
                    <a:pt x="4575" y="8544"/>
                    <a:pt x="4673" y="8660"/>
                    <a:pt x="4761" y="8766"/>
                  </a:cubicBezTo>
                  <a:cubicBezTo>
                    <a:pt x="4784" y="8794"/>
                    <a:pt x="4807" y="8825"/>
                    <a:pt x="4833" y="8853"/>
                  </a:cubicBezTo>
                  <a:cubicBezTo>
                    <a:pt x="4874" y="8848"/>
                    <a:pt x="4918" y="8845"/>
                    <a:pt x="4959" y="8840"/>
                  </a:cubicBezTo>
                  <a:cubicBezTo>
                    <a:pt x="4972" y="8784"/>
                    <a:pt x="4980" y="8724"/>
                    <a:pt x="4985" y="8668"/>
                  </a:cubicBezTo>
                  <a:cubicBezTo>
                    <a:pt x="5003" y="8464"/>
                    <a:pt x="4936" y="8261"/>
                    <a:pt x="4802" y="8107"/>
                  </a:cubicBezTo>
                  <a:cubicBezTo>
                    <a:pt x="4691" y="7977"/>
                    <a:pt x="4532" y="7901"/>
                    <a:pt x="4362" y="79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5" name="CustomShape 14"/>
            <p:cNvSpPr/>
            <p:nvPr/>
          </p:nvSpPr>
          <p:spPr>
            <a:xfrm>
              <a:off x="4704480" y="4239720"/>
              <a:ext cx="203760" cy="250200"/>
            </a:xfrm>
            <a:custGeom>
              <a:avLst/>
              <a:gdLst/>
              <a:ahLst/>
              <a:cxnLst/>
              <a:rect l="l" t="t" r="r" b="b"/>
              <a:pathLst>
                <a:path w="3186" h="3909">
                  <a:moveTo>
                    <a:pt x="1772" y="948"/>
                  </a:moveTo>
                  <a:cubicBezTo>
                    <a:pt x="1785" y="948"/>
                    <a:pt x="1798" y="955"/>
                    <a:pt x="1808" y="968"/>
                  </a:cubicBezTo>
                  <a:cubicBezTo>
                    <a:pt x="1824" y="986"/>
                    <a:pt x="1839" y="1017"/>
                    <a:pt x="1862" y="1051"/>
                  </a:cubicBezTo>
                  <a:cubicBezTo>
                    <a:pt x="1901" y="1151"/>
                    <a:pt x="1993" y="1298"/>
                    <a:pt x="2055" y="1393"/>
                  </a:cubicBezTo>
                  <a:cubicBezTo>
                    <a:pt x="2094" y="1493"/>
                    <a:pt x="2320" y="1769"/>
                    <a:pt x="2367" y="1841"/>
                  </a:cubicBezTo>
                  <a:cubicBezTo>
                    <a:pt x="2413" y="1921"/>
                    <a:pt x="2398" y="1946"/>
                    <a:pt x="2359" y="1982"/>
                  </a:cubicBezTo>
                  <a:cubicBezTo>
                    <a:pt x="2287" y="2044"/>
                    <a:pt x="2215" y="2106"/>
                    <a:pt x="2138" y="2160"/>
                  </a:cubicBezTo>
                  <a:cubicBezTo>
                    <a:pt x="2053" y="2235"/>
                    <a:pt x="1803" y="2477"/>
                    <a:pt x="1733" y="2539"/>
                  </a:cubicBezTo>
                  <a:cubicBezTo>
                    <a:pt x="1715" y="2551"/>
                    <a:pt x="1697" y="2559"/>
                    <a:pt x="1677" y="2559"/>
                  </a:cubicBezTo>
                  <a:lnTo>
                    <a:pt x="1677" y="2562"/>
                  </a:lnTo>
                  <a:cubicBezTo>
                    <a:pt x="1661" y="2562"/>
                    <a:pt x="1646" y="2554"/>
                    <a:pt x="1638" y="2541"/>
                  </a:cubicBezTo>
                  <a:lnTo>
                    <a:pt x="1623" y="2526"/>
                  </a:lnTo>
                  <a:cubicBezTo>
                    <a:pt x="1612" y="2513"/>
                    <a:pt x="1561" y="2428"/>
                    <a:pt x="1525" y="2363"/>
                  </a:cubicBezTo>
                  <a:cubicBezTo>
                    <a:pt x="1499" y="2302"/>
                    <a:pt x="1229" y="1905"/>
                    <a:pt x="1175" y="1843"/>
                  </a:cubicBezTo>
                  <a:cubicBezTo>
                    <a:pt x="1134" y="1771"/>
                    <a:pt x="1082" y="1684"/>
                    <a:pt x="1059" y="1635"/>
                  </a:cubicBezTo>
                  <a:cubicBezTo>
                    <a:pt x="1051" y="1622"/>
                    <a:pt x="1067" y="1604"/>
                    <a:pt x="1087" y="1583"/>
                  </a:cubicBezTo>
                  <a:cubicBezTo>
                    <a:pt x="1121" y="1555"/>
                    <a:pt x="1157" y="1532"/>
                    <a:pt x="1195" y="1514"/>
                  </a:cubicBezTo>
                  <a:cubicBezTo>
                    <a:pt x="1237" y="1486"/>
                    <a:pt x="1275" y="1455"/>
                    <a:pt x="1311" y="1421"/>
                  </a:cubicBezTo>
                  <a:cubicBezTo>
                    <a:pt x="1350" y="1388"/>
                    <a:pt x="1386" y="1352"/>
                    <a:pt x="1419" y="1313"/>
                  </a:cubicBezTo>
                  <a:cubicBezTo>
                    <a:pt x="1507" y="1236"/>
                    <a:pt x="1648" y="1040"/>
                    <a:pt x="1723" y="973"/>
                  </a:cubicBezTo>
                  <a:cubicBezTo>
                    <a:pt x="1736" y="958"/>
                    <a:pt x="1754" y="950"/>
                    <a:pt x="1772" y="948"/>
                  </a:cubicBezTo>
                  <a:close/>
                  <a:moveTo>
                    <a:pt x="1533" y="0"/>
                  </a:moveTo>
                  <a:cubicBezTo>
                    <a:pt x="1520" y="0"/>
                    <a:pt x="1507" y="5"/>
                    <a:pt x="1497" y="13"/>
                  </a:cubicBezTo>
                  <a:cubicBezTo>
                    <a:pt x="1455" y="52"/>
                    <a:pt x="1414" y="93"/>
                    <a:pt x="1378" y="139"/>
                  </a:cubicBezTo>
                  <a:cubicBezTo>
                    <a:pt x="1345" y="150"/>
                    <a:pt x="1327" y="178"/>
                    <a:pt x="1376" y="255"/>
                  </a:cubicBezTo>
                  <a:cubicBezTo>
                    <a:pt x="1414" y="355"/>
                    <a:pt x="1574" y="618"/>
                    <a:pt x="1620" y="685"/>
                  </a:cubicBezTo>
                  <a:cubicBezTo>
                    <a:pt x="1656" y="747"/>
                    <a:pt x="1679" y="765"/>
                    <a:pt x="1641" y="801"/>
                  </a:cubicBezTo>
                  <a:lnTo>
                    <a:pt x="1301" y="1102"/>
                  </a:lnTo>
                  <a:cubicBezTo>
                    <a:pt x="1213" y="1205"/>
                    <a:pt x="1100" y="1334"/>
                    <a:pt x="1054" y="1375"/>
                  </a:cubicBezTo>
                  <a:cubicBezTo>
                    <a:pt x="1028" y="1396"/>
                    <a:pt x="1007" y="1421"/>
                    <a:pt x="989" y="1439"/>
                  </a:cubicBezTo>
                  <a:cubicBezTo>
                    <a:pt x="979" y="1450"/>
                    <a:pt x="966" y="1457"/>
                    <a:pt x="953" y="1460"/>
                  </a:cubicBezTo>
                  <a:cubicBezTo>
                    <a:pt x="948" y="1460"/>
                    <a:pt x="943" y="1457"/>
                    <a:pt x="938" y="1452"/>
                  </a:cubicBezTo>
                  <a:cubicBezTo>
                    <a:pt x="912" y="1452"/>
                    <a:pt x="861" y="1344"/>
                    <a:pt x="786" y="1233"/>
                  </a:cubicBezTo>
                  <a:cubicBezTo>
                    <a:pt x="729" y="1146"/>
                    <a:pt x="678" y="1056"/>
                    <a:pt x="634" y="963"/>
                  </a:cubicBezTo>
                  <a:cubicBezTo>
                    <a:pt x="624" y="932"/>
                    <a:pt x="611" y="904"/>
                    <a:pt x="596" y="875"/>
                  </a:cubicBezTo>
                  <a:cubicBezTo>
                    <a:pt x="588" y="868"/>
                    <a:pt x="580" y="865"/>
                    <a:pt x="570" y="865"/>
                  </a:cubicBezTo>
                  <a:cubicBezTo>
                    <a:pt x="552" y="865"/>
                    <a:pt x="534" y="873"/>
                    <a:pt x="521" y="886"/>
                  </a:cubicBezTo>
                  <a:cubicBezTo>
                    <a:pt x="441" y="932"/>
                    <a:pt x="403" y="945"/>
                    <a:pt x="351" y="994"/>
                  </a:cubicBezTo>
                  <a:lnTo>
                    <a:pt x="140" y="1182"/>
                  </a:lnTo>
                  <a:cubicBezTo>
                    <a:pt x="65" y="1249"/>
                    <a:pt x="1" y="1305"/>
                    <a:pt x="88" y="1403"/>
                  </a:cubicBezTo>
                  <a:cubicBezTo>
                    <a:pt x="191" y="1516"/>
                    <a:pt x="328" y="1756"/>
                    <a:pt x="372" y="1825"/>
                  </a:cubicBezTo>
                  <a:cubicBezTo>
                    <a:pt x="400" y="1908"/>
                    <a:pt x="428" y="1934"/>
                    <a:pt x="374" y="1980"/>
                  </a:cubicBezTo>
                  <a:cubicBezTo>
                    <a:pt x="336" y="2016"/>
                    <a:pt x="287" y="2080"/>
                    <a:pt x="261" y="2101"/>
                  </a:cubicBezTo>
                  <a:cubicBezTo>
                    <a:pt x="263" y="2134"/>
                    <a:pt x="269" y="2168"/>
                    <a:pt x="282" y="2199"/>
                  </a:cubicBezTo>
                  <a:cubicBezTo>
                    <a:pt x="289" y="2235"/>
                    <a:pt x="300" y="2245"/>
                    <a:pt x="310" y="2286"/>
                  </a:cubicBezTo>
                  <a:cubicBezTo>
                    <a:pt x="318" y="2297"/>
                    <a:pt x="330" y="2304"/>
                    <a:pt x="343" y="2304"/>
                  </a:cubicBezTo>
                  <a:cubicBezTo>
                    <a:pt x="356" y="2304"/>
                    <a:pt x="372" y="2297"/>
                    <a:pt x="379" y="2289"/>
                  </a:cubicBezTo>
                  <a:lnTo>
                    <a:pt x="518" y="2165"/>
                  </a:lnTo>
                  <a:cubicBezTo>
                    <a:pt x="526" y="2155"/>
                    <a:pt x="536" y="2150"/>
                    <a:pt x="547" y="2150"/>
                  </a:cubicBezTo>
                  <a:cubicBezTo>
                    <a:pt x="560" y="2150"/>
                    <a:pt x="575" y="2158"/>
                    <a:pt x="598" y="2183"/>
                  </a:cubicBezTo>
                  <a:cubicBezTo>
                    <a:pt x="655" y="2248"/>
                    <a:pt x="912" y="2626"/>
                    <a:pt x="969" y="2726"/>
                  </a:cubicBezTo>
                  <a:cubicBezTo>
                    <a:pt x="1049" y="2814"/>
                    <a:pt x="1116" y="2932"/>
                    <a:pt x="1139" y="2958"/>
                  </a:cubicBezTo>
                  <a:cubicBezTo>
                    <a:pt x="1159" y="2981"/>
                    <a:pt x="1195" y="3022"/>
                    <a:pt x="1141" y="3069"/>
                  </a:cubicBezTo>
                  <a:cubicBezTo>
                    <a:pt x="1103" y="3107"/>
                    <a:pt x="1059" y="3138"/>
                    <a:pt x="1013" y="3164"/>
                  </a:cubicBezTo>
                  <a:cubicBezTo>
                    <a:pt x="982" y="3192"/>
                    <a:pt x="974" y="3236"/>
                    <a:pt x="992" y="3272"/>
                  </a:cubicBezTo>
                  <a:cubicBezTo>
                    <a:pt x="1010" y="3311"/>
                    <a:pt x="1023" y="3352"/>
                    <a:pt x="1033" y="3393"/>
                  </a:cubicBezTo>
                  <a:cubicBezTo>
                    <a:pt x="1036" y="3409"/>
                    <a:pt x="1044" y="3421"/>
                    <a:pt x="1054" y="3432"/>
                  </a:cubicBezTo>
                  <a:cubicBezTo>
                    <a:pt x="1056" y="3434"/>
                    <a:pt x="1062" y="3437"/>
                    <a:pt x="1067" y="3437"/>
                  </a:cubicBezTo>
                  <a:cubicBezTo>
                    <a:pt x="1074" y="3437"/>
                    <a:pt x="1082" y="3432"/>
                    <a:pt x="1098" y="3419"/>
                  </a:cubicBezTo>
                  <a:lnTo>
                    <a:pt x="1286" y="3252"/>
                  </a:lnTo>
                  <a:cubicBezTo>
                    <a:pt x="1293" y="3244"/>
                    <a:pt x="1314" y="3226"/>
                    <a:pt x="1329" y="3226"/>
                  </a:cubicBezTo>
                  <a:cubicBezTo>
                    <a:pt x="1331" y="3225"/>
                    <a:pt x="1332" y="3225"/>
                    <a:pt x="1333" y="3225"/>
                  </a:cubicBezTo>
                  <a:cubicBezTo>
                    <a:pt x="1337" y="3225"/>
                    <a:pt x="1340" y="3227"/>
                    <a:pt x="1342" y="3231"/>
                  </a:cubicBezTo>
                  <a:cubicBezTo>
                    <a:pt x="1347" y="3234"/>
                    <a:pt x="1347" y="3241"/>
                    <a:pt x="1350" y="3244"/>
                  </a:cubicBezTo>
                  <a:cubicBezTo>
                    <a:pt x="1365" y="3262"/>
                    <a:pt x="1625" y="3589"/>
                    <a:pt x="1664" y="3656"/>
                  </a:cubicBezTo>
                  <a:cubicBezTo>
                    <a:pt x="1708" y="3715"/>
                    <a:pt x="1744" y="3779"/>
                    <a:pt x="1775" y="3849"/>
                  </a:cubicBezTo>
                  <a:cubicBezTo>
                    <a:pt x="1780" y="3854"/>
                    <a:pt x="1790" y="3880"/>
                    <a:pt x="1803" y="3893"/>
                  </a:cubicBezTo>
                  <a:cubicBezTo>
                    <a:pt x="1811" y="3903"/>
                    <a:pt x="1821" y="3908"/>
                    <a:pt x="1831" y="3908"/>
                  </a:cubicBezTo>
                  <a:cubicBezTo>
                    <a:pt x="1854" y="3905"/>
                    <a:pt x="1875" y="3895"/>
                    <a:pt x="1890" y="3877"/>
                  </a:cubicBezTo>
                  <a:cubicBezTo>
                    <a:pt x="1960" y="3797"/>
                    <a:pt x="2037" y="3718"/>
                    <a:pt x="2114" y="3645"/>
                  </a:cubicBezTo>
                  <a:cubicBezTo>
                    <a:pt x="2143" y="3620"/>
                    <a:pt x="2174" y="3597"/>
                    <a:pt x="2207" y="3576"/>
                  </a:cubicBezTo>
                  <a:cubicBezTo>
                    <a:pt x="2238" y="3555"/>
                    <a:pt x="2269" y="3540"/>
                    <a:pt x="2284" y="3527"/>
                  </a:cubicBezTo>
                  <a:cubicBezTo>
                    <a:pt x="2308" y="3506"/>
                    <a:pt x="2310" y="3486"/>
                    <a:pt x="2274" y="3447"/>
                  </a:cubicBezTo>
                  <a:cubicBezTo>
                    <a:pt x="2217" y="3383"/>
                    <a:pt x="2004" y="3071"/>
                    <a:pt x="1965" y="3007"/>
                  </a:cubicBezTo>
                  <a:cubicBezTo>
                    <a:pt x="1929" y="2940"/>
                    <a:pt x="1890" y="2878"/>
                    <a:pt x="1847" y="2819"/>
                  </a:cubicBezTo>
                  <a:cubicBezTo>
                    <a:pt x="1821" y="2793"/>
                    <a:pt x="1821" y="2750"/>
                    <a:pt x="1847" y="2724"/>
                  </a:cubicBezTo>
                  <a:cubicBezTo>
                    <a:pt x="1852" y="2719"/>
                    <a:pt x="1860" y="2714"/>
                    <a:pt x="1867" y="2714"/>
                  </a:cubicBezTo>
                  <a:cubicBezTo>
                    <a:pt x="1911" y="2675"/>
                    <a:pt x="2109" y="2515"/>
                    <a:pt x="2199" y="2436"/>
                  </a:cubicBezTo>
                  <a:cubicBezTo>
                    <a:pt x="2248" y="2392"/>
                    <a:pt x="2323" y="2320"/>
                    <a:pt x="2382" y="2266"/>
                  </a:cubicBezTo>
                  <a:cubicBezTo>
                    <a:pt x="2408" y="2242"/>
                    <a:pt x="2434" y="2222"/>
                    <a:pt x="2459" y="2201"/>
                  </a:cubicBezTo>
                  <a:cubicBezTo>
                    <a:pt x="2485" y="2181"/>
                    <a:pt x="2501" y="2150"/>
                    <a:pt x="2521" y="2150"/>
                  </a:cubicBezTo>
                  <a:cubicBezTo>
                    <a:pt x="2531" y="2152"/>
                    <a:pt x="2542" y="2158"/>
                    <a:pt x="2549" y="2168"/>
                  </a:cubicBezTo>
                  <a:cubicBezTo>
                    <a:pt x="2555" y="2176"/>
                    <a:pt x="2557" y="2186"/>
                    <a:pt x="2568" y="2196"/>
                  </a:cubicBezTo>
                  <a:cubicBezTo>
                    <a:pt x="2624" y="2260"/>
                    <a:pt x="2843" y="2631"/>
                    <a:pt x="2884" y="2701"/>
                  </a:cubicBezTo>
                  <a:cubicBezTo>
                    <a:pt x="2918" y="2750"/>
                    <a:pt x="2933" y="2809"/>
                    <a:pt x="2956" y="2837"/>
                  </a:cubicBezTo>
                  <a:cubicBezTo>
                    <a:pt x="2964" y="2845"/>
                    <a:pt x="2972" y="2850"/>
                    <a:pt x="2982" y="2850"/>
                  </a:cubicBezTo>
                  <a:cubicBezTo>
                    <a:pt x="2992" y="2850"/>
                    <a:pt x="3000" y="2845"/>
                    <a:pt x="3008" y="2837"/>
                  </a:cubicBezTo>
                  <a:cubicBezTo>
                    <a:pt x="3026" y="2829"/>
                    <a:pt x="3041" y="2819"/>
                    <a:pt x="3057" y="2806"/>
                  </a:cubicBezTo>
                  <a:cubicBezTo>
                    <a:pt x="3082" y="2786"/>
                    <a:pt x="3106" y="2750"/>
                    <a:pt x="3131" y="2726"/>
                  </a:cubicBezTo>
                  <a:cubicBezTo>
                    <a:pt x="3170" y="2719"/>
                    <a:pt x="3185" y="2685"/>
                    <a:pt x="3136" y="2634"/>
                  </a:cubicBezTo>
                  <a:cubicBezTo>
                    <a:pt x="3113" y="2585"/>
                    <a:pt x="2869" y="2176"/>
                    <a:pt x="2825" y="2106"/>
                  </a:cubicBezTo>
                  <a:cubicBezTo>
                    <a:pt x="2753" y="2024"/>
                    <a:pt x="2719" y="1995"/>
                    <a:pt x="2786" y="1962"/>
                  </a:cubicBezTo>
                  <a:cubicBezTo>
                    <a:pt x="2825" y="1928"/>
                    <a:pt x="2951" y="1792"/>
                    <a:pt x="2985" y="1758"/>
                  </a:cubicBezTo>
                  <a:cubicBezTo>
                    <a:pt x="2995" y="1751"/>
                    <a:pt x="3013" y="1740"/>
                    <a:pt x="3028" y="1728"/>
                  </a:cubicBezTo>
                  <a:cubicBezTo>
                    <a:pt x="3046" y="1712"/>
                    <a:pt x="3051" y="1686"/>
                    <a:pt x="3041" y="1663"/>
                  </a:cubicBezTo>
                  <a:cubicBezTo>
                    <a:pt x="3005" y="1625"/>
                    <a:pt x="2972" y="1568"/>
                    <a:pt x="2951" y="1542"/>
                  </a:cubicBezTo>
                  <a:cubicBezTo>
                    <a:pt x="2954" y="1527"/>
                    <a:pt x="2938" y="1511"/>
                    <a:pt x="2912" y="1511"/>
                  </a:cubicBezTo>
                  <a:cubicBezTo>
                    <a:pt x="2892" y="1511"/>
                    <a:pt x="2871" y="1522"/>
                    <a:pt x="2856" y="1537"/>
                  </a:cubicBezTo>
                  <a:cubicBezTo>
                    <a:pt x="2810" y="1594"/>
                    <a:pt x="2761" y="1650"/>
                    <a:pt x="2707" y="1702"/>
                  </a:cubicBezTo>
                  <a:cubicBezTo>
                    <a:pt x="2686" y="1720"/>
                    <a:pt x="2668" y="1735"/>
                    <a:pt x="2655" y="1735"/>
                  </a:cubicBezTo>
                  <a:cubicBezTo>
                    <a:pt x="2634" y="1753"/>
                    <a:pt x="2624" y="1769"/>
                    <a:pt x="2609" y="1769"/>
                  </a:cubicBezTo>
                  <a:cubicBezTo>
                    <a:pt x="2604" y="1769"/>
                    <a:pt x="2598" y="1764"/>
                    <a:pt x="2593" y="1758"/>
                  </a:cubicBezTo>
                  <a:cubicBezTo>
                    <a:pt x="2586" y="1748"/>
                    <a:pt x="2578" y="1735"/>
                    <a:pt x="2573" y="1722"/>
                  </a:cubicBezTo>
                  <a:cubicBezTo>
                    <a:pt x="2544" y="1689"/>
                    <a:pt x="2333" y="1331"/>
                    <a:pt x="2261" y="1195"/>
                  </a:cubicBezTo>
                  <a:cubicBezTo>
                    <a:pt x="2187" y="1089"/>
                    <a:pt x="2068" y="906"/>
                    <a:pt x="2055" y="863"/>
                  </a:cubicBezTo>
                  <a:cubicBezTo>
                    <a:pt x="2009" y="814"/>
                    <a:pt x="2006" y="773"/>
                    <a:pt x="2037" y="744"/>
                  </a:cubicBezTo>
                  <a:lnTo>
                    <a:pt x="2215" y="587"/>
                  </a:lnTo>
                  <a:cubicBezTo>
                    <a:pt x="2248" y="556"/>
                    <a:pt x="2259" y="510"/>
                    <a:pt x="2241" y="469"/>
                  </a:cubicBezTo>
                  <a:cubicBezTo>
                    <a:pt x="2220" y="417"/>
                    <a:pt x="2189" y="381"/>
                    <a:pt x="2189" y="361"/>
                  </a:cubicBezTo>
                  <a:cubicBezTo>
                    <a:pt x="2179" y="348"/>
                    <a:pt x="2161" y="340"/>
                    <a:pt x="2145" y="340"/>
                  </a:cubicBezTo>
                  <a:cubicBezTo>
                    <a:pt x="2135" y="340"/>
                    <a:pt x="2125" y="343"/>
                    <a:pt x="2117" y="350"/>
                  </a:cubicBezTo>
                  <a:cubicBezTo>
                    <a:pt x="2112" y="355"/>
                    <a:pt x="2107" y="361"/>
                    <a:pt x="2107" y="366"/>
                  </a:cubicBezTo>
                  <a:cubicBezTo>
                    <a:pt x="2066" y="422"/>
                    <a:pt x="2022" y="476"/>
                    <a:pt x="1978" y="528"/>
                  </a:cubicBezTo>
                  <a:cubicBezTo>
                    <a:pt x="1960" y="543"/>
                    <a:pt x="1945" y="561"/>
                    <a:pt x="1932" y="574"/>
                  </a:cubicBezTo>
                  <a:cubicBezTo>
                    <a:pt x="1921" y="585"/>
                    <a:pt x="1908" y="590"/>
                    <a:pt x="1896" y="592"/>
                  </a:cubicBezTo>
                  <a:cubicBezTo>
                    <a:pt x="1885" y="590"/>
                    <a:pt x="1875" y="587"/>
                    <a:pt x="1870" y="577"/>
                  </a:cubicBezTo>
                  <a:cubicBezTo>
                    <a:pt x="1836" y="538"/>
                    <a:pt x="1682" y="276"/>
                    <a:pt x="1610" y="157"/>
                  </a:cubicBezTo>
                  <a:cubicBezTo>
                    <a:pt x="1571" y="93"/>
                    <a:pt x="1569" y="29"/>
                    <a:pt x="1551" y="5"/>
                  </a:cubicBezTo>
                  <a:cubicBezTo>
                    <a:pt x="1546" y="3"/>
                    <a:pt x="1540" y="0"/>
                    <a:pt x="1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6" name="CustomShape 15"/>
            <p:cNvSpPr/>
            <p:nvPr/>
          </p:nvSpPr>
          <p:spPr>
            <a:xfrm>
              <a:off x="4838040" y="4147560"/>
              <a:ext cx="217800" cy="213120"/>
            </a:xfrm>
            <a:custGeom>
              <a:avLst/>
              <a:gdLst/>
              <a:ahLst/>
              <a:cxnLst/>
              <a:rect l="l" t="t" r="r" b="b"/>
              <a:pathLst>
                <a:path w="3404" h="3334">
                  <a:moveTo>
                    <a:pt x="757" y="0"/>
                  </a:moveTo>
                  <a:cubicBezTo>
                    <a:pt x="724" y="3"/>
                    <a:pt x="693" y="18"/>
                    <a:pt x="672" y="41"/>
                  </a:cubicBezTo>
                  <a:cubicBezTo>
                    <a:pt x="641" y="70"/>
                    <a:pt x="615" y="101"/>
                    <a:pt x="595" y="134"/>
                  </a:cubicBezTo>
                  <a:cubicBezTo>
                    <a:pt x="448" y="510"/>
                    <a:pt x="263" y="801"/>
                    <a:pt x="41" y="1017"/>
                  </a:cubicBezTo>
                  <a:cubicBezTo>
                    <a:pt x="8" y="1084"/>
                    <a:pt x="0" y="1130"/>
                    <a:pt x="10" y="1164"/>
                  </a:cubicBezTo>
                  <a:cubicBezTo>
                    <a:pt x="21" y="1200"/>
                    <a:pt x="75" y="1259"/>
                    <a:pt x="165" y="1352"/>
                  </a:cubicBezTo>
                  <a:cubicBezTo>
                    <a:pt x="175" y="1367"/>
                    <a:pt x="193" y="1377"/>
                    <a:pt x="211" y="1385"/>
                  </a:cubicBezTo>
                  <a:cubicBezTo>
                    <a:pt x="216" y="1388"/>
                    <a:pt x="219" y="1390"/>
                    <a:pt x="224" y="1390"/>
                  </a:cubicBezTo>
                  <a:cubicBezTo>
                    <a:pt x="242" y="1388"/>
                    <a:pt x="255" y="1380"/>
                    <a:pt x="268" y="1367"/>
                  </a:cubicBezTo>
                  <a:cubicBezTo>
                    <a:pt x="309" y="1321"/>
                    <a:pt x="345" y="1274"/>
                    <a:pt x="379" y="1223"/>
                  </a:cubicBezTo>
                  <a:lnTo>
                    <a:pt x="708" y="752"/>
                  </a:lnTo>
                  <a:lnTo>
                    <a:pt x="1004" y="1105"/>
                  </a:lnTo>
                  <a:cubicBezTo>
                    <a:pt x="1058" y="1164"/>
                    <a:pt x="1107" y="1228"/>
                    <a:pt x="1161" y="1287"/>
                  </a:cubicBezTo>
                  <a:cubicBezTo>
                    <a:pt x="1215" y="1347"/>
                    <a:pt x="1269" y="1401"/>
                    <a:pt x="1321" y="1460"/>
                  </a:cubicBezTo>
                  <a:cubicBezTo>
                    <a:pt x="1429" y="1565"/>
                    <a:pt x="1529" y="1673"/>
                    <a:pt x="1625" y="1787"/>
                  </a:cubicBezTo>
                  <a:lnTo>
                    <a:pt x="1910" y="2103"/>
                  </a:lnTo>
                  <a:cubicBezTo>
                    <a:pt x="1993" y="2191"/>
                    <a:pt x="2052" y="2258"/>
                    <a:pt x="2093" y="2302"/>
                  </a:cubicBezTo>
                  <a:cubicBezTo>
                    <a:pt x="2134" y="2348"/>
                    <a:pt x="2178" y="2399"/>
                    <a:pt x="2224" y="2459"/>
                  </a:cubicBezTo>
                  <a:cubicBezTo>
                    <a:pt x="2273" y="2510"/>
                    <a:pt x="2240" y="2590"/>
                    <a:pt x="2121" y="2690"/>
                  </a:cubicBezTo>
                  <a:cubicBezTo>
                    <a:pt x="2036" y="2809"/>
                    <a:pt x="1928" y="2950"/>
                    <a:pt x="1792" y="3110"/>
                  </a:cubicBezTo>
                  <a:cubicBezTo>
                    <a:pt x="1771" y="3143"/>
                    <a:pt x="1784" y="3187"/>
                    <a:pt x="1828" y="3239"/>
                  </a:cubicBezTo>
                  <a:cubicBezTo>
                    <a:pt x="1836" y="3252"/>
                    <a:pt x="1848" y="3259"/>
                    <a:pt x="1856" y="3270"/>
                  </a:cubicBezTo>
                  <a:cubicBezTo>
                    <a:pt x="1908" y="3311"/>
                    <a:pt x="1949" y="3334"/>
                    <a:pt x="1977" y="3334"/>
                  </a:cubicBezTo>
                  <a:cubicBezTo>
                    <a:pt x="1985" y="3334"/>
                    <a:pt x="1995" y="3331"/>
                    <a:pt x="2000" y="3326"/>
                  </a:cubicBezTo>
                  <a:cubicBezTo>
                    <a:pt x="2098" y="3226"/>
                    <a:pt x="2191" y="3138"/>
                    <a:pt x="2271" y="3066"/>
                  </a:cubicBezTo>
                  <a:cubicBezTo>
                    <a:pt x="2320" y="3022"/>
                    <a:pt x="2368" y="2984"/>
                    <a:pt x="2412" y="2945"/>
                  </a:cubicBezTo>
                  <a:cubicBezTo>
                    <a:pt x="2598" y="2768"/>
                    <a:pt x="2742" y="2626"/>
                    <a:pt x="2850" y="2518"/>
                  </a:cubicBezTo>
                  <a:cubicBezTo>
                    <a:pt x="2927" y="2456"/>
                    <a:pt x="2997" y="2399"/>
                    <a:pt x="3058" y="2356"/>
                  </a:cubicBezTo>
                  <a:cubicBezTo>
                    <a:pt x="3123" y="2312"/>
                    <a:pt x="3210" y="2240"/>
                    <a:pt x="3329" y="2139"/>
                  </a:cubicBezTo>
                  <a:cubicBezTo>
                    <a:pt x="3396" y="2085"/>
                    <a:pt x="3403" y="2036"/>
                    <a:pt x="3354" y="1990"/>
                  </a:cubicBezTo>
                  <a:lnTo>
                    <a:pt x="3208" y="1846"/>
                  </a:lnTo>
                  <a:cubicBezTo>
                    <a:pt x="3208" y="1846"/>
                    <a:pt x="3205" y="1843"/>
                    <a:pt x="3203" y="1843"/>
                  </a:cubicBezTo>
                  <a:cubicBezTo>
                    <a:pt x="3164" y="1843"/>
                    <a:pt x="3010" y="1954"/>
                    <a:pt x="2744" y="2173"/>
                  </a:cubicBezTo>
                  <a:cubicBezTo>
                    <a:pt x="2580" y="2052"/>
                    <a:pt x="2255" y="1668"/>
                    <a:pt x="2139" y="1552"/>
                  </a:cubicBezTo>
                  <a:cubicBezTo>
                    <a:pt x="2003" y="1401"/>
                    <a:pt x="1908" y="1300"/>
                    <a:pt x="1854" y="1246"/>
                  </a:cubicBezTo>
                  <a:lnTo>
                    <a:pt x="1650" y="1040"/>
                  </a:lnTo>
                  <a:lnTo>
                    <a:pt x="1431" y="793"/>
                  </a:lnTo>
                  <a:lnTo>
                    <a:pt x="1161" y="451"/>
                  </a:lnTo>
                  <a:cubicBezTo>
                    <a:pt x="1043" y="309"/>
                    <a:pt x="955" y="196"/>
                    <a:pt x="793" y="16"/>
                  </a:cubicBezTo>
                  <a:cubicBezTo>
                    <a:pt x="783" y="5"/>
                    <a:pt x="770" y="0"/>
                    <a:pt x="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7" name="CustomShape 16"/>
            <p:cNvSpPr/>
            <p:nvPr/>
          </p:nvSpPr>
          <p:spPr>
            <a:xfrm>
              <a:off x="4788720" y="4519800"/>
              <a:ext cx="213840" cy="211680"/>
            </a:xfrm>
            <a:custGeom>
              <a:avLst/>
              <a:gdLst/>
              <a:ahLst/>
              <a:cxnLst/>
              <a:rect l="l" t="t" r="r" b="b"/>
              <a:pathLst>
                <a:path w="3342" h="3309">
                  <a:moveTo>
                    <a:pt x="1590" y="997"/>
                  </a:moveTo>
                  <a:cubicBezTo>
                    <a:pt x="1759" y="997"/>
                    <a:pt x="1920" y="1071"/>
                    <a:pt x="2029" y="1203"/>
                  </a:cubicBezTo>
                  <a:cubicBezTo>
                    <a:pt x="2165" y="1355"/>
                    <a:pt x="2230" y="1558"/>
                    <a:pt x="2212" y="1764"/>
                  </a:cubicBezTo>
                  <a:cubicBezTo>
                    <a:pt x="2209" y="1820"/>
                    <a:pt x="2199" y="1877"/>
                    <a:pt x="2186" y="1934"/>
                  </a:cubicBezTo>
                  <a:cubicBezTo>
                    <a:pt x="2176" y="1972"/>
                    <a:pt x="2163" y="2011"/>
                    <a:pt x="2147" y="2047"/>
                  </a:cubicBezTo>
                  <a:cubicBezTo>
                    <a:pt x="2119" y="2016"/>
                    <a:pt x="2088" y="1983"/>
                    <a:pt x="2060" y="1947"/>
                  </a:cubicBezTo>
                  <a:cubicBezTo>
                    <a:pt x="2034" y="1918"/>
                    <a:pt x="2011" y="1890"/>
                    <a:pt x="1988" y="1859"/>
                  </a:cubicBezTo>
                  <a:cubicBezTo>
                    <a:pt x="1900" y="1754"/>
                    <a:pt x="1802" y="1638"/>
                    <a:pt x="1730" y="1558"/>
                  </a:cubicBezTo>
                  <a:cubicBezTo>
                    <a:pt x="1630" y="1445"/>
                    <a:pt x="1524" y="1298"/>
                    <a:pt x="1414" y="1174"/>
                  </a:cubicBezTo>
                  <a:cubicBezTo>
                    <a:pt x="1375" y="1131"/>
                    <a:pt x="1336" y="1095"/>
                    <a:pt x="1298" y="1061"/>
                  </a:cubicBezTo>
                  <a:cubicBezTo>
                    <a:pt x="1375" y="1022"/>
                    <a:pt x="1455" y="1002"/>
                    <a:pt x="1540" y="997"/>
                  </a:cubicBezTo>
                  <a:lnTo>
                    <a:pt x="1581" y="997"/>
                  </a:lnTo>
                  <a:cubicBezTo>
                    <a:pt x="1584" y="997"/>
                    <a:pt x="1587" y="997"/>
                    <a:pt x="1590" y="997"/>
                  </a:cubicBezTo>
                  <a:close/>
                  <a:moveTo>
                    <a:pt x="1509" y="0"/>
                  </a:moveTo>
                  <a:cubicBezTo>
                    <a:pt x="1177" y="0"/>
                    <a:pt x="858" y="119"/>
                    <a:pt x="608" y="335"/>
                  </a:cubicBezTo>
                  <a:cubicBezTo>
                    <a:pt x="526" y="410"/>
                    <a:pt x="443" y="487"/>
                    <a:pt x="374" y="559"/>
                  </a:cubicBezTo>
                  <a:lnTo>
                    <a:pt x="253" y="677"/>
                  </a:lnTo>
                  <a:cubicBezTo>
                    <a:pt x="168" y="755"/>
                    <a:pt x="0" y="871"/>
                    <a:pt x="62" y="943"/>
                  </a:cubicBezTo>
                  <a:cubicBezTo>
                    <a:pt x="127" y="1015"/>
                    <a:pt x="351" y="1252"/>
                    <a:pt x="605" y="1537"/>
                  </a:cubicBezTo>
                  <a:cubicBezTo>
                    <a:pt x="726" y="1671"/>
                    <a:pt x="819" y="1787"/>
                    <a:pt x="907" y="1900"/>
                  </a:cubicBezTo>
                  <a:cubicBezTo>
                    <a:pt x="1007" y="2029"/>
                    <a:pt x="1105" y="2153"/>
                    <a:pt x="1233" y="2297"/>
                  </a:cubicBezTo>
                  <a:cubicBezTo>
                    <a:pt x="1483" y="2577"/>
                    <a:pt x="1656" y="2734"/>
                    <a:pt x="1717" y="2804"/>
                  </a:cubicBezTo>
                  <a:cubicBezTo>
                    <a:pt x="1782" y="2873"/>
                    <a:pt x="1952" y="3046"/>
                    <a:pt x="2029" y="3131"/>
                  </a:cubicBezTo>
                  <a:cubicBezTo>
                    <a:pt x="2055" y="3159"/>
                    <a:pt x="2078" y="3195"/>
                    <a:pt x="2106" y="3226"/>
                  </a:cubicBezTo>
                  <a:cubicBezTo>
                    <a:pt x="2147" y="3272"/>
                    <a:pt x="2189" y="3308"/>
                    <a:pt x="2230" y="3308"/>
                  </a:cubicBezTo>
                  <a:cubicBezTo>
                    <a:pt x="2250" y="3308"/>
                    <a:pt x="2268" y="3301"/>
                    <a:pt x="2281" y="3288"/>
                  </a:cubicBezTo>
                  <a:cubicBezTo>
                    <a:pt x="2369" y="3208"/>
                    <a:pt x="2618" y="2974"/>
                    <a:pt x="2755" y="2850"/>
                  </a:cubicBezTo>
                  <a:cubicBezTo>
                    <a:pt x="2850" y="2768"/>
                    <a:pt x="3342" y="2292"/>
                    <a:pt x="3306" y="1651"/>
                  </a:cubicBezTo>
                  <a:cubicBezTo>
                    <a:pt x="3293" y="1373"/>
                    <a:pt x="3177" y="1064"/>
                    <a:pt x="2891" y="742"/>
                  </a:cubicBezTo>
                  <a:cubicBezTo>
                    <a:pt x="2389" y="178"/>
                    <a:pt x="1905" y="0"/>
                    <a:pt x="1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8" name="CustomShape 17"/>
            <p:cNvSpPr/>
            <p:nvPr/>
          </p:nvSpPr>
          <p:spPr>
            <a:xfrm>
              <a:off x="4950720" y="4418640"/>
              <a:ext cx="206640" cy="207720"/>
            </a:xfrm>
            <a:custGeom>
              <a:avLst/>
              <a:gdLst/>
              <a:ahLst/>
              <a:cxnLst/>
              <a:rect l="l" t="t" r="r" b="b"/>
              <a:pathLst>
                <a:path w="3232" h="3245">
                  <a:moveTo>
                    <a:pt x="279" y="394"/>
                  </a:moveTo>
                  <a:cubicBezTo>
                    <a:pt x="312" y="394"/>
                    <a:pt x="444" y="477"/>
                    <a:pt x="511" y="520"/>
                  </a:cubicBezTo>
                  <a:cubicBezTo>
                    <a:pt x="575" y="572"/>
                    <a:pt x="897" y="773"/>
                    <a:pt x="1026" y="847"/>
                  </a:cubicBezTo>
                  <a:cubicBezTo>
                    <a:pt x="1154" y="922"/>
                    <a:pt x="1425" y="1097"/>
                    <a:pt x="1510" y="1133"/>
                  </a:cubicBezTo>
                  <a:cubicBezTo>
                    <a:pt x="1543" y="1149"/>
                    <a:pt x="1574" y="1167"/>
                    <a:pt x="1602" y="1190"/>
                  </a:cubicBezTo>
                  <a:cubicBezTo>
                    <a:pt x="1618" y="1208"/>
                    <a:pt x="1615" y="1223"/>
                    <a:pt x="1579" y="1254"/>
                  </a:cubicBezTo>
                  <a:cubicBezTo>
                    <a:pt x="1543" y="1285"/>
                    <a:pt x="1455" y="1357"/>
                    <a:pt x="1386" y="1421"/>
                  </a:cubicBezTo>
                  <a:cubicBezTo>
                    <a:pt x="1345" y="1457"/>
                    <a:pt x="1309" y="1496"/>
                    <a:pt x="1273" y="1535"/>
                  </a:cubicBezTo>
                  <a:cubicBezTo>
                    <a:pt x="1226" y="1576"/>
                    <a:pt x="1108" y="1694"/>
                    <a:pt x="1074" y="1725"/>
                  </a:cubicBezTo>
                  <a:cubicBezTo>
                    <a:pt x="1049" y="1748"/>
                    <a:pt x="1010" y="1795"/>
                    <a:pt x="974" y="1795"/>
                  </a:cubicBezTo>
                  <a:lnTo>
                    <a:pt x="977" y="1797"/>
                  </a:lnTo>
                  <a:cubicBezTo>
                    <a:pt x="964" y="1797"/>
                    <a:pt x="951" y="1790"/>
                    <a:pt x="943" y="1782"/>
                  </a:cubicBezTo>
                  <a:cubicBezTo>
                    <a:pt x="935" y="1771"/>
                    <a:pt x="930" y="1761"/>
                    <a:pt x="928" y="1748"/>
                  </a:cubicBezTo>
                  <a:cubicBezTo>
                    <a:pt x="889" y="1651"/>
                    <a:pt x="724" y="1321"/>
                    <a:pt x="665" y="1221"/>
                  </a:cubicBezTo>
                  <a:cubicBezTo>
                    <a:pt x="619" y="1110"/>
                    <a:pt x="423" y="713"/>
                    <a:pt x="372" y="621"/>
                  </a:cubicBezTo>
                  <a:cubicBezTo>
                    <a:pt x="323" y="518"/>
                    <a:pt x="258" y="410"/>
                    <a:pt x="274" y="397"/>
                  </a:cubicBezTo>
                  <a:cubicBezTo>
                    <a:pt x="276" y="394"/>
                    <a:pt x="276" y="394"/>
                    <a:pt x="279" y="394"/>
                  </a:cubicBezTo>
                  <a:close/>
                  <a:moveTo>
                    <a:pt x="91" y="0"/>
                  </a:moveTo>
                  <a:cubicBezTo>
                    <a:pt x="83" y="0"/>
                    <a:pt x="73" y="3"/>
                    <a:pt x="68" y="8"/>
                  </a:cubicBezTo>
                  <a:cubicBezTo>
                    <a:pt x="1" y="67"/>
                    <a:pt x="34" y="165"/>
                    <a:pt x="96" y="289"/>
                  </a:cubicBezTo>
                  <a:cubicBezTo>
                    <a:pt x="163" y="399"/>
                    <a:pt x="266" y="662"/>
                    <a:pt x="294" y="731"/>
                  </a:cubicBezTo>
                  <a:cubicBezTo>
                    <a:pt x="336" y="842"/>
                    <a:pt x="382" y="948"/>
                    <a:pt x="433" y="1051"/>
                  </a:cubicBezTo>
                  <a:cubicBezTo>
                    <a:pt x="500" y="1182"/>
                    <a:pt x="606" y="1401"/>
                    <a:pt x="665" y="1501"/>
                  </a:cubicBezTo>
                  <a:cubicBezTo>
                    <a:pt x="722" y="1602"/>
                    <a:pt x="799" y="1787"/>
                    <a:pt x="871" y="1918"/>
                  </a:cubicBezTo>
                  <a:cubicBezTo>
                    <a:pt x="946" y="2037"/>
                    <a:pt x="1062" y="2302"/>
                    <a:pt x="1121" y="2425"/>
                  </a:cubicBezTo>
                  <a:cubicBezTo>
                    <a:pt x="1183" y="2552"/>
                    <a:pt x="1244" y="2678"/>
                    <a:pt x="1286" y="2745"/>
                  </a:cubicBezTo>
                  <a:cubicBezTo>
                    <a:pt x="1319" y="2804"/>
                    <a:pt x="1350" y="2866"/>
                    <a:pt x="1376" y="2930"/>
                  </a:cubicBezTo>
                  <a:cubicBezTo>
                    <a:pt x="1381" y="2943"/>
                    <a:pt x="1386" y="2953"/>
                    <a:pt x="1389" y="2961"/>
                  </a:cubicBezTo>
                  <a:lnTo>
                    <a:pt x="1473" y="3120"/>
                  </a:lnTo>
                  <a:cubicBezTo>
                    <a:pt x="1484" y="3141"/>
                    <a:pt x="1491" y="3164"/>
                    <a:pt x="1504" y="3182"/>
                  </a:cubicBezTo>
                  <a:cubicBezTo>
                    <a:pt x="1507" y="3190"/>
                    <a:pt x="1512" y="3198"/>
                    <a:pt x="1517" y="3203"/>
                  </a:cubicBezTo>
                  <a:cubicBezTo>
                    <a:pt x="1528" y="3231"/>
                    <a:pt x="1540" y="3244"/>
                    <a:pt x="1553" y="3244"/>
                  </a:cubicBezTo>
                  <a:cubicBezTo>
                    <a:pt x="1561" y="3244"/>
                    <a:pt x="1569" y="3241"/>
                    <a:pt x="1576" y="3234"/>
                  </a:cubicBezTo>
                  <a:lnTo>
                    <a:pt x="1646" y="3169"/>
                  </a:lnTo>
                  <a:cubicBezTo>
                    <a:pt x="1679" y="3141"/>
                    <a:pt x="1672" y="3141"/>
                    <a:pt x="1656" y="3102"/>
                  </a:cubicBezTo>
                  <a:cubicBezTo>
                    <a:pt x="1636" y="3066"/>
                    <a:pt x="1615" y="3028"/>
                    <a:pt x="1600" y="2989"/>
                  </a:cubicBezTo>
                  <a:cubicBezTo>
                    <a:pt x="1571" y="2930"/>
                    <a:pt x="1535" y="2868"/>
                    <a:pt x="1535" y="2845"/>
                  </a:cubicBezTo>
                  <a:cubicBezTo>
                    <a:pt x="1535" y="2842"/>
                    <a:pt x="1533" y="2837"/>
                    <a:pt x="1533" y="2835"/>
                  </a:cubicBezTo>
                  <a:cubicBezTo>
                    <a:pt x="1515" y="2788"/>
                    <a:pt x="1491" y="2742"/>
                    <a:pt x="1463" y="2701"/>
                  </a:cubicBezTo>
                  <a:cubicBezTo>
                    <a:pt x="1448" y="2662"/>
                    <a:pt x="1255" y="2338"/>
                    <a:pt x="1221" y="2266"/>
                  </a:cubicBezTo>
                  <a:lnTo>
                    <a:pt x="1177" y="2186"/>
                  </a:lnTo>
                  <a:lnTo>
                    <a:pt x="1152" y="2145"/>
                  </a:lnTo>
                  <a:cubicBezTo>
                    <a:pt x="1134" y="2111"/>
                    <a:pt x="1134" y="2091"/>
                    <a:pt x="1149" y="2078"/>
                  </a:cubicBezTo>
                  <a:lnTo>
                    <a:pt x="1157" y="2073"/>
                  </a:lnTo>
                  <a:lnTo>
                    <a:pt x="1370" y="1880"/>
                  </a:lnTo>
                  <a:cubicBezTo>
                    <a:pt x="1484" y="1777"/>
                    <a:pt x="1605" y="1671"/>
                    <a:pt x="1628" y="1643"/>
                  </a:cubicBezTo>
                  <a:cubicBezTo>
                    <a:pt x="1654" y="1620"/>
                    <a:pt x="1718" y="1555"/>
                    <a:pt x="1775" y="1499"/>
                  </a:cubicBezTo>
                  <a:cubicBezTo>
                    <a:pt x="1806" y="1465"/>
                    <a:pt x="1842" y="1432"/>
                    <a:pt x="1880" y="1398"/>
                  </a:cubicBezTo>
                  <a:cubicBezTo>
                    <a:pt x="1891" y="1388"/>
                    <a:pt x="1901" y="1380"/>
                    <a:pt x="1916" y="1380"/>
                  </a:cubicBezTo>
                  <a:cubicBezTo>
                    <a:pt x="1942" y="1383"/>
                    <a:pt x="1965" y="1390"/>
                    <a:pt x="1988" y="1403"/>
                  </a:cubicBezTo>
                  <a:lnTo>
                    <a:pt x="2112" y="1478"/>
                  </a:lnTo>
                  <a:cubicBezTo>
                    <a:pt x="2174" y="1514"/>
                    <a:pt x="2238" y="1550"/>
                    <a:pt x="2305" y="1578"/>
                  </a:cubicBezTo>
                  <a:cubicBezTo>
                    <a:pt x="2405" y="1627"/>
                    <a:pt x="2503" y="1687"/>
                    <a:pt x="2593" y="1753"/>
                  </a:cubicBezTo>
                  <a:cubicBezTo>
                    <a:pt x="2614" y="1769"/>
                    <a:pt x="2632" y="1784"/>
                    <a:pt x="2653" y="1797"/>
                  </a:cubicBezTo>
                  <a:cubicBezTo>
                    <a:pt x="2694" y="1826"/>
                    <a:pt x="2735" y="1851"/>
                    <a:pt x="2779" y="1874"/>
                  </a:cubicBezTo>
                  <a:cubicBezTo>
                    <a:pt x="2828" y="1908"/>
                    <a:pt x="2879" y="1939"/>
                    <a:pt x="2931" y="1967"/>
                  </a:cubicBezTo>
                  <a:cubicBezTo>
                    <a:pt x="2941" y="1975"/>
                    <a:pt x="2954" y="1977"/>
                    <a:pt x="2967" y="1980"/>
                  </a:cubicBezTo>
                  <a:cubicBezTo>
                    <a:pt x="2979" y="1980"/>
                    <a:pt x="2990" y="1972"/>
                    <a:pt x="3000" y="1965"/>
                  </a:cubicBezTo>
                  <a:lnTo>
                    <a:pt x="3196" y="1787"/>
                  </a:lnTo>
                  <a:cubicBezTo>
                    <a:pt x="3229" y="1759"/>
                    <a:pt x="3232" y="1748"/>
                    <a:pt x="3224" y="1738"/>
                  </a:cubicBezTo>
                  <a:cubicBezTo>
                    <a:pt x="3211" y="1728"/>
                    <a:pt x="3196" y="1720"/>
                    <a:pt x="3180" y="1712"/>
                  </a:cubicBezTo>
                  <a:cubicBezTo>
                    <a:pt x="3139" y="1692"/>
                    <a:pt x="2977" y="1614"/>
                    <a:pt x="2840" y="1540"/>
                  </a:cubicBezTo>
                  <a:cubicBezTo>
                    <a:pt x="2784" y="1509"/>
                    <a:pt x="2732" y="1478"/>
                    <a:pt x="2696" y="1455"/>
                  </a:cubicBezTo>
                  <a:cubicBezTo>
                    <a:pt x="2570" y="1370"/>
                    <a:pt x="2251" y="1190"/>
                    <a:pt x="2148" y="1133"/>
                  </a:cubicBezTo>
                  <a:cubicBezTo>
                    <a:pt x="2030" y="1079"/>
                    <a:pt x="1597" y="842"/>
                    <a:pt x="1504" y="796"/>
                  </a:cubicBezTo>
                  <a:cubicBezTo>
                    <a:pt x="1430" y="749"/>
                    <a:pt x="907" y="474"/>
                    <a:pt x="840" y="420"/>
                  </a:cubicBezTo>
                  <a:cubicBezTo>
                    <a:pt x="771" y="379"/>
                    <a:pt x="444" y="157"/>
                    <a:pt x="325" y="98"/>
                  </a:cubicBezTo>
                  <a:cubicBezTo>
                    <a:pt x="220" y="47"/>
                    <a:pt x="13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9" name="CustomShape 18"/>
            <p:cNvSpPr/>
            <p:nvPr/>
          </p:nvSpPr>
          <p:spPr>
            <a:xfrm>
              <a:off x="5033880" y="4301280"/>
              <a:ext cx="216000" cy="211680"/>
            </a:xfrm>
            <a:custGeom>
              <a:avLst/>
              <a:gdLst/>
              <a:ahLst/>
              <a:cxnLst/>
              <a:rect l="l" t="t" r="r" b="b"/>
              <a:pathLst>
                <a:path w="3378" h="3311">
                  <a:moveTo>
                    <a:pt x="1532" y="237"/>
                  </a:moveTo>
                  <a:cubicBezTo>
                    <a:pt x="1738" y="237"/>
                    <a:pt x="1980" y="296"/>
                    <a:pt x="2240" y="474"/>
                  </a:cubicBezTo>
                  <a:cubicBezTo>
                    <a:pt x="2389" y="577"/>
                    <a:pt x="2526" y="698"/>
                    <a:pt x="2647" y="837"/>
                  </a:cubicBezTo>
                  <a:cubicBezTo>
                    <a:pt x="3154" y="1406"/>
                    <a:pt x="3169" y="1874"/>
                    <a:pt x="3046" y="2188"/>
                  </a:cubicBezTo>
                  <a:cubicBezTo>
                    <a:pt x="2971" y="2379"/>
                    <a:pt x="2845" y="2549"/>
                    <a:pt x="2680" y="2672"/>
                  </a:cubicBezTo>
                  <a:cubicBezTo>
                    <a:pt x="2572" y="2554"/>
                    <a:pt x="2472" y="2440"/>
                    <a:pt x="2382" y="2330"/>
                  </a:cubicBezTo>
                  <a:cubicBezTo>
                    <a:pt x="2294" y="2235"/>
                    <a:pt x="2201" y="2129"/>
                    <a:pt x="2127" y="2041"/>
                  </a:cubicBezTo>
                  <a:cubicBezTo>
                    <a:pt x="2062" y="1967"/>
                    <a:pt x="2008" y="1905"/>
                    <a:pt x="1980" y="1872"/>
                  </a:cubicBezTo>
                  <a:cubicBezTo>
                    <a:pt x="1844" y="1720"/>
                    <a:pt x="1663" y="1563"/>
                    <a:pt x="1476" y="1349"/>
                  </a:cubicBezTo>
                  <a:cubicBezTo>
                    <a:pt x="1383" y="1246"/>
                    <a:pt x="1205" y="1045"/>
                    <a:pt x="1061" y="862"/>
                  </a:cubicBezTo>
                  <a:lnTo>
                    <a:pt x="788" y="528"/>
                  </a:lnTo>
                  <a:cubicBezTo>
                    <a:pt x="943" y="391"/>
                    <a:pt x="1133" y="296"/>
                    <a:pt x="1336" y="255"/>
                  </a:cubicBezTo>
                  <a:cubicBezTo>
                    <a:pt x="1401" y="242"/>
                    <a:pt x="1465" y="237"/>
                    <a:pt x="1532" y="237"/>
                  </a:cubicBezTo>
                  <a:close/>
                  <a:moveTo>
                    <a:pt x="1584" y="0"/>
                  </a:moveTo>
                  <a:cubicBezTo>
                    <a:pt x="1022" y="5"/>
                    <a:pt x="873" y="165"/>
                    <a:pt x="775" y="234"/>
                  </a:cubicBezTo>
                  <a:cubicBezTo>
                    <a:pt x="647" y="327"/>
                    <a:pt x="520" y="427"/>
                    <a:pt x="402" y="535"/>
                  </a:cubicBezTo>
                  <a:cubicBezTo>
                    <a:pt x="361" y="572"/>
                    <a:pt x="307" y="613"/>
                    <a:pt x="263" y="654"/>
                  </a:cubicBezTo>
                  <a:cubicBezTo>
                    <a:pt x="217" y="695"/>
                    <a:pt x="147" y="767"/>
                    <a:pt x="116" y="795"/>
                  </a:cubicBezTo>
                  <a:cubicBezTo>
                    <a:pt x="85" y="824"/>
                    <a:pt x="65" y="824"/>
                    <a:pt x="44" y="842"/>
                  </a:cubicBezTo>
                  <a:lnTo>
                    <a:pt x="34" y="852"/>
                  </a:lnTo>
                  <a:cubicBezTo>
                    <a:pt x="0" y="880"/>
                    <a:pt x="42" y="934"/>
                    <a:pt x="124" y="1032"/>
                  </a:cubicBezTo>
                  <a:cubicBezTo>
                    <a:pt x="212" y="1130"/>
                    <a:pt x="497" y="1416"/>
                    <a:pt x="634" y="1568"/>
                  </a:cubicBezTo>
                  <a:cubicBezTo>
                    <a:pt x="770" y="1720"/>
                    <a:pt x="1051" y="2044"/>
                    <a:pt x="1264" y="2281"/>
                  </a:cubicBezTo>
                  <a:cubicBezTo>
                    <a:pt x="1396" y="2430"/>
                    <a:pt x="1635" y="2688"/>
                    <a:pt x="1815" y="2886"/>
                  </a:cubicBezTo>
                  <a:cubicBezTo>
                    <a:pt x="1931" y="3009"/>
                    <a:pt x="2024" y="3110"/>
                    <a:pt x="2050" y="3141"/>
                  </a:cubicBezTo>
                  <a:cubicBezTo>
                    <a:pt x="2098" y="3192"/>
                    <a:pt x="2127" y="3218"/>
                    <a:pt x="2145" y="3239"/>
                  </a:cubicBezTo>
                  <a:cubicBezTo>
                    <a:pt x="2155" y="3249"/>
                    <a:pt x="2160" y="3259"/>
                    <a:pt x="2168" y="3272"/>
                  </a:cubicBezTo>
                  <a:cubicBezTo>
                    <a:pt x="2171" y="3293"/>
                    <a:pt x="2189" y="3311"/>
                    <a:pt x="2212" y="3311"/>
                  </a:cubicBezTo>
                  <a:cubicBezTo>
                    <a:pt x="2232" y="3308"/>
                    <a:pt x="2253" y="3300"/>
                    <a:pt x="2266" y="3285"/>
                  </a:cubicBezTo>
                  <a:lnTo>
                    <a:pt x="2626" y="2963"/>
                  </a:lnTo>
                  <a:cubicBezTo>
                    <a:pt x="2724" y="2878"/>
                    <a:pt x="3157" y="2438"/>
                    <a:pt x="3267" y="2036"/>
                  </a:cubicBezTo>
                  <a:cubicBezTo>
                    <a:pt x="3378" y="1632"/>
                    <a:pt x="3084" y="991"/>
                    <a:pt x="2814" y="687"/>
                  </a:cubicBezTo>
                  <a:cubicBezTo>
                    <a:pt x="2649" y="507"/>
                    <a:pt x="2449" y="301"/>
                    <a:pt x="2196" y="162"/>
                  </a:cubicBezTo>
                  <a:cubicBezTo>
                    <a:pt x="2011" y="59"/>
                    <a:pt x="1802" y="3"/>
                    <a:pt x="1589" y="3"/>
                  </a:cubicBezTo>
                  <a:lnTo>
                    <a:pt x="15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0" name="CustomShape 19"/>
            <p:cNvSpPr/>
            <p:nvPr/>
          </p:nvSpPr>
          <p:spPr>
            <a:xfrm>
              <a:off x="4516200" y="4607640"/>
              <a:ext cx="297720" cy="288720"/>
            </a:xfrm>
            <a:custGeom>
              <a:avLst/>
              <a:gdLst/>
              <a:ahLst/>
              <a:cxnLst/>
              <a:rect l="l" t="t" r="r" b="b"/>
              <a:pathLst>
                <a:path w="4652" h="4511">
                  <a:moveTo>
                    <a:pt x="1810" y="1614"/>
                  </a:moveTo>
                  <a:cubicBezTo>
                    <a:pt x="1836" y="1614"/>
                    <a:pt x="1864" y="1614"/>
                    <a:pt x="1890" y="1619"/>
                  </a:cubicBezTo>
                  <a:cubicBezTo>
                    <a:pt x="2180" y="1650"/>
                    <a:pt x="2420" y="1833"/>
                    <a:pt x="2569" y="1980"/>
                  </a:cubicBezTo>
                  <a:cubicBezTo>
                    <a:pt x="2827" y="2227"/>
                    <a:pt x="2981" y="2523"/>
                    <a:pt x="3015" y="2814"/>
                  </a:cubicBezTo>
                  <a:cubicBezTo>
                    <a:pt x="3027" y="2971"/>
                    <a:pt x="3007" y="3128"/>
                    <a:pt x="2950" y="3277"/>
                  </a:cubicBezTo>
                  <a:lnTo>
                    <a:pt x="2950" y="3275"/>
                  </a:lnTo>
                  <a:cubicBezTo>
                    <a:pt x="2886" y="3331"/>
                    <a:pt x="2816" y="3380"/>
                    <a:pt x="2744" y="3424"/>
                  </a:cubicBezTo>
                  <a:cubicBezTo>
                    <a:pt x="2535" y="3549"/>
                    <a:pt x="2293" y="3612"/>
                    <a:pt x="2056" y="3612"/>
                  </a:cubicBezTo>
                  <a:cubicBezTo>
                    <a:pt x="1836" y="3612"/>
                    <a:pt x="1619" y="3558"/>
                    <a:pt x="1437" y="3447"/>
                  </a:cubicBezTo>
                  <a:cubicBezTo>
                    <a:pt x="1053" y="3213"/>
                    <a:pt x="839" y="2726"/>
                    <a:pt x="940" y="2309"/>
                  </a:cubicBezTo>
                  <a:cubicBezTo>
                    <a:pt x="1037" y="1915"/>
                    <a:pt x="1424" y="1614"/>
                    <a:pt x="1810" y="1614"/>
                  </a:cubicBezTo>
                  <a:close/>
                  <a:moveTo>
                    <a:pt x="2003" y="0"/>
                  </a:moveTo>
                  <a:lnTo>
                    <a:pt x="1192" y="772"/>
                  </a:lnTo>
                  <a:cubicBezTo>
                    <a:pt x="860" y="1089"/>
                    <a:pt x="487" y="1447"/>
                    <a:pt x="281" y="1921"/>
                  </a:cubicBezTo>
                  <a:cubicBezTo>
                    <a:pt x="0" y="2562"/>
                    <a:pt x="103" y="3347"/>
                    <a:pt x="535" y="3872"/>
                  </a:cubicBezTo>
                  <a:cubicBezTo>
                    <a:pt x="873" y="4273"/>
                    <a:pt x="1370" y="4508"/>
                    <a:pt x="1895" y="4510"/>
                  </a:cubicBezTo>
                  <a:cubicBezTo>
                    <a:pt x="2078" y="4510"/>
                    <a:pt x="2258" y="4479"/>
                    <a:pt x="2433" y="4420"/>
                  </a:cubicBezTo>
                  <a:cubicBezTo>
                    <a:pt x="2842" y="4273"/>
                    <a:pt x="3174" y="3967"/>
                    <a:pt x="3360" y="3573"/>
                  </a:cubicBezTo>
                  <a:cubicBezTo>
                    <a:pt x="3517" y="3427"/>
                    <a:pt x="3663" y="3270"/>
                    <a:pt x="3802" y="3105"/>
                  </a:cubicBezTo>
                  <a:lnTo>
                    <a:pt x="4652" y="2134"/>
                  </a:lnTo>
                  <a:cubicBezTo>
                    <a:pt x="4490" y="2072"/>
                    <a:pt x="4330" y="2003"/>
                    <a:pt x="4176" y="1926"/>
                  </a:cubicBezTo>
                  <a:lnTo>
                    <a:pt x="3499" y="2703"/>
                  </a:lnTo>
                  <a:cubicBezTo>
                    <a:pt x="3442" y="2317"/>
                    <a:pt x="3236" y="1936"/>
                    <a:pt x="2914" y="1625"/>
                  </a:cubicBezTo>
                  <a:cubicBezTo>
                    <a:pt x="2621" y="1336"/>
                    <a:pt x="2283" y="1166"/>
                    <a:pt x="1946" y="1128"/>
                  </a:cubicBezTo>
                  <a:cubicBezTo>
                    <a:pt x="1902" y="1123"/>
                    <a:pt x="1857" y="1121"/>
                    <a:pt x="1812" y="1121"/>
                  </a:cubicBezTo>
                  <a:cubicBezTo>
                    <a:pt x="1709" y="1121"/>
                    <a:pt x="1606" y="1133"/>
                    <a:pt x="1506" y="1156"/>
                  </a:cubicBezTo>
                  <a:lnTo>
                    <a:pt x="1532" y="1130"/>
                  </a:lnTo>
                  <a:lnTo>
                    <a:pt x="2296" y="404"/>
                  </a:lnTo>
                  <a:cubicBezTo>
                    <a:pt x="2191" y="273"/>
                    <a:pt x="2096" y="139"/>
                    <a:pt x="2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1" name="CustomShape 20"/>
            <p:cNvSpPr/>
            <p:nvPr/>
          </p:nvSpPr>
          <p:spPr>
            <a:xfrm>
              <a:off x="5100480" y="3960000"/>
              <a:ext cx="298800" cy="281880"/>
            </a:xfrm>
            <a:custGeom>
              <a:avLst/>
              <a:gdLst/>
              <a:ahLst/>
              <a:cxnLst/>
              <a:rect l="l" t="t" r="r" b="b"/>
              <a:pathLst>
                <a:path w="4671" h="4407">
                  <a:moveTo>
                    <a:pt x="2620" y="1"/>
                  </a:moveTo>
                  <a:cubicBezTo>
                    <a:pt x="2166" y="1"/>
                    <a:pt x="1710" y="166"/>
                    <a:pt x="1352" y="501"/>
                  </a:cubicBezTo>
                  <a:lnTo>
                    <a:pt x="528" y="1276"/>
                  </a:lnTo>
                  <a:cubicBezTo>
                    <a:pt x="268" y="1521"/>
                    <a:pt x="85" y="1835"/>
                    <a:pt x="0" y="2182"/>
                  </a:cubicBezTo>
                  <a:cubicBezTo>
                    <a:pt x="322" y="2344"/>
                    <a:pt x="628" y="2540"/>
                    <a:pt x="912" y="2764"/>
                  </a:cubicBezTo>
                  <a:lnTo>
                    <a:pt x="1663" y="2056"/>
                  </a:lnTo>
                  <a:cubicBezTo>
                    <a:pt x="1633" y="1556"/>
                    <a:pt x="2038" y="1214"/>
                    <a:pt x="2462" y="1214"/>
                  </a:cubicBezTo>
                  <a:cubicBezTo>
                    <a:pt x="2658" y="1214"/>
                    <a:pt x="2857" y="1287"/>
                    <a:pt x="3020" y="1451"/>
                  </a:cubicBezTo>
                  <a:cubicBezTo>
                    <a:pt x="3252" y="1688"/>
                    <a:pt x="3316" y="2043"/>
                    <a:pt x="3177" y="2342"/>
                  </a:cubicBezTo>
                  <a:cubicBezTo>
                    <a:pt x="3047" y="2624"/>
                    <a:pt x="2765" y="2802"/>
                    <a:pt x="2459" y="2802"/>
                  </a:cubicBezTo>
                  <a:cubicBezTo>
                    <a:pt x="2438" y="2802"/>
                    <a:pt x="2418" y="2802"/>
                    <a:pt x="2397" y="2800"/>
                  </a:cubicBezTo>
                  <a:lnTo>
                    <a:pt x="1668" y="3487"/>
                  </a:lnTo>
                  <a:cubicBezTo>
                    <a:pt x="1913" y="3771"/>
                    <a:pt x="2129" y="4079"/>
                    <a:pt x="2312" y="4406"/>
                  </a:cubicBezTo>
                  <a:cubicBezTo>
                    <a:pt x="2598" y="4327"/>
                    <a:pt x="2858" y="4177"/>
                    <a:pt x="3071" y="3976"/>
                  </a:cubicBezTo>
                  <a:lnTo>
                    <a:pt x="3893" y="3202"/>
                  </a:lnTo>
                  <a:cubicBezTo>
                    <a:pt x="4634" y="2499"/>
                    <a:pt x="4670" y="1328"/>
                    <a:pt x="3972" y="581"/>
                  </a:cubicBezTo>
                  <a:cubicBezTo>
                    <a:pt x="3606" y="195"/>
                    <a:pt x="3113" y="1"/>
                    <a:pt x="2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2" name="CustomShape 21"/>
            <p:cNvSpPr/>
            <p:nvPr/>
          </p:nvSpPr>
          <p:spPr>
            <a:xfrm>
              <a:off x="4567680" y="4061520"/>
              <a:ext cx="752760" cy="705960"/>
            </a:xfrm>
            <a:custGeom>
              <a:avLst/>
              <a:gdLst/>
              <a:ahLst/>
              <a:cxnLst/>
              <a:rect l="l" t="t" r="r" b="b"/>
              <a:pathLst>
                <a:path w="11753" h="11024">
                  <a:moveTo>
                    <a:pt x="5793" y="1"/>
                  </a:moveTo>
                  <a:cubicBezTo>
                    <a:pt x="5100" y="1"/>
                    <a:pt x="4414" y="135"/>
                    <a:pt x="3769" y="390"/>
                  </a:cubicBezTo>
                  <a:cubicBezTo>
                    <a:pt x="4194" y="261"/>
                    <a:pt x="4625" y="200"/>
                    <a:pt x="5051" y="200"/>
                  </a:cubicBezTo>
                  <a:cubicBezTo>
                    <a:pt x="6634" y="200"/>
                    <a:pt x="8140" y="1051"/>
                    <a:pt x="8933" y="2495"/>
                  </a:cubicBezTo>
                  <a:cubicBezTo>
                    <a:pt x="9942" y="4328"/>
                    <a:pt x="9528" y="6617"/>
                    <a:pt x="7942" y="7984"/>
                  </a:cubicBezTo>
                  <a:cubicBezTo>
                    <a:pt x="7114" y="8697"/>
                    <a:pt x="6083" y="9056"/>
                    <a:pt x="5051" y="9056"/>
                  </a:cubicBezTo>
                  <a:cubicBezTo>
                    <a:pt x="4108" y="9056"/>
                    <a:pt x="3163" y="8756"/>
                    <a:pt x="2369" y="8151"/>
                  </a:cubicBezTo>
                  <a:cubicBezTo>
                    <a:pt x="706" y="6882"/>
                    <a:pt x="155" y="4622"/>
                    <a:pt x="1053" y="2730"/>
                  </a:cubicBezTo>
                  <a:lnTo>
                    <a:pt x="1053" y="2730"/>
                  </a:lnTo>
                  <a:cubicBezTo>
                    <a:pt x="0" y="4534"/>
                    <a:pt x="54" y="6777"/>
                    <a:pt x="1197" y="8527"/>
                  </a:cubicBezTo>
                  <a:cubicBezTo>
                    <a:pt x="1288" y="8664"/>
                    <a:pt x="1385" y="8800"/>
                    <a:pt x="1488" y="8929"/>
                  </a:cubicBezTo>
                  <a:cubicBezTo>
                    <a:pt x="1993" y="9570"/>
                    <a:pt x="2636" y="10090"/>
                    <a:pt x="3368" y="10453"/>
                  </a:cubicBezTo>
                  <a:cubicBezTo>
                    <a:pt x="3522" y="10530"/>
                    <a:pt x="3682" y="10599"/>
                    <a:pt x="3844" y="10661"/>
                  </a:cubicBezTo>
                  <a:cubicBezTo>
                    <a:pt x="4483" y="10905"/>
                    <a:pt x="5148" y="11023"/>
                    <a:pt x="5806" y="11023"/>
                  </a:cubicBezTo>
                  <a:cubicBezTo>
                    <a:pt x="7376" y="11023"/>
                    <a:pt x="8908" y="10352"/>
                    <a:pt x="9978" y="9117"/>
                  </a:cubicBezTo>
                  <a:cubicBezTo>
                    <a:pt x="11495" y="7361"/>
                    <a:pt x="11752" y="4846"/>
                    <a:pt x="10622" y="2822"/>
                  </a:cubicBezTo>
                  <a:cubicBezTo>
                    <a:pt x="10439" y="2495"/>
                    <a:pt x="10223" y="2187"/>
                    <a:pt x="9978" y="1903"/>
                  </a:cubicBezTo>
                  <a:cubicBezTo>
                    <a:pt x="9749" y="1641"/>
                    <a:pt x="9494" y="1399"/>
                    <a:pt x="9222" y="1183"/>
                  </a:cubicBezTo>
                  <a:cubicBezTo>
                    <a:pt x="8938" y="959"/>
                    <a:pt x="8632" y="763"/>
                    <a:pt x="8310" y="598"/>
                  </a:cubicBezTo>
                  <a:cubicBezTo>
                    <a:pt x="7543" y="207"/>
                    <a:pt x="6691" y="1"/>
                    <a:pt x="5829" y="1"/>
                  </a:cubicBezTo>
                  <a:cubicBezTo>
                    <a:pt x="5824" y="1"/>
                    <a:pt x="5819" y="1"/>
                    <a:pt x="5813" y="1"/>
                  </a:cubicBezTo>
                  <a:cubicBezTo>
                    <a:pt x="5807" y="1"/>
                    <a:pt x="5800" y="1"/>
                    <a:pt x="5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3" name="CustomShape 22"/>
            <p:cNvSpPr/>
            <p:nvPr/>
          </p:nvSpPr>
          <p:spPr>
            <a:xfrm>
              <a:off x="4581000" y="4074120"/>
              <a:ext cx="618480" cy="567720"/>
            </a:xfrm>
            <a:custGeom>
              <a:avLst/>
              <a:gdLst/>
              <a:ahLst/>
              <a:cxnLst/>
              <a:rect l="l" t="t" r="r" b="b"/>
              <a:pathLst>
                <a:path w="9657" h="8865">
                  <a:moveTo>
                    <a:pt x="4828" y="1"/>
                  </a:moveTo>
                  <a:cubicBezTo>
                    <a:pt x="4399" y="1"/>
                    <a:pt x="3972" y="65"/>
                    <a:pt x="3563" y="189"/>
                  </a:cubicBezTo>
                  <a:cubicBezTo>
                    <a:pt x="2423" y="647"/>
                    <a:pt x="1468" y="1468"/>
                    <a:pt x="847" y="2529"/>
                  </a:cubicBezTo>
                  <a:cubicBezTo>
                    <a:pt x="0" y="4313"/>
                    <a:pt x="433" y="6439"/>
                    <a:pt x="1910" y="7749"/>
                  </a:cubicBezTo>
                  <a:cubicBezTo>
                    <a:pt x="2742" y="8487"/>
                    <a:pt x="3793" y="8864"/>
                    <a:pt x="4851" y="8864"/>
                  </a:cubicBezTo>
                  <a:cubicBezTo>
                    <a:pt x="5669" y="8864"/>
                    <a:pt x="6491" y="8639"/>
                    <a:pt x="7219" y="8179"/>
                  </a:cubicBezTo>
                  <a:cubicBezTo>
                    <a:pt x="8887" y="7124"/>
                    <a:pt x="9657" y="5095"/>
                    <a:pt x="9108" y="3201"/>
                  </a:cubicBezTo>
                  <a:cubicBezTo>
                    <a:pt x="8560" y="1306"/>
                    <a:pt x="6825" y="1"/>
                    <a:pt x="4853" y="1"/>
                  </a:cubicBezTo>
                  <a:cubicBezTo>
                    <a:pt x="4844" y="1"/>
                    <a:pt x="4836" y="1"/>
                    <a:pt x="4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4" name="CustomShape 23"/>
            <p:cNvSpPr/>
            <p:nvPr/>
          </p:nvSpPr>
          <p:spPr>
            <a:xfrm>
              <a:off x="4700880" y="4236480"/>
              <a:ext cx="203760" cy="250200"/>
            </a:xfrm>
            <a:custGeom>
              <a:avLst/>
              <a:gdLst/>
              <a:ahLst/>
              <a:cxnLst/>
              <a:rect l="l" t="t" r="r" b="b"/>
              <a:pathLst>
                <a:path w="3186" h="3910">
                  <a:moveTo>
                    <a:pt x="1776" y="949"/>
                  </a:moveTo>
                  <a:cubicBezTo>
                    <a:pt x="1789" y="949"/>
                    <a:pt x="1800" y="956"/>
                    <a:pt x="1811" y="967"/>
                  </a:cubicBezTo>
                  <a:cubicBezTo>
                    <a:pt x="1829" y="985"/>
                    <a:pt x="1841" y="1016"/>
                    <a:pt x="1867" y="1055"/>
                  </a:cubicBezTo>
                  <a:cubicBezTo>
                    <a:pt x="1906" y="1153"/>
                    <a:pt x="1999" y="1299"/>
                    <a:pt x="2060" y="1397"/>
                  </a:cubicBezTo>
                  <a:cubicBezTo>
                    <a:pt x="2096" y="1495"/>
                    <a:pt x="2323" y="1770"/>
                    <a:pt x="2369" y="1843"/>
                  </a:cubicBezTo>
                  <a:cubicBezTo>
                    <a:pt x="2416" y="1922"/>
                    <a:pt x="2400" y="1948"/>
                    <a:pt x="2362" y="1984"/>
                  </a:cubicBezTo>
                  <a:cubicBezTo>
                    <a:pt x="2292" y="2048"/>
                    <a:pt x="2217" y="2108"/>
                    <a:pt x="2140" y="2162"/>
                  </a:cubicBezTo>
                  <a:cubicBezTo>
                    <a:pt x="2055" y="2239"/>
                    <a:pt x="1805" y="2478"/>
                    <a:pt x="1736" y="2543"/>
                  </a:cubicBezTo>
                  <a:cubicBezTo>
                    <a:pt x="1713" y="2556"/>
                    <a:pt x="1695" y="2561"/>
                    <a:pt x="1681" y="2561"/>
                  </a:cubicBezTo>
                  <a:cubicBezTo>
                    <a:pt x="1662" y="2561"/>
                    <a:pt x="1649" y="2553"/>
                    <a:pt x="1641" y="2543"/>
                  </a:cubicBezTo>
                  <a:lnTo>
                    <a:pt x="1625" y="2525"/>
                  </a:lnTo>
                  <a:cubicBezTo>
                    <a:pt x="1618" y="2512"/>
                    <a:pt x="1563" y="2427"/>
                    <a:pt x="1527" y="2363"/>
                  </a:cubicBezTo>
                  <a:cubicBezTo>
                    <a:pt x="1504" y="2303"/>
                    <a:pt x="1231" y="1904"/>
                    <a:pt x="1177" y="1845"/>
                  </a:cubicBezTo>
                  <a:cubicBezTo>
                    <a:pt x="1139" y="1773"/>
                    <a:pt x="1087" y="1685"/>
                    <a:pt x="1061" y="1637"/>
                  </a:cubicBezTo>
                  <a:cubicBezTo>
                    <a:pt x="1056" y="1624"/>
                    <a:pt x="1072" y="1603"/>
                    <a:pt x="1092" y="1585"/>
                  </a:cubicBezTo>
                  <a:cubicBezTo>
                    <a:pt x="1126" y="1557"/>
                    <a:pt x="1162" y="1531"/>
                    <a:pt x="1200" y="1513"/>
                  </a:cubicBezTo>
                  <a:cubicBezTo>
                    <a:pt x="1242" y="1485"/>
                    <a:pt x="1280" y="1456"/>
                    <a:pt x="1316" y="1423"/>
                  </a:cubicBezTo>
                  <a:cubicBezTo>
                    <a:pt x="1355" y="1389"/>
                    <a:pt x="1388" y="1353"/>
                    <a:pt x="1422" y="1315"/>
                  </a:cubicBezTo>
                  <a:cubicBezTo>
                    <a:pt x="1512" y="1235"/>
                    <a:pt x="1654" y="1039"/>
                    <a:pt x="1728" y="972"/>
                  </a:cubicBezTo>
                  <a:cubicBezTo>
                    <a:pt x="1748" y="956"/>
                    <a:pt x="1763" y="949"/>
                    <a:pt x="1776" y="949"/>
                  </a:cubicBezTo>
                  <a:close/>
                  <a:moveTo>
                    <a:pt x="1535" y="1"/>
                  </a:moveTo>
                  <a:cubicBezTo>
                    <a:pt x="1526" y="1"/>
                    <a:pt x="1515" y="5"/>
                    <a:pt x="1499" y="15"/>
                  </a:cubicBezTo>
                  <a:cubicBezTo>
                    <a:pt x="1458" y="53"/>
                    <a:pt x="1419" y="95"/>
                    <a:pt x="1383" y="138"/>
                  </a:cubicBezTo>
                  <a:cubicBezTo>
                    <a:pt x="1347" y="151"/>
                    <a:pt x="1329" y="180"/>
                    <a:pt x="1378" y="257"/>
                  </a:cubicBezTo>
                  <a:cubicBezTo>
                    <a:pt x="1417" y="355"/>
                    <a:pt x="1576" y="620"/>
                    <a:pt x="1623" y="687"/>
                  </a:cubicBezTo>
                  <a:cubicBezTo>
                    <a:pt x="1659" y="746"/>
                    <a:pt x="1682" y="764"/>
                    <a:pt x="1641" y="802"/>
                  </a:cubicBezTo>
                  <a:lnTo>
                    <a:pt x="1301" y="1106"/>
                  </a:lnTo>
                  <a:cubicBezTo>
                    <a:pt x="1213" y="1207"/>
                    <a:pt x="1100" y="1335"/>
                    <a:pt x="1054" y="1377"/>
                  </a:cubicBezTo>
                  <a:cubicBezTo>
                    <a:pt x="1028" y="1400"/>
                    <a:pt x="1010" y="1423"/>
                    <a:pt x="989" y="1441"/>
                  </a:cubicBezTo>
                  <a:cubicBezTo>
                    <a:pt x="976" y="1453"/>
                    <a:pt x="963" y="1461"/>
                    <a:pt x="953" y="1461"/>
                  </a:cubicBezTo>
                  <a:cubicBezTo>
                    <a:pt x="947" y="1461"/>
                    <a:pt x="942" y="1459"/>
                    <a:pt x="938" y="1454"/>
                  </a:cubicBezTo>
                  <a:cubicBezTo>
                    <a:pt x="912" y="1454"/>
                    <a:pt x="861" y="1346"/>
                    <a:pt x="786" y="1235"/>
                  </a:cubicBezTo>
                  <a:cubicBezTo>
                    <a:pt x="729" y="1147"/>
                    <a:pt x="678" y="1057"/>
                    <a:pt x="634" y="965"/>
                  </a:cubicBezTo>
                  <a:cubicBezTo>
                    <a:pt x="624" y="934"/>
                    <a:pt x="611" y="905"/>
                    <a:pt x="596" y="877"/>
                  </a:cubicBezTo>
                  <a:cubicBezTo>
                    <a:pt x="589" y="871"/>
                    <a:pt x="581" y="867"/>
                    <a:pt x="570" y="867"/>
                  </a:cubicBezTo>
                  <a:cubicBezTo>
                    <a:pt x="558" y="867"/>
                    <a:pt x="541" y="872"/>
                    <a:pt x="521" y="887"/>
                  </a:cubicBezTo>
                  <a:cubicBezTo>
                    <a:pt x="441" y="934"/>
                    <a:pt x="402" y="947"/>
                    <a:pt x="351" y="996"/>
                  </a:cubicBezTo>
                  <a:lnTo>
                    <a:pt x="137" y="1183"/>
                  </a:lnTo>
                  <a:cubicBezTo>
                    <a:pt x="65" y="1250"/>
                    <a:pt x="1" y="1307"/>
                    <a:pt x="88" y="1407"/>
                  </a:cubicBezTo>
                  <a:cubicBezTo>
                    <a:pt x="189" y="1518"/>
                    <a:pt x="328" y="1758"/>
                    <a:pt x="369" y="1827"/>
                  </a:cubicBezTo>
                  <a:cubicBezTo>
                    <a:pt x="400" y="1909"/>
                    <a:pt x="428" y="1935"/>
                    <a:pt x="374" y="1982"/>
                  </a:cubicBezTo>
                  <a:cubicBezTo>
                    <a:pt x="336" y="2018"/>
                    <a:pt x="284" y="2082"/>
                    <a:pt x="261" y="2105"/>
                  </a:cubicBezTo>
                  <a:cubicBezTo>
                    <a:pt x="261" y="2139"/>
                    <a:pt x="269" y="2169"/>
                    <a:pt x="281" y="2200"/>
                  </a:cubicBezTo>
                  <a:cubicBezTo>
                    <a:pt x="289" y="2239"/>
                    <a:pt x="299" y="2249"/>
                    <a:pt x="310" y="2290"/>
                  </a:cubicBezTo>
                  <a:cubicBezTo>
                    <a:pt x="316" y="2295"/>
                    <a:pt x="328" y="2307"/>
                    <a:pt x="345" y="2307"/>
                  </a:cubicBezTo>
                  <a:cubicBezTo>
                    <a:pt x="355" y="2307"/>
                    <a:pt x="367" y="2303"/>
                    <a:pt x="382" y="2290"/>
                  </a:cubicBezTo>
                  <a:lnTo>
                    <a:pt x="518" y="2167"/>
                  </a:lnTo>
                  <a:cubicBezTo>
                    <a:pt x="524" y="2161"/>
                    <a:pt x="533" y="2152"/>
                    <a:pt x="547" y="2152"/>
                  </a:cubicBezTo>
                  <a:cubicBezTo>
                    <a:pt x="560" y="2152"/>
                    <a:pt x="576" y="2159"/>
                    <a:pt x="598" y="2185"/>
                  </a:cubicBezTo>
                  <a:cubicBezTo>
                    <a:pt x="655" y="2247"/>
                    <a:pt x="912" y="2628"/>
                    <a:pt x="969" y="2728"/>
                  </a:cubicBezTo>
                  <a:cubicBezTo>
                    <a:pt x="1049" y="2818"/>
                    <a:pt x="1116" y="2934"/>
                    <a:pt x="1139" y="2960"/>
                  </a:cubicBezTo>
                  <a:cubicBezTo>
                    <a:pt x="1159" y="2986"/>
                    <a:pt x="1195" y="3024"/>
                    <a:pt x="1141" y="3070"/>
                  </a:cubicBezTo>
                  <a:cubicBezTo>
                    <a:pt x="1103" y="3109"/>
                    <a:pt x="1061" y="3143"/>
                    <a:pt x="1013" y="3168"/>
                  </a:cubicBezTo>
                  <a:cubicBezTo>
                    <a:pt x="984" y="3194"/>
                    <a:pt x="977" y="3238"/>
                    <a:pt x="995" y="3274"/>
                  </a:cubicBezTo>
                  <a:cubicBezTo>
                    <a:pt x="1010" y="3312"/>
                    <a:pt x="1023" y="3354"/>
                    <a:pt x="1033" y="3397"/>
                  </a:cubicBezTo>
                  <a:cubicBezTo>
                    <a:pt x="1038" y="3410"/>
                    <a:pt x="1043" y="3423"/>
                    <a:pt x="1054" y="3433"/>
                  </a:cubicBezTo>
                  <a:cubicBezTo>
                    <a:pt x="1058" y="3438"/>
                    <a:pt x="1061" y="3440"/>
                    <a:pt x="1066" y="3440"/>
                  </a:cubicBezTo>
                  <a:cubicBezTo>
                    <a:pt x="1074" y="3440"/>
                    <a:pt x="1084" y="3434"/>
                    <a:pt x="1100" y="3421"/>
                  </a:cubicBezTo>
                  <a:lnTo>
                    <a:pt x="1285" y="3253"/>
                  </a:lnTo>
                  <a:cubicBezTo>
                    <a:pt x="1295" y="3245"/>
                    <a:pt x="1316" y="3227"/>
                    <a:pt x="1332" y="3227"/>
                  </a:cubicBezTo>
                  <a:cubicBezTo>
                    <a:pt x="1337" y="3227"/>
                    <a:pt x="1341" y="3228"/>
                    <a:pt x="1345" y="3233"/>
                  </a:cubicBezTo>
                  <a:cubicBezTo>
                    <a:pt x="1347" y="3235"/>
                    <a:pt x="1347" y="3243"/>
                    <a:pt x="1350" y="3246"/>
                  </a:cubicBezTo>
                  <a:cubicBezTo>
                    <a:pt x="1365" y="3264"/>
                    <a:pt x="1625" y="3590"/>
                    <a:pt x="1666" y="3657"/>
                  </a:cubicBezTo>
                  <a:cubicBezTo>
                    <a:pt x="1708" y="3719"/>
                    <a:pt x="1744" y="3784"/>
                    <a:pt x="1777" y="3850"/>
                  </a:cubicBezTo>
                  <a:cubicBezTo>
                    <a:pt x="1785" y="3866"/>
                    <a:pt x="1793" y="3881"/>
                    <a:pt x="1803" y="3894"/>
                  </a:cubicBezTo>
                  <a:cubicBezTo>
                    <a:pt x="1810" y="3903"/>
                    <a:pt x="1821" y="3909"/>
                    <a:pt x="1834" y="3909"/>
                  </a:cubicBezTo>
                  <a:cubicBezTo>
                    <a:pt x="1849" y="3909"/>
                    <a:pt x="1868" y="3902"/>
                    <a:pt x="1890" y="3881"/>
                  </a:cubicBezTo>
                  <a:cubicBezTo>
                    <a:pt x="1962" y="3799"/>
                    <a:pt x="2037" y="3722"/>
                    <a:pt x="2117" y="3647"/>
                  </a:cubicBezTo>
                  <a:cubicBezTo>
                    <a:pt x="2145" y="3624"/>
                    <a:pt x="2176" y="3601"/>
                    <a:pt x="2207" y="3580"/>
                  </a:cubicBezTo>
                  <a:cubicBezTo>
                    <a:pt x="2241" y="3557"/>
                    <a:pt x="2271" y="3542"/>
                    <a:pt x="2284" y="3531"/>
                  </a:cubicBezTo>
                  <a:cubicBezTo>
                    <a:pt x="2307" y="3508"/>
                    <a:pt x="2310" y="3488"/>
                    <a:pt x="2277" y="3449"/>
                  </a:cubicBezTo>
                  <a:cubicBezTo>
                    <a:pt x="2220" y="3385"/>
                    <a:pt x="2006" y="3076"/>
                    <a:pt x="1965" y="3009"/>
                  </a:cubicBezTo>
                  <a:cubicBezTo>
                    <a:pt x="1929" y="2944"/>
                    <a:pt x="1890" y="2880"/>
                    <a:pt x="1849" y="2821"/>
                  </a:cubicBezTo>
                  <a:cubicBezTo>
                    <a:pt x="1823" y="2795"/>
                    <a:pt x="1823" y="2754"/>
                    <a:pt x="1849" y="2728"/>
                  </a:cubicBezTo>
                  <a:cubicBezTo>
                    <a:pt x="1854" y="2720"/>
                    <a:pt x="1862" y="2718"/>
                    <a:pt x="1870" y="2715"/>
                  </a:cubicBezTo>
                  <a:cubicBezTo>
                    <a:pt x="1911" y="2677"/>
                    <a:pt x="2112" y="2517"/>
                    <a:pt x="2199" y="2437"/>
                  </a:cubicBezTo>
                  <a:cubicBezTo>
                    <a:pt x="2248" y="2393"/>
                    <a:pt x="2323" y="2321"/>
                    <a:pt x="2385" y="2267"/>
                  </a:cubicBezTo>
                  <a:cubicBezTo>
                    <a:pt x="2408" y="2244"/>
                    <a:pt x="2434" y="2224"/>
                    <a:pt x="2462" y="2206"/>
                  </a:cubicBezTo>
                  <a:cubicBezTo>
                    <a:pt x="2488" y="2183"/>
                    <a:pt x="2503" y="2153"/>
                    <a:pt x="2524" y="2153"/>
                  </a:cubicBezTo>
                  <a:cubicBezTo>
                    <a:pt x="2532" y="2153"/>
                    <a:pt x="2541" y="2158"/>
                    <a:pt x="2552" y="2169"/>
                  </a:cubicBezTo>
                  <a:cubicBezTo>
                    <a:pt x="2557" y="2177"/>
                    <a:pt x="2560" y="2187"/>
                    <a:pt x="2570" y="2198"/>
                  </a:cubicBezTo>
                  <a:cubicBezTo>
                    <a:pt x="2627" y="2262"/>
                    <a:pt x="2843" y="2633"/>
                    <a:pt x="2887" y="2702"/>
                  </a:cubicBezTo>
                  <a:cubicBezTo>
                    <a:pt x="2918" y="2751"/>
                    <a:pt x="2933" y="2813"/>
                    <a:pt x="2959" y="2841"/>
                  </a:cubicBezTo>
                  <a:cubicBezTo>
                    <a:pt x="2966" y="2848"/>
                    <a:pt x="2973" y="2853"/>
                    <a:pt x="2983" y="2853"/>
                  </a:cubicBezTo>
                  <a:cubicBezTo>
                    <a:pt x="2991" y="2853"/>
                    <a:pt x="3000" y="2850"/>
                    <a:pt x="3010" y="2841"/>
                  </a:cubicBezTo>
                  <a:cubicBezTo>
                    <a:pt x="3026" y="2831"/>
                    <a:pt x="3044" y="2821"/>
                    <a:pt x="3059" y="2808"/>
                  </a:cubicBezTo>
                  <a:cubicBezTo>
                    <a:pt x="3082" y="2787"/>
                    <a:pt x="3108" y="2751"/>
                    <a:pt x="3134" y="2728"/>
                  </a:cubicBezTo>
                  <a:cubicBezTo>
                    <a:pt x="3170" y="2720"/>
                    <a:pt x="3185" y="2687"/>
                    <a:pt x="3139" y="2635"/>
                  </a:cubicBezTo>
                  <a:cubicBezTo>
                    <a:pt x="3116" y="2587"/>
                    <a:pt x="2869" y="2177"/>
                    <a:pt x="2825" y="2108"/>
                  </a:cubicBezTo>
                  <a:cubicBezTo>
                    <a:pt x="2755" y="2025"/>
                    <a:pt x="2722" y="1997"/>
                    <a:pt x="2786" y="1964"/>
                  </a:cubicBezTo>
                  <a:cubicBezTo>
                    <a:pt x="2825" y="1930"/>
                    <a:pt x="2951" y="1794"/>
                    <a:pt x="2987" y="1760"/>
                  </a:cubicBezTo>
                  <a:cubicBezTo>
                    <a:pt x="2997" y="1750"/>
                    <a:pt x="3015" y="1742"/>
                    <a:pt x="3028" y="1729"/>
                  </a:cubicBezTo>
                  <a:cubicBezTo>
                    <a:pt x="3046" y="1714"/>
                    <a:pt x="3051" y="1685"/>
                    <a:pt x="3041" y="1665"/>
                  </a:cubicBezTo>
                  <a:cubicBezTo>
                    <a:pt x="3008" y="1626"/>
                    <a:pt x="2974" y="1567"/>
                    <a:pt x="2951" y="1541"/>
                  </a:cubicBezTo>
                  <a:cubicBezTo>
                    <a:pt x="2954" y="1527"/>
                    <a:pt x="2939" y="1511"/>
                    <a:pt x="2915" y="1511"/>
                  </a:cubicBezTo>
                  <a:cubicBezTo>
                    <a:pt x="2899" y="1511"/>
                    <a:pt x="2880" y="1518"/>
                    <a:pt x="2858" y="1536"/>
                  </a:cubicBezTo>
                  <a:cubicBezTo>
                    <a:pt x="2812" y="1595"/>
                    <a:pt x="2761" y="1649"/>
                    <a:pt x="2709" y="1701"/>
                  </a:cubicBezTo>
                  <a:cubicBezTo>
                    <a:pt x="2688" y="1722"/>
                    <a:pt x="2668" y="1737"/>
                    <a:pt x="2655" y="1737"/>
                  </a:cubicBezTo>
                  <a:cubicBezTo>
                    <a:pt x="2635" y="1755"/>
                    <a:pt x="2623" y="1769"/>
                    <a:pt x="2610" y="1769"/>
                  </a:cubicBezTo>
                  <a:cubicBezTo>
                    <a:pt x="2605" y="1769"/>
                    <a:pt x="2599" y="1766"/>
                    <a:pt x="2593" y="1760"/>
                  </a:cubicBezTo>
                  <a:cubicBezTo>
                    <a:pt x="2585" y="1747"/>
                    <a:pt x="2578" y="1734"/>
                    <a:pt x="2573" y="1722"/>
                  </a:cubicBezTo>
                  <a:cubicBezTo>
                    <a:pt x="2544" y="1691"/>
                    <a:pt x="2333" y="1333"/>
                    <a:pt x="2261" y="1194"/>
                  </a:cubicBezTo>
                  <a:cubicBezTo>
                    <a:pt x="2186" y="1088"/>
                    <a:pt x="2068" y="908"/>
                    <a:pt x="2055" y="864"/>
                  </a:cubicBezTo>
                  <a:cubicBezTo>
                    <a:pt x="2011" y="815"/>
                    <a:pt x="2006" y="774"/>
                    <a:pt x="2037" y="746"/>
                  </a:cubicBezTo>
                  <a:lnTo>
                    <a:pt x="2215" y="589"/>
                  </a:lnTo>
                  <a:cubicBezTo>
                    <a:pt x="2248" y="558"/>
                    <a:pt x="2259" y="509"/>
                    <a:pt x="2241" y="468"/>
                  </a:cubicBezTo>
                  <a:cubicBezTo>
                    <a:pt x="2220" y="416"/>
                    <a:pt x="2189" y="383"/>
                    <a:pt x="2189" y="362"/>
                  </a:cubicBezTo>
                  <a:cubicBezTo>
                    <a:pt x="2184" y="353"/>
                    <a:pt x="2165" y="340"/>
                    <a:pt x="2144" y="340"/>
                  </a:cubicBezTo>
                  <a:cubicBezTo>
                    <a:pt x="2135" y="340"/>
                    <a:pt x="2126" y="342"/>
                    <a:pt x="2117" y="349"/>
                  </a:cubicBezTo>
                  <a:cubicBezTo>
                    <a:pt x="2112" y="355"/>
                    <a:pt x="2109" y="360"/>
                    <a:pt x="2107" y="367"/>
                  </a:cubicBezTo>
                  <a:cubicBezTo>
                    <a:pt x="2065" y="424"/>
                    <a:pt x="2024" y="476"/>
                    <a:pt x="1978" y="527"/>
                  </a:cubicBezTo>
                  <a:cubicBezTo>
                    <a:pt x="1960" y="542"/>
                    <a:pt x="1944" y="563"/>
                    <a:pt x="1932" y="576"/>
                  </a:cubicBezTo>
                  <a:cubicBezTo>
                    <a:pt x="1919" y="586"/>
                    <a:pt x="1908" y="592"/>
                    <a:pt x="1897" y="592"/>
                  </a:cubicBezTo>
                  <a:cubicBezTo>
                    <a:pt x="1888" y="592"/>
                    <a:pt x="1879" y="588"/>
                    <a:pt x="1870" y="579"/>
                  </a:cubicBezTo>
                  <a:cubicBezTo>
                    <a:pt x="1834" y="540"/>
                    <a:pt x="1682" y="275"/>
                    <a:pt x="1610" y="159"/>
                  </a:cubicBezTo>
                  <a:cubicBezTo>
                    <a:pt x="1571" y="95"/>
                    <a:pt x="1569" y="28"/>
                    <a:pt x="1551" y="7"/>
                  </a:cubicBezTo>
                  <a:cubicBezTo>
                    <a:pt x="1546" y="3"/>
                    <a:pt x="1542" y="1"/>
                    <a:pt x="1535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5" name="CustomShape 24"/>
            <p:cNvSpPr/>
            <p:nvPr/>
          </p:nvSpPr>
          <p:spPr>
            <a:xfrm>
              <a:off x="4834800" y="4144320"/>
              <a:ext cx="217800" cy="213120"/>
            </a:xfrm>
            <a:custGeom>
              <a:avLst/>
              <a:gdLst/>
              <a:ahLst/>
              <a:cxnLst/>
              <a:rect l="l" t="t" r="r" b="b"/>
              <a:pathLst>
                <a:path w="3407" h="3334">
                  <a:moveTo>
                    <a:pt x="759" y="0"/>
                  </a:moveTo>
                  <a:cubicBezTo>
                    <a:pt x="735" y="0"/>
                    <a:pt x="705" y="13"/>
                    <a:pt x="673" y="41"/>
                  </a:cubicBezTo>
                  <a:cubicBezTo>
                    <a:pt x="644" y="70"/>
                    <a:pt x="618" y="101"/>
                    <a:pt x="598" y="134"/>
                  </a:cubicBezTo>
                  <a:cubicBezTo>
                    <a:pt x="449" y="510"/>
                    <a:pt x="266" y="801"/>
                    <a:pt x="44" y="1017"/>
                  </a:cubicBezTo>
                  <a:cubicBezTo>
                    <a:pt x="11" y="1084"/>
                    <a:pt x="1" y="1130"/>
                    <a:pt x="14" y="1166"/>
                  </a:cubicBezTo>
                  <a:cubicBezTo>
                    <a:pt x="55" y="1233"/>
                    <a:pt x="109" y="1295"/>
                    <a:pt x="165" y="1352"/>
                  </a:cubicBezTo>
                  <a:cubicBezTo>
                    <a:pt x="178" y="1367"/>
                    <a:pt x="196" y="1378"/>
                    <a:pt x="214" y="1385"/>
                  </a:cubicBezTo>
                  <a:cubicBezTo>
                    <a:pt x="217" y="1388"/>
                    <a:pt x="221" y="1390"/>
                    <a:pt x="226" y="1390"/>
                  </a:cubicBezTo>
                  <a:cubicBezTo>
                    <a:pt x="237" y="1390"/>
                    <a:pt x="252" y="1382"/>
                    <a:pt x="268" y="1367"/>
                  </a:cubicBezTo>
                  <a:cubicBezTo>
                    <a:pt x="312" y="1321"/>
                    <a:pt x="348" y="1272"/>
                    <a:pt x="382" y="1220"/>
                  </a:cubicBezTo>
                  <a:lnTo>
                    <a:pt x="711" y="749"/>
                  </a:lnTo>
                  <a:lnTo>
                    <a:pt x="1007" y="1105"/>
                  </a:lnTo>
                  <a:cubicBezTo>
                    <a:pt x="1059" y="1164"/>
                    <a:pt x="1110" y="1228"/>
                    <a:pt x="1164" y="1287"/>
                  </a:cubicBezTo>
                  <a:cubicBezTo>
                    <a:pt x="1216" y="1347"/>
                    <a:pt x="1270" y="1401"/>
                    <a:pt x="1324" y="1460"/>
                  </a:cubicBezTo>
                  <a:cubicBezTo>
                    <a:pt x="1432" y="1565"/>
                    <a:pt x="1532" y="1674"/>
                    <a:pt x="1628" y="1787"/>
                  </a:cubicBezTo>
                  <a:lnTo>
                    <a:pt x="1911" y="2106"/>
                  </a:lnTo>
                  <a:cubicBezTo>
                    <a:pt x="1993" y="2191"/>
                    <a:pt x="2055" y="2258"/>
                    <a:pt x="2096" y="2304"/>
                  </a:cubicBezTo>
                  <a:cubicBezTo>
                    <a:pt x="2137" y="2348"/>
                    <a:pt x="2181" y="2400"/>
                    <a:pt x="2227" y="2459"/>
                  </a:cubicBezTo>
                  <a:cubicBezTo>
                    <a:pt x="2274" y="2510"/>
                    <a:pt x="2243" y="2590"/>
                    <a:pt x="2124" y="2690"/>
                  </a:cubicBezTo>
                  <a:cubicBezTo>
                    <a:pt x="2039" y="2809"/>
                    <a:pt x="1931" y="2950"/>
                    <a:pt x="1795" y="3110"/>
                  </a:cubicBezTo>
                  <a:cubicBezTo>
                    <a:pt x="1772" y="3144"/>
                    <a:pt x="1787" y="3187"/>
                    <a:pt x="1831" y="3236"/>
                  </a:cubicBezTo>
                  <a:cubicBezTo>
                    <a:pt x="1836" y="3252"/>
                    <a:pt x="1849" y="3259"/>
                    <a:pt x="1859" y="3270"/>
                  </a:cubicBezTo>
                  <a:cubicBezTo>
                    <a:pt x="1910" y="3311"/>
                    <a:pt x="1951" y="3333"/>
                    <a:pt x="1979" y="3333"/>
                  </a:cubicBezTo>
                  <a:cubicBezTo>
                    <a:pt x="1989" y="3333"/>
                    <a:pt x="1997" y="3330"/>
                    <a:pt x="2003" y="3324"/>
                  </a:cubicBezTo>
                  <a:cubicBezTo>
                    <a:pt x="2101" y="3226"/>
                    <a:pt x="2191" y="3138"/>
                    <a:pt x="2274" y="3064"/>
                  </a:cubicBezTo>
                  <a:cubicBezTo>
                    <a:pt x="2323" y="3020"/>
                    <a:pt x="2372" y="2984"/>
                    <a:pt x="2415" y="2945"/>
                  </a:cubicBezTo>
                  <a:cubicBezTo>
                    <a:pt x="2598" y="2768"/>
                    <a:pt x="2745" y="2623"/>
                    <a:pt x="2850" y="2518"/>
                  </a:cubicBezTo>
                  <a:cubicBezTo>
                    <a:pt x="2928" y="2454"/>
                    <a:pt x="3000" y="2400"/>
                    <a:pt x="3062" y="2356"/>
                  </a:cubicBezTo>
                  <a:cubicBezTo>
                    <a:pt x="3126" y="2312"/>
                    <a:pt x="3213" y="2240"/>
                    <a:pt x="3332" y="2140"/>
                  </a:cubicBezTo>
                  <a:cubicBezTo>
                    <a:pt x="3399" y="2085"/>
                    <a:pt x="3406" y="2037"/>
                    <a:pt x="3358" y="1990"/>
                  </a:cubicBezTo>
                  <a:lnTo>
                    <a:pt x="3211" y="1846"/>
                  </a:lnTo>
                  <a:cubicBezTo>
                    <a:pt x="3209" y="1844"/>
                    <a:pt x="3207" y="1844"/>
                    <a:pt x="3204" y="1844"/>
                  </a:cubicBezTo>
                  <a:cubicBezTo>
                    <a:pt x="3167" y="1844"/>
                    <a:pt x="3013" y="1953"/>
                    <a:pt x="2747" y="2173"/>
                  </a:cubicBezTo>
                  <a:cubicBezTo>
                    <a:pt x="2583" y="2052"/>
                    <a:pt x="2258" y="1668"/>
                    <a:pt x="2142" y="1550"/>
                  </a:cubicBezTo>
                  <a:cubicBezTo>
                    <a:pt x="2006" y="1398"/>
                    <a:pt x="1911" y="1300"/>
                    <a:pt x="1857" y="1246"/>
                  </a:cubicBezTo>
                  <a:lnTo>
                    <a:pt x="1653" y="1040"/>
                  </a:lnTo>
                  <a:lnTo>
                    <a:pt x="1432" y="793"/>
                  </a:lnTo>
                  <a:lnTo>
                    <a:pt x="1164" y="448"/>
                  </a:lnTo>
                  <a:cubicBezTo>
                    <a:pt x="1043" y="309"/>
                    <a:pt x="956" y="196"/>
                    <a:pt x="796" y="16"/>
                  </a:cubicBezTo>
                  <a:cubicBezTo>
                    <a:pt x="787" y="6"/>
                    <a:pt x="774" y="0"/>
                    <a:pt x="759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6" name="CustomShape 25"/>
            <p:cNvSpPr/>
            <p:nvPr/>
          </p:nvSpPr>
          <p:spPr>
            <a:xfrm>
              <a:off x="4785120" y="4516560"/>
              <a:ext cx="246240" cy="211680"/>
            </a:xfrm>
            <a:custGeom>
              <a:avLst/>
              <a:gdLst/>
              <a:ahLst/>
              <a:cxnLst/>
              <a:rect l="l" t="t" r="r" b="b"/>
              <a:pathLst>
                <a:path w="3847" h="3309">
                  <a:moveTo>
                    <a:pt x="1592" y="997"/>
                  </a:moveTo>
                  <a:cubicBezTo>
                    <a:pt x="1761" y="997"/>
                    <a:pt x="1923" y="1073"/>
                    <a:pt x="2031" y="1202"/>
                  </a:cubicBezTo>
                  <a:cubicBezTo>
                    <a:pt x="2168" y="1357"/>
                    <a:pt x="2235" y="1560"/>
                    <a:pt x="2214" y="1763"/>
                  </a:cubicBezTo>
                  <a:cubicBezTo>
                    <a:pt x="2212" y="1861"/>
                    <a:pt x="2189" y="1959"/>
                    <a:pt x="2152" y="2049"/>
                  </a:cubicBezTo>
                  <a:cubicBezTo>
                    <a:pt x="2098" y="1990"/>
                    <a:pt x="2042" y="1928"/>
                    <a:pt x="1990" y="1864"/>
                  </a:cubicBezTo>
                  <a:cubicBezTo>
                    <a:pt x="1903" y="1756"/>
                    <a:pt x="1808" y="1640"/>
                    <a:pt x="1733" y="1560"/>
                  </a:cubicBezTo>
                  <a:cubicBezTo>
                    <a:pt x="1632" y="1447"/>
                    <a:pt x="1527" y="1300"/>
                    <a:pt x="1416" y="1176"/>
                  </a:cubicBezTo>
                  <a:cubicBezTo>
                    <a:pt x="1380" y="1133"/>
                    <a:pt x="1342" y="1097"/>
                    <a:pt x="1303" y="1063"/>
                  </a:cubicBezTo>
                  <a:cubicBezTo>
                    <a:pt x="1378" y="1025"/>
                    <a:pt x="1460" y="1004"/>
                    <a:pt x="1545" y="999"/>
                  </a:cubicBezTo>
                  <a:cubicBezTo>
                    <a:pt x="1561" y="997"/>
                    <a:pt x="1576" y="997"/>
                    <a:pt x="1592" y="997"/>
                  </a:cubicBezTo>
                  <a:close/>
                  <a:moveTo>
                    <a:pt x="1511" y="0"/>
                  </a:moveTo>
                  <a:cubicBezTo>
                    <a:pt x="1101" y="0"/>
                    <a:pt x="779" y="188"/>
                    <a:pt x="613" y="337"/>
                  </a:cubicBezTo>
                  <a:cubicBezTo>
                    <a:pt x="531" y="409"/>
                    <a:pt x="448" y="489"/>
                    <a:pt x="379" y="559"/>
                  </a:cubicBezTo>
                  <a:lnTo>
                    <a:pt x="258" y="680"/>
                  </a:lnTo>
                  <a:cubicBezTo>
                    <a:pt x="173" y="754"/>
                    <a:pt x="0" y="867"/>
                    <a:pt x="67" y="942"/>
                  </a:cubicBezTo>
                  <a:cubicBezTo>
                    <a:pt x="134" y="1017"/>
                    <a:pt x="358" y="1254"/>
                    <a:pt x="610" y="1537"/>
                  </a:cubicBezTo>
                  <a:cubicBezTo>
                    <a:pt x="863" y="1820"/>
                    <a:pt x="989" y="2018"/>
                    <a:pt x="1239" y="2296"/>
                  </a:cubicBezTo>
                  <a:cubicBezTo>
                    <a:pt x="1488" y="2577"/>
                    <a:pt x="1656" y="2731"/>
                    <a:pt x="1723" y="2803"/>
                  </a:cubicBezTo>
                  <a:cubicBezTo>
                    <a:pt x="1789" y="2878"/>
                    <a:pt x="1957" y="3045"/>
                    <a:pt x="2034" y="3130"/>
                  </a:cubicBezTo>
                  <a:cubicBezTo>
                    <a:pt x="2060" y="3161"/>
                    <a:pt x="2083" y="3195"/>
                    <a:pt x="2111" y="3228"/>
                  </a:cubicBezTo>
                  <a:cubicBezTo>
                    <a:pt x="2151" y="3272"/>
                    <a:pt x="2194" y="3309"/>
                    <a:pt x="2235" y="3309"/>
                  </a:cubicBezTo>
                  <a:cubicBezTo>
                    <a:pt x="2253" y="3309"/>
                    <a:pt x="2270" y="3302"/>
                    <a:pt x="2286" y="3287"/>
                  </a:cubicBezTo>
                  <a:cubicBezTo>
                    <a:pt x="2374" y="3208"/>
                    <a:pt x="2626" y="2971"/>
                    <a:pt x="2760" y="2852"/>
                  </a:cubicBezTo>
                  <a:cubicBezTo>
                    <a:pt x="2894" y="2731"/>
                    <a:pt x="3846" y="1805"/>
                    <a:pt x="2896" y="741"/>
                  </a:cubicBezTo>
                  <a:cubicBezTo>
                    <a:pt x="2393" y="178"/>
                    <a:pt x="1910" y="0"/>
                    <a:pt x="1511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7" name="CustomShape 26"/>
            <p:cNvSpPr/>
            <p:nvPr/>
          </p:nvSpPr>
          <p:spPr>
            <a:xfrm>
              <a:off x="4947840" y="4415400"/>
              <a:ext cx="206280" cy="207720"/>
            </a:xfrm>
            <a:custGeom>
              <a:avLst/>
              <a:gdLst/>
              <a:ahLst/>
              <a:cxnLst/>
              <a:rect l="l" t="t" r="r" b="b"/>
              <a:pathLst>
                <a:path w="3226" h="3246">
                  <a:moveTo>
                    <a:pt x="279" y="395"/>
                  </a:moveTo>
                  <a:cubicBezTo>
                    <a:pt x="313" y="395"/>
                    <a:pt x="443" y="478"/>
                    <a:pt x="512" y="520"/>
                  </a:cubicBezTo>
                  <a:cubicBezTo>
                    <a:pt x="577" y="572"/>
                    <a:pt x="893" y="778"/>
                    <a:pt x="1027" y="850"/>
                  </a:cubicBezTo>
                  <a:cubicBezTo>
                    <a:pt x="1158" y="919"/>
                    <a:pt x="1424" y="1097"/>
                    <a:pt x="1509" y="1136"/>
                  </a:cubicBezTo>
                  <a:cubicBezTo>
                    <a:pt x="1542" y="1149"/>
                    <a:pt x="1573" y="1167"/>
                    <a:pt x="1604" y="1190"/>
                  </a:cubicBezTo>
                  <a:cubicBezTo>
                    <a:pt x="1619" y="1208"/>
                    <a:pt x="1617" y="1223"/>
                    <a:pt x="1578" y="1257"/>
                  </a:cubicBezTo>
                  <a:cubicBezTo>
                    <a:pt x="1542" y="1293"/>
                    <a:pt x="1457" y="1360"/>
                    <a:pt x="1385" y="1424"/>
                  </a:cubicBezTo>
                  <a:cubicBezTo>
                    <a:pt x="1344" y="1460"/>
                    <a:pt x="1308" y="1499"/>
                    <a:pt x="1272" y="1540"/>
                  </a:cubicBezTo>
                  <a:cubicBezTo>
                    <a:pt x="1225" y="1579"/>
                    <a:pt x="1104" y="1700"/>
                    <a:pt x="1074" y="1728"/>
                  </a:cubicBezTo>
                  <a:cubicBezTo>
                    <a:pt x="1050" y="1750"/>
                    <a:pt x="1009" y="1797"/>
                    <a:pt x="973" y="1797"/>
                  </a:cubicBezTo>
                  <a:cubicBezTo>
                    <a:pt x="962" y="1797"/>
                    <a:pt x="952" y="1793"/>
                    <a:pt x="942" y="1782"/>
                  </a:cubicBezTo>
                  <a:cubicBezTo>
                    <a:pt x="937" y="1772"/>
                    <a:pt x="932" y="1761"/>
                    <a:pt x="927" y="1748"/>
                  </a:cubicBezTo>
                  <a:cubicBezTo>
                    <a:pt x="891" y="1651"/>
                    <a:pt x="723" y="1321"/>
                    <a:pt x="667" y="1221"/>
                  </a:cubicBezTo>
                  <a:cubicBezTo>
                    <a:pt x="618" y="1113"/>
                    <a:pt x="422" y="714"/>
                    <a:pt x="371" y="621"/>
                  </a:cubicBezTo>
                  <a:cubicBezTo>
                    <a:pt x="324" y="518"/>
                    <a:pt x="255" y="412"/>
                    <a:pt x="273" y="397"/>
                  </a:cubicBezTo>
                  <a:cubicBezTo>
                    <a:pt x="274" y="396"/>
                    <a:pt x="276" y="395"/>
                    <a:pt x="279" y="395"/>
                  </a:cubicBezTo>
                  <a:close/>
                  <a:moveTo>
                    <a:pt x="90" y="1"/>
                  </a:moveTo>
                  <a:cubicBezTo>
                    <a:pt x="80" y="1"/>
                    <a:pt x="73" y="3"/>
                    <a:pt x="67" y="8"/>
                  </a:cubicBezTo>
                  <a:cubicBezTo>
                    <a:pt x="0" y="67"/>
                    <a:pt x="34" y="163"/>
                    <a:pt x="95" y="289"/>
                  </a:cubicBezTo>
                  <a:cubicBezTo>
                    <a:pt x="162" y="399"/>
                    <a:pt x="263" y="662"/>
                    <a:pt x="294" y="732"/>
                  </a:cubicBezTo>
                  <a:cubicBezTo>
                    <a:pt x="335" y="840"/>
                    <a:pt x="381" y="948"/>
                    <a:pt x="433" y="1051"/>
                  </a:cubicBezTo>
                  <a:cubicBezTo>
                    <a:pt x="499" y="1185"/>
                    <a:pt x="608" y="1406"/>
                    <a:pt x="662" y="1501"/>
                  </a:cubicBezTo>
                  <a:cubicBezTo>
                    <a:pt x="718" y="1599"/>
                    <a:pt x="798" y="1790"/>
                    <a:pt x="870" y="1921"/>
                  </a:cubicBezTo>
                  <a:cubicBezTo>
                    <a:pt x="945" y="2039"/>
                    <a:pt x="1063" y="2307"/>
                    <a:pt x="1120" y="2428"/>
                  </a:cubicBezTo>
                  <a:cubicBezTo>
                    <a:pt x="1177" y="2549"/>
                    <a:pt x="1243" y="2680"/>
                    <a:pt x="1282" y="2745"/>
                  </a:cubicBezTo>
                  <a:cubicBezTo>
                    <a:pt x="1321" y="2817"/>
                    <a:pt x="1354" y="2889"/>
                    <a:pt x="1385" y="2963"/>
                  </a:cubicBezTo>
                  <a:lnTo>
                    <a:pt x="1470" y="3121"/>
                  </a:lnTo>
                  <a:cubicBezTo>
                    <a:pt x="1478" y="3144"/>
                    <a:pt x="1488" y="3164"/>
                    <a:pt x="1498" y="3182"/>
                  </a:cubicBezTo>
                  <a:cubicBezTo>
                    <a:pt x="1501" y="3190"/>
                    <a:pt x="1506" y="3198"/>
                    <a:pt x="1511" y="3205"/>
                  </a:cubicBezTo>
                  <a:cubicBezTo>
                    <a:pt x="1523" y="3232"/>
                    <a:pt x="1533" y="3246"/>
                    <a:pt x="1547" y="3246"/>
                  </a:cubicBezTo>
                  <a:cubicBezTo>
                    <a:pt x="1554" y="3246"/>
                    <a:pt x="1561" y="3242"/>
                    <a:pt x="1570" y="3234"/>
                  </a:cubicBezTo>
                  <a:lnTo>
                    <a:pt x="1640" y="3169"/>
                  </a:lnTo>
                  <a:cubicBezTo>
                    <a:pt x="1673" y="3141"/>
                    <a:pt x="1666" y="3141"/>
                    <a:pt x="1650" y="3103"/>
                  </a:cubicBezTo>
                  <a:cubicBezTo>
                    <a:pt x="1630" y="3066"/>
                    <a:pt x="1612" y="3028"/>
                    <a:pt x="1594" y="2989"/>
                  </a:cubicBezTo>
                  <a:cubicBezTo>
                    <a:pt x="1568" y="2930"/>
                    <a:pt x="1532" y="2868"/>
                    <a:pt x="1529" y="2845"/>
                  </a:cubicBezTo>
                  <a:cubicBezTo>
                    <a:pt x="1511" y="2794"/>
                    <a:pt x="1488" y="2745"/>
                    <a:pt x="1457" y="2701"/>
                  </a:cubicBezTo>
                  <a:cubicBezTo>
                    <a:pt x="1442" y="2662"/>
                    <a:pt x="1249" y="2341"/>
                    <a:pt x="1218" y="2268"/>
                  </a:cubicBezTo>
                  <a:lnTo>
                    <a:pt x="1171" y="2189"/>
                  </a:lnTo>
                  <a:lnTo>
                    <a:pt x="1146" y="2145"/>
                  </a:lnTo>
                  <a:cubicBezTo>
                    <a:pt x="1128" y="2111"/>
                    <a:pt x="1130" y="2091"/>
                    <a:pt x="1143" y="2078"/>
                  </a:cubicBezTo>
                  <a:lnTo>
                    <a:pt x="1151" y="2073"/>
                  </a:lnTo>
                  <a:lnTo>
                    <a:pt x="1367" y="1880"/>
                  </a:lnTo>
                  <a:cubicBezTo>
                    <a:pt x="1478" y="1779"/>
                    <a:pt x="1599" y="1671"/>
                    <a:pt x="1624" y="1643"/>
                  </a:cubicBezTo>
                  <a:cubicBezTo>
                    <a:pt x="1648" y="1620"/>
                    <a:pt x="1712" y="1558"/>
                    <a:pt x="1769" y="1499"/>
                  </a:cubicBezTo>
                  <a:cubicBezTo>
                    <a:pt x="1802" y="1463"/>
                    <a:pt x="1838" y="1429"/>
                    <a:pt x="1877" y="1398"/>
                  </a:cubicBezTo>
                  <a:cubicBezTo>
                    <a:pt x="1888" y="1387"/>
                    <a:pt x="1896" y="1380"/>
                    <a:pt x="1910" y="1380"/>
                  </a:cubicBezTo>
                  <a:cubicBezTo>
                    <a:pt x="1924" y="1380"/>
                    <a:pt x="1945" y="1387"/>
                    <a:pt x="1982" y="1403"/>
                  </a:cubicBezTo>
                  <a:lnTo>
                    <a:pt x="2106" y="1478"/>
                  </a:lnTo>
                  <a:cubicBezTo>
                    <a:pt x="2175" y="1519"/>
                    <a:pt x="2258" y="1560"/>
                    <a:pt x="2299" y="1581"/>
                  </a:cubicBezTo>
                  <a:cubicBezTo>
                    <a:pt x="2402" y="1627"/>
                    <a:pt x="2497" y="1687"/>
                    <a:pt x="2590" y="1754"/>
                  </a:cubicBezTo>
                  <a:cubicBezTo>
                    <a:pt x="2646" y="1800"/>
                    <a:pt x="2708" y="1841"/>
                    <a:pt x="2773" y="1875"/>
                  </a:cubicBezTo>
                  <a:cubicBezTo>
                    <a:pt x="2822" y="1908"/>
                    <a:pt x="2873" y="1939"/>
                    <a:pt x="2924" y="1967"/>
                  </a:cubicBezTo>
                  <a:cubicBezTo>
                    <a:pt x="2940" y="1975"/>
                    <a:pt x="2952" y="1979"/>
                    <a:pt x="2962" y="1979"/>
                  </a:cubicBezTo>
                  <a:cubicBezTo>
                    <a:pt x="2974" y="1979"/>
                    <a:pt x="2983" y="1973"/>
                    <a:pt x="2991" y="1965"/>
                  </a:cubicBezTo>
                  <a:lnTo>
                    <a:pt x="3190" y="1787"/>
                  </a:lnTo>
                  <a:cubicBezTo>
                    <a:pt x="3223" y="1759"/>
                    <a:pt x="3226" y="1751"/>
                    <a:pt x="3218" y="1738"/>
                  </a:cubicBezTo>
                  <a:cubicBezTo>
                    <a:pt x="3205" y="1728"/>
                    <a:pt x="3190" y="1720"/>
                    <a:pt x="3174" y="1712"/>
                  </a:cubicBezTo>
                  <a:cubicBezTo>
                    <a:pt x="3118" y="1684"/>
                    <a:pt x="2814" y="1537"/>
                    <a:pt x="2690" y="1455"/>
                  </a:cubicBezTo>
                  <a:cubicBezTo>
                    <a:pt x="2564" y="1373"/>
                    <a:pt x="2247" y="1192"/>
                    <a:pt x="2142" y="1133"/>
                  </a:cubicBezTo>
                  <a:cubicBezTo>
                    <a:pt x="2026" y="1079"/>
                    <a:pt x="1591" y="842"/>
                    <a:pt x="1501" y="798"/>
                  </a:cubicBezTo>
                  <a:cubicBezTo>
                    <a:pt x="1426" y="750"/>
                    <a:pt x="901" y="474"/>
                    <a:pt x="834" y="420"/>
                  </a:cubicBezTo>
                  <a:cubicBezTo>
                    <a:pt x="767" y="379"/>
                    <a:pt x="440" y="157"/>
                    <a:pt x="319" y="98"/>
                  </a:cubicBezTo>
                  <a:cubicBezTo>
                    <a:pt x="216" y="48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8" name="CustomShape 27"/>
            <p:cNvSpPr/>
            <p:nvPr/>
          </p:nvSpPr>
          <p:spPr>
            <a:xfrm>
              <a:off x="5031000" y="4298040"/>
              <a:ext cx="215640" cy="211680"/>
            </a:xfrm>
            <a:custGeom>
              <a:avLst/>
              <a:gdLst/>
              <a:ahLst/>
              <a:cxnLst/>
              <a:rect l="l" t="t" r="r" b="b"/>
              <a:pathLst>
                <a:path w="3373" h="3310">
                  <a:moveTo>
                    <a:pt x="1530" y="234"/>
                  </a:moveTo>
                  <a:cubicBezTo>
                    <a:pt x="1842" y="234"/>
                    <a:pt x="2232" y="369"/>
                    <a:pt x="2647" y="834"/>
                  </a:cubicBezTo>
                  <a:cubicBezTo>
                    <a:pt x="3157" y="1403"/>
                    <a:pt x="3169" y="1874"/>
                    <a:pt x="3049" y="2186"/>
                  </a:cubicBezTo>
                  <a:cubicBezTo>
                    <a:pt x="2971" y="2379"/>
                    <a:pt x="2845" y="2546"/>
                    <a:pt x="2680" y="2672"/>
                  </a:cubicBezTo>
                  <a:cubicBezTo>
                    <a:pt x="2575" y="2551"/>
                    <a:pt x="2472" y="2438"/>
                    <a:pt x="2382" y="2330"/>
                  </a:cubicBezTo>
                  <a:cubicBezTo>
                    <a:pt x="2220" y="2150"/>
                    <a:pt x="2045" y="1944"/>
                    <a:pt x="1978" y="1869"/>
                  </a:cubicBezTo>
                  <a:cubicBezTo>
                    <a:pt x="1844" y="1720"/>
                    <a:pt x="1664" y="1560"/>
                    <a:pt x="1476" y="1349"/>
                  </a:cubicBezTo>
                  <a:cubicBezTo>
                    <a:pt x="1383" y="1246"/>
                    <a:pt x="1203" y="1045"/>
                    <a:pt x="1059" y="863"/>
                  </a:cubicBezTo>
                  <a:lnTo>
                    <a:pt x="786" y="528"/>
                  </a:lnTo>
                  <a:cubicBezTo>
                    <a:pt x="943" y="389"/>
                    <a:pt x="1131" y="296"/>
                    <a:pt x="1334" y="252"/>
                  </a:cubicBezTo>
                  <a:cubicBezTo>
                    <a:pt x="1395" y="241"/>
                    <a:pt x="1461" y="234"/>
                    <a:pt x="1530" y="234"/>
                  </a:cubicBezTo>
                  <a:close/>
                  <a:moveTo>
                    <a:pt x="1595" y="0"/>
                  </a:moveTo>
                  <a:cubicBezTo>
                    <a:pt x="1591" y="0"/>
                    <a:pt x="1587" y="0"/>
                    <a:pt x="1584" y="0"/>
                  </a:cubicBezTo>
                  <a:cubicBezTo>
                    <a:pt x="1025" y="5"/>
                    <a:pt x="873" y="162"/>
                    <a:pt x="775" y="232"/>
                  </a:cubicBezTo>
                  <a:cubicBezTo>
                    <a:pt x="647" y="324"/>
                    <a:pt x="523" y="425"/>
                    <a:pt x="405" y="533"/>
                  </a:cubicBezTo>
                  <a:cubicBezTo>
                    <a:pt x="361" y="572"/>
                    <a:pt x="309" y="610"/>
                    <a:pt x="263" y="651"/>
                  </a:cubicBezTo>
                  <a:cubicBezTo>
                    <a:pt x="217" y="693"/>
                    <a:pt x="145" y="770"/>
                    <a:pt x="116" y="796"/>
                  </a:cubicBezTo>
                  <a:cubicBezTo>
                    <a:pt x="88" y="819"/>
                    <a:pt x="65" y="821"/>
                    <a:pt x="44" y="839"/>
                  </a:cubicBezTo>
                  <a:lnTo>
                    <a:pt x="34" y="850"/>
                  </a:lnTo>
                  <a:cubicBezTo>
                    <a:pt x="1" y="878"/>
                    <a:pt x="42" y="932"/>
                    <a:pt x="124" y="1030"/>
                  </a:cubicBezTo>
                  <a:cubicBezTo>
                    <a:pt x="212" y="1128"/>
                    <a:pt x="497" y="1413"/>
                    <a:pt x="634" y="1565"/>
                  </a:cubicBezTo>
                  <a:cubicBezTo>
                    <a:pt x="770" y="1717"/>
                    <a:pt x="1053" y="2042"/>
                    <a:pt x="1264" y="2278"/>
                  </a:cubicBezTo>
                  <a:cubicBezTo>
                    <a:pt x="1481" y="2523"/>
                    <a:pt x="1980" y="3061"/>
                    <a:pt x="2050" y="3138"/>
                  </a:cubicBezTo>
                  <a:cubicBezTo>
                    <a:pt x="2099" y="3192"/>
                    <a:pt x="2127" y="3215"/>
                    <a:pt x="2145" y="3239"/>
                  </a:cubicBezTo>
                  <a:cubicBezTo>
                    <a:pt x="2155" y="3246"/>
                    <a:pt x="2163" y="3257"/>
                    <a:pt x="2168" y="3269"/>
                  </a:cubicBezTo>
                  <a:cubicBezTo>
                    <a:pt x="2174" y="3290"/>
                    <a:pt x="2190" y="3310"/>
                    <a:pt x="2213" y="3310"/>
                  </a:cubicBezTo>
                  <a:cubicBezTo>
                    <a:pt x="2228" y="3310"/>
                    <a:pt x="2247" y="3302"/>
                    <a:pt x="2268" y="3282"/>
                  </a:cubicBezTo>
                  <a:lnTo>
                    <a:pt x="2629" y="2961"/>
                  </a:lnTo>
                  <a:cubicBezTo>
                    <a:pt x="2724" y="2876"/>
                    <a:pt x="3159" y="2433"/>
                    <a:pt x="3267" y="2034"/>
                  </a:cubicBezTo>
                  <a:cubicBezTo>
                    <a:pt x="3373" y="1632"/>
                    <a:pt x="3085" y="989"/>
                    <a:pt x="2814" y="685"/>
                  </a:cubicBezTo>
                  <a:cubicBezTo>
                    <a:pt x="2538" y="378"/>
                    <a:pt x="2150" y="0"/>
                    <a:pt x="1595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6" name="Slika 2345"/>
          <p:cNvPicPr/>
          <p:nvPr/>
        </p:nvPicPr>
        <p:blipFill>
          <a:blip r:embed="rId2"/>
          <a:stretch/>
        </p:blipFill>
        <p:spPr>
          <a:xfrm>
            <a:off x="432000" y="2617560"/>
            <a:ext cx="3229920" cy="2422440"/>
          </a:xfrm>
          <a:prstGeom prst="rect">
            <a:avLst/>
          </a:prstGeom>
          <a:ln>
            <a:noFill/>
          </a:ln>
        </p:spPr>
      </p:pic>
      <p:pic>
        <p:nvPicPr>
          <p:cNvPr id="2347" name="Slika 2346"/>
          <p:cNvPicPr/>
          <p:nvPr/>
        </p:nvPicPr>
        <p:blipFill>
          <a:blip r:embed="rId3"/>
          <a:stretch/>
        </p:blipFill>
        <p:spPr>
          <a:xfrm>
            <a:off x="1872000" y="508680"/>
            <a:ext cx="3257640" cy="2443320"/>
          </a:xfrm>
          <a:prstGeom prst="rect">
            <a:avLst/>
          </a:prstGeom>
          <a:ln>
            <a:noFill/>
          </a:ln>
        </p:spPr>
      </p:pic>
      <p:grpSp>
        <p:nvGrpSpPr>
          <p:cNvPr id="2348" name="Group 1"/>
          <p:cNvGrpSpPr/>
          <p:nvPr/>
        </p:nvGrpSpPr>
        <p:grpSpPr>
          <a:xfrm>
            <a:off x="216000" y="712800"/>
            <a:ext cx="1441800" cy="1519200"/>
            <a:chOff x="216000" y="712800"/>
            <a:chExt cx="1441800" cy="1519200"/>
          </a:xfrm>
        </p:grpSpPr>
        <p:sp>
          <p:nvSpPr>
            <p:cNvPr id="2349" name="CustomShape 2"/>
            <p:cNvSpPr/>
            <p:nvPr/>
          </p:nvSpPr>
          <p:spPr>
            <a:xfrm>
              <a:off x="216000" y="727920"/>
              <a:ext cx="1441800" cy="1366200"/>
            </a:xfrm>
            <a:custGeom>
              <a:avLst/>
              <a:gdLst/>
              <a:ahLst/>
              <a:cxnLst/>
              <a:rect l="l" t="t" r="r" b="b"/>
              <a:pathLst>
                <a:path w="66224" h="66235">
                  <a:moveTo>
                    <a:pt x="33112" y="1"/>
                  </a:moveTo>
                  <a:cubicBezTo>
                    <a:pt x="14824" y="1"/>
                    <a:pt x="1" y="14824"/>
                    <a:pt x="1" y="33112"/>
                  </a:cubicBezTo>
                  <a:cubicBezTo>
                    <a:pt x="1" y="51400"/>
                    <a:pt x="14824" y="66235"/>
                    <a:pt x="33112" y="66235"/>
                  </a:cubicBezTo>
                  <a:cubicBezTo>
                    <a:pt x="51400" y="66235"/>
                    <a:pt x="66223" y="51400"/>
                    <a:pt x="66223" y="33112"/>
                  </a:cubicBezTo>
                  <a:cubicBezTo>
                    <a:pt x="66223" y="14824"/>
                    <a:pt x="51400" y="1"/>
                    <a:pt x="33112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0" name="CustomShape 3"/>
            <p:cNvSpPr/>
            <p:nvPr/>
          </p:nvSpPr>
          <p:spPr>
            <a:xfrm>
              <a:off x="1270080" y="1192680"/>
              <a:ext cx="314280" cy="156600"/>
            </a:xfrm>
            <a:custGeom>
              <a:avLst/>
              <a:gdLst/>
              <a:ahLst/>
              <a:cxnLst/>
              <a:rect l="l" t="t" r="r" b="b"/>
              <a:pathLst>
                <a:path w="14443" h="7604">
                  <a:moveTo>
                    <a:pt x="10937" y="1"/>
                  </a:moveTo>
                  <a:cubicBezTo>
                    <a:pt x="8192" y="1"/>
                    <a:pt x="8192" y="3138"/>
                    <a:pt x="8192" y="3138"/>
                  </a:cubicBezTo>
                  <a:cubicBezTo>
                    <a:pt x="8192" y="3138"/>
                    <a:pt x="7385" y="277"/>
                    <a:pt x="4773" y="277"/>
                  </a:cubicBezTo>
                  <a:cubicBezTo>
                    <a:pt x="4409" y="277"/>
                    <a:pt x="4009" y="333"/>
                    <a:pt x="3572" y="460"/>
                  </a:cubicBezTo>
                  <a:cubicBezTo>
                    <a:pt x="0" y="1507"/>
                    <a:pt x="8192" y="7603"/>
                    <a:pt x="8192" y="7603"/>
                  </a:cubicBezTo>
                  <a:cubicBezTo>
                    <a:pt x="8192" y="7603"/>
                    <a:pt x="14443" y="317"/>
                    <a:pt x="11311" y="19"/>
                  </a:cubicBezTo>
                  <a:cubicBezTo>
                    <a:pt x="11181" y="7"/>
                    <a:pt x="11056" y="1"/>
                    <a:pt x="10937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1" name="CustomShape 4"/>
            <p:cNvSpPr/>
            <p:nvPr/>
          </p:nvSpPr>
          <p:spPr>
            <a:xfrm>
              <a:off x="258480" y="1117080"/>
              <a:ext cx="370440" cy="207360"/>
            </a:xfrm>
            <a:custGeom>
              <a:avLst/>
              <a:gdLst/>
              <a:ahLst/>
              <a:cxnLst/>
              <a:rect l="l" t="t" r="r" b="b"/>
              <a:pathLst>
                <a:path w="17021" h="10065">
                  <a:moveTo>
                    <a:pt x="13621" y="1"/>
                  </a:moveTo>
                  <a:cubicBezTo>
                    <a:pt x="13546" y="1"/>
                    <a:pt x="13467" y="6"/>
                    <a:pt x="13383" y="16"/>
                  </a:cubicBezTo>
                  <a:cubicBezTo>
                    <a:pt x="9513" y="480"/>
                    <a:pt x="10406" y="4647"/>
                    <a:pt x="10406" y="4647"/>
                  </a:cubicBezTo>
                  <a:cubicBezTo>
                    <a:pt x="10406" y="4647"/>
                    <a:pt x="8988" y="1954"/>
                    <a:pt x="6344" y="1954"/>
                  </a:cubicBezTo>
                  <a:cubicBezTo>
                    <a:pt x="5666" y="1954"/>
                    <a:pt x="4908" y="2131"/>
                    <a:pt x="4072" y="2576"/>
                  </a:cubicBezTo>
                  <a:cubicBezTo>
                    <a:pt x="0" y="4802"/>
                    <a:pt x="11561" y="10065"/>
                    <a:pt x="11561" y="10065"/>
                  </a:cubicBezTo>
                  <a:cubicBezTo>
                    <a:pt x="11561" y="10065"/>
                    <a:pt x="17021" y="1"/>
                    <a:pt x="13621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2" name="CustomShape 5"/>
            <p:cNvSpPr/>
            <p:nvPr/>
          </p:nvSpPr>
          <p:spPr>
            <a:xfrm>
              <a:off x="1285200" y="930960"/>
              <a:ext cx="195480" cy="117360"/>
            </a:xfrm>
            <a:custGeom>
              <a:avLst/>
              <a:gdLst/>
              <a:ahLst/>
              <a:cxnLst/>
              <a:rect l="l" t="t" r="r" b="b"/>
              <a:pathLst>
                <a:path w="8984" h="5698">
                  <a:moveTo>
                    <a:pt x="2080" y="1"/>
                  </a:moveTo>
                  <a:cubicBezTo>
                    <a:pt x="1" y="1"/>
                    <a:pt x="3090" y="5697"/>
                    <a:pt x="3090" y="5697"/>
                  </a:cubicBezTo>
                  <a:cubicBezTo>
                    <a:pt x="3090" y="5697"/>
                    <a:pt x="8983" y="3006"/>
                    <a:pt x="7162" y="1935"/>
                  </a:cubicBezTo>
                  <a:cubicBezTo>
                    <a:pt x="6788" y="1717"/>
                    <a:pt x="6451" y="1630"/>
                    <a:pt x="6150" y="1630"/>
                  </a:cubicBezTo>
                  <a:cubicBezTo>
                    <a:pt x="4975" y="1630"/>
                    <a:pt x="4364" y="2959"/>
                    <a:pt x="4364" y="2959"/>
                  </a:cubicBezTo>
                  <a:cubicBezTo>
                    <a:pt x="4364" y="2959"/>
                    <a:pt x="4780" y="387"/>
                    <a:pt x="2292" y="18"/>
                  </a:cubicBezTo>
                  <a:cubicBezTo>
                    <a:pt x="2216" y="6"/>
                    <a:pt x="2146" y="1"/>
                    <a:pt x="2080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3" name="CustomShape 6"/>
            <p:cNvSpPr/>
            <p:nvPr/>
          </p:nvSpPr>
          <p:spPr>
            <a:xfrm>
              <a:off x="612000" y="712800"/>
              <a:ext cx="207000" cy="110520"/>
            </a:xfrm>
            <a:custGeom>
              <a:avLst/>
              <a:gdLst/>
              <a:ahLst/>
              <a:cxnLst/>
              <a:rect l="l" t="t" r="r" b="b"/>
              <a:pathLst>
                <a:path w="9515" h="5359">
                  <a:moveTo>
                    <a:pt x="7483" y="0"/>
                  </a:moveTo>
                  <a:cubicBezTo>
                    <a:pt x="7469" y="0"/>
                    <a:pt x="7456" y="1"/>
                    <a:pt x="7442" y="1"/>
                  </a:cubicBezTo>
                  <a:cubicBezTo>
                    <a:pt x="5334" y="73"/>
                    <a:pt x="5632" y="2370"/>
                    <a:pt x="5632" y="2370"/>
                  </a:cubicBezTo>
                  <a:cubicBezTo>
                    <a:pt x="5632" y="2370"/>
                    <a:pt x="4941" y="729"/>
                    <a:pt x="3392" y="729"/>
                  </a:cubicBezTo>
                  <a:cubicBezTo>
                    <a:pt x="3066" y="729"/>
                    <a:pt x="2702" y="801"/>
                    <a:pt x="2298" y="977"/>
                  </a:cubicBezTo>
                  <a:cubicBezTo>
                    <a:pt x="0" y="1989"/>
                    <a:pt x="6013" y="5359"/>
                    <a:pt x="6013" y="5359"/>
                  </a:cubicBezTo>
                  <a:cubicBezTo>
                    <a:pt x="6013" y="5359"/>
                    <a:pt x="9515" y="0"/>
                    <a:pt x="7483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4" name="Group 7"/>
            <p:cNvGrpSpPr/>
            <p:nvPr/>
          </p:nvGrpSpPr>
          <p:grpSpPr>
            <a:xfrm>
              <a:off x="298080" y="829440"/>
              <a:ext cx="1316520" cy="1402560"/>
              <a:chOff x="298080" y="829440"/>
              <a:chExt cx="1316520" cy="1402560"/>
            </a:xfrm>
          </p:grpSpPr>
          <p:sp>
            <p:nvSpPr>
              <p:cNvPr id="2355" name="CustomShape 8"/>
              <p:cNvSpPr/>
              <p:nvPr/>
            </p:nvSpPr>
            <p:spPr>
              <a:xfrm>
                <a:off x="600840" y="1479600"/>
                <a:ext cx="729720" cy="61668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29896">
                    <a:moveTo>
                      <a:pt x="16848" y="1"/>
                    </a:moveTo>
                    <a:cubicBezTo>
                      <a:pt x="7966" y="1"/>
                      <a:pt x="0" y="5537"/>
                      <a:pt x="0" y="5537"/>
                    </a:cubicBezTo>
                    <a:lnTo>
                      <a:pt x="1227" y="27885"/>
                    </a:lnTo>
                    <a:cubicBezTo>
                      <a:pt x="1211" y="27885"/>
                      <a:pt x="8307" y="29896"/>
                      <a:pt x="17559" y="29896"/>
                    </a:cubicBezTo>
                    <a:cubicBezTo>
                      <a:pt x="22184" y="29896"/>
                      <a:pt x="27349" y="29393"/>
                      <a:pt x="32433" y="27885"/>
                    </a:cubicBezTo>
                    <a:lnTo>
                      <a:pt x="33517" y="5537"/>
                    </a:lnTo>
                    <a:cubicBezTo>
                      <a:pt x="33517" y="5537"/>
                      <a:pt x="25730" y="1"/>
                      <a:pt x="16848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6" name="CustomShape 9"/>
              <p:cNvSpPr/>
              <p:nvPr/>
            </p:nvSpPr>
            <p:spPr>
              <a:xfrm>
                <a:off x="890280" y="1346760"/>
                <a:ext cx="158760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300" h="8467">
                    <a:moveTo>
                      <a:pt x="822" y="0"/>
                    </a:moveTo>
                    <a:lnTo>
                      <a:pt x="1" y="6763"/>
                    </a:lnTo>
                    <a:cubicBezTo>
                      <a:pt x="1" y="6763"/>
                      <a:pt x="1239" y="8467"/>
                      <a:pt x="3402" y="8467"/>
                    </a:cubicBezTo>
                    <a:cubicBezTo>
                      <a:pt x="4483" y="8467"/>
                      <a:pt x="5795" y="8041"/>
                      <a:pt x="7299" y="6763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7" name="CustomShape 10"/>
              <p:cNvSpPr/>
              <p:nvPr/>
            </p:nvSpPr>
            <p:spPr>
              <a:xfrm>
                <a:off x="656280" y="1106640"/>
                <a:ext cx="11988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513">
                    <a:moveTo>
                      <a:pt x="2751" y="0"/>
                    </a:moveTo>
                    <a:cubicBezTo>
                      <a:pt x="1227" y="0"/>
                      <a:pt x="0" y="1238"/>
                      <a:pt x="0" y="2762"/>
                    </a:cubicBezTo>
                    <a:cubicBezTo>
                      <a:pt x="0" y="4274"/>
                      <a:pt x="1227" y="5513"/>
                      <a:pt x="2751" y="5513"/>
                    </a:cubicBezTo>
                    <a:cubicBezTo>
                      <a:pt x="4275" y="5513"/>
                      <a:pt x="5501" y="4274"/>
                      <a:pt x="5501" y="2762"/>
                    </a:cubicBezTo>
                    <a:cubicBezTo>
                      <a:pt x="5501" y="1238"/>
                      <a:pt x="4275" y="0"/>
                      <a:pt x="2751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8" name="CustomShape 11"/>
              <p:cNvSpPr/>
              <p:nvPr/>
            </p:nvSpPr>
            <p:spPr>
              <a:xfrm>
                <a:off x="1116720" y="1114560"/>
                <a:ext cx="12744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5510">
                    <a:moveTo>
                      <a:pt x="2933" y="1"/>
                    </a:moveTo>
                    <a:cubicBezTo>
                      <a:pt x="2818" y="1"/>
                      <a:pt x="2702" y="8"/>
                      <a:pt x="2585" y="23"/>
                    </a:cubicBezTo>
                    <a:cubicBezTo>
                      <a:pt x="1072" y="213"/>
                      <a:pt x="1" y="1594"/>
                      <a:pt x="203" y="3106"/>
                    </a:cubicBezTo>
                    <a:cubicBezTo>
                      <a:pt x="379" y="4500"/>
                      <a:pt x="1566" y="5510"/>
                      <a:pt x="2926" y="5510"/>
                    </a:cubicBezTo>
                    <a:cubicBezTo>
                      <a:pt x="3041" y="5510"/>
                      <a:pt x="3158" y="5503"/>
                      <a:pt x="3275" y="5488"/>
                    </a:cubicBezTo>
                    <a:cubicBezTo>
                      <a:pt x="4787" y="5297"/>
                      <a:pt x="5859" y="3916"/>
                      <a:pt x="5656" y="2404"/>
                    </a:cubicBezTo>
                    <a:cubicBezTo>
                      <a:pt x="5481" y="1010"/>
                      <a:pt x="4293" y="1"/>
                      <a:pt x="2933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9" name="CustomShape 12"/>
              <p:cNvSpPr/>
              <p:nvPr/>
            </p:nvSpPr>
            <p:spPr>
              <a:xfrm>
                <a:off x="714240" y="845640"/>
                <a:ext cx="469800" cy="573480"/>
              </a:xfrm>
              <a:custGeom>
                <a:avLst/>
                <a:gdLst/>
                <a:ahLst/>
                <a:cxnLst/>
                <a:rect l="l" t="t" r="r" b="b"/>
                <a:pathLst>
                  <a:path w="21587" h="27806">
                    <a:moveTo>
                      <a:pt x="10697" y="1"/>
                    </a:moveTo>
                    <a:cubicBezTo>
                      <a:pt x="5000" y="1"/>
                      <a:pt x="333" y="4581"/>
                      <a:pt x="227" y="10302"/>
                    </a:cubicBezTo>
                    <a:lnTo>
                      <a:pt x="108" y="17136"/>
                    </a:lnTo>
                    <a:cubicBezTo>
                      <a:pt x="0" y="22922"/>
                      <a:pt x="4620" y="27697"/>
                      <a:pt x="10407" y="27804"/>
                    </a:cubicBezTo>
                    <a:lnTo>
                      <a:pt x="10692" y="27804"/>
                    </a:lnTo>
                    <a:cubicBezTo>
                      <a:pt x="10758" y="27805"/>
                      <a:pt x="10824" y="27806"/>
                      <a:pt x="10889" y="27806"/>
                    </a:cubicBezTo>
                    <a:cubicBezTo>
                      <a:pt x="16587" y="27806"/>
                      <a:pt x="21266" y="23225"/>
                      <a:pt x="21360" y="17505"/>
                    </a:cubicBezTo>
                    <a:lnTo>
                      <a:pt x="21479" y="10671"/>
                    </a:lnTo>
                    <a:cubicBezTo>
                      <a:pt x="21586" y="4884"/>
                      <a:pt x="16979" y="110"/>
                      <a:pt x="11180" y="3"/>
                    </a:cubicBezTo>
                    <a:lnTo>
                      <a:pt x="10895" y="3"/>
                    </a:lnTo>
                    <a:cubicBezTo>
                      <a:pt x="10829" y="2"/>
                      <a:pt x="10763" y="1"/>
                      <a:pt x="10697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0" name="CustomShape 13"/>
              <p:cNvSpPr/>
              <p:nvPr/>
            </p:nvSpPr>
            <p:spPr>
              <a:xfrm>
                <a:off x="676080" y="829440"/>
                <a:ext cx="559440" cy="293400"/>
              </a:xfrm>
              <a:custGeom>
                <a:avLst/>
                <a:gdLst/>
                <a:ahLst/>
                <a:cxnLst/>
                <a:rect l="l" t="t" r="r" b="b"/>
                <a:pathLst>
                  <a:path w="25705" h="14225">
                    <a:moveTo>
                      <a:pt x="13491" y="0"/>
                    </a:moveTo>
                    <a:cubicBezTo>
                      <a:pt x="13002" y="0"/>
                      <a:pt x="12490" y="23"/>
                      <a:pt x="11954" y="68"/>
                    </a:cubicBezTo>
                    <a:cubicBezTo>
                      <a:pt x="7430" y="449"/>
                      <a:pt x="3013" y="3938"/>
                      <a:pt x="3013" y="3938"/>
                    </a:cubicBezTo>
                    <a:cubicBezTo>
                      <a:pt x="3013" y="3938"/>
                      <a:pt x="476" y="5926"/>
                      <a:pt x="1524" y="6367"/>
                    </a:cubicBezTo>
                    <a:cubicBezTo>
                      <a:pt x="0" y="9915"/>
                      <a:pt x="846" y="13630"/>
                      <a:pt x="846" y="13630"/>
                    </a:cubicBezTo>
                    <a:cubicBezTo>
                      <a:pt x="846" y="13630"/>
                      <a:pt x="1333" y="13439"/>
                      <a:pt x="1920" y="13439"/>
                    </a:cubicBezTo>
                    <a:cubicBezTo>
                      <a:pt x="2123" y="13439"/>
                      <a:pt x="2338" y="13461"/>
                      <a:pt x="2548" y="13522"/>
                    </a:cubicBezTo>
                    <a:cubicBezTo>
                      <a:pt x="2548" y="13522"/>
                      <a:pt x="4894" y="5902"/>
                      <a:pt x="5632" y="5676"/>
                    </a:cubicBezTo>
                    <a:lnTo>
                      <a:pt x="5632" y="5676"/>
                    </a:lnTo>
                    <a:cubicBezTo>
                      <a:pt x="5632" y="5676"/>
                      <a:pt x="4815" y="7671"/>
                      <a:pt x="6746" y="7671"/>
                    </a:cubicBezTo>
                    <a:cubicBezTo>
                      <a:pt x="7641" y="7671"/>
                      <a:pt x="9128" y="7242"/>
                      <a:pt x="11561" y="5986"/>
                    </a:cubicBezTo>
                    <a:lnTo>
                      <a:pt x="11561" y="5986"/>
                    </a:lnTo>
                    <a:cubicBezTo>
                      <a:pt x="11561" y="5986"/>
                      <a:pt x="10993" y="7605"/>
                      <a:pt x="12358" y="7605"/>
                    </a:cubicBezTo>
                    <a:cubicBezTo>
                      <a:pt x="13084" y="7605"/>
                      <a:pt x="14356" y="7148"/>
                      <a:pt x="16550" y="5748"/>
                    </a:cubicBezTo>
                    <a:lnTo>
                      <a:pt x="16550" y="5748"/>
                    </a:lnTo>
                    <a:cubicBezTo>
                      <a:pt x="16550" y="5748"/>
                      <a:pt x="15878" y="8016"/>
                      <a:pt x="17119" y="8016"/>
                    </a:cubicBezTo>
                    <a:cubicBezTo>
                      <a:pt x="17687" y="8016"/>
                      <a:pt x="18657" y="7540"/>
                      <a:pt x="20277" y="6152"/>
                    </a:cubicBezTo>
                    <a:cubicBezTo>
                      <a:pt x="20277" y="6152"/>
                      <a:pt x="20908" y="11308"/>
                      <a:pt x="21848" y="14225"/>
                    </a:cubicBezTo>
                    <a:cubicBezTo>
                      <a:pt x="21848" y="14225"/>
                      <a:pt x="22491" y="13903"/>
                      <a:pt x="23515" y="13749"/>
                    </a:cubicBezTo>
                    <a:cubicBezTo>
                      <a:pt x="23504" y="13749"/>
                      <a:pt x="25705" y="0"/>
                      <a:pt x="13491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1" name="CustomShape 14"/>
              <p:cNvSpPr/>
              <p:nvPr/>
            </p:nvSpPr>
            <p:spPr>
              <a:xfrm>
                <a:off x="811800" y="1038600"/>
                <a:ext cx="86400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2536">
                    <a:moveTo>
                      <a:pt x="3255" y="0"/>
                    </a:moveTo>
                    <a:cubicBezTo>
                      <a:pt x="963" y="0"/>
                      <a:pt x="59" y="2204"/>
                      <a:pt x="48" y="2237"/>
                    </a:cubicBezTo>
                    <a:cubicBezTo>
                      <a:pt x="0" y="2333"/>
                      <a:pt x="48" y="2464"/>
                      <a:pt x="167" y="2511"/>
                    </a:cubicBezTo>
                    <a:cubicBezTo>
                      <a:pt x="191" y="2535"/>
                      <a:pt x="214" y="2535"/>
                      <a:pt x="250" y="2535"/>
                    </a:cubicBezTo>
                    <a:cubicBezTo>
                      <a:pt x="345" y="2535"/>
                      <a:pt x="417" y="2487"/>
                      <a:pt x="464" y="2416"/>
                    </a:cubicBezTo>
                    <a:cubicBezTo>
                      <a:pt x="487" y="2327"/>
                      <a:pt x="1276" y="445"/>
                      <a:pt x="3258" y="445"/>
                    </a:cubicBezTo>
                    <a:cubicBezTo>
                      <a:pt x="3400" y="445"/>
                      <a:pt x="3548" y="455"/>
                      <a:pt x="3703" y="475"/>
                    </a:cubicBezTo>
                    <a:cubicBezTo>
                      <a:pt x="3711" y="476"/>
                      <a:pt x="3718" y="476"/>
                      <a:pt x="3726" y="476"/>
                    </a:cubicBezTo>
                    <a:cubicBezTo>
                      <a:pt x="3837" y="476"/>
                      <a:pt x="3942" y="396"/>
                      <a:pt x="3953" y="285"/>
                    </a:cubicBezTo>
                    <a:cubicBezTo>
                      <a:pt x="3977" y="166"/>
                      <a:pt x="3882" y="47"/>
                      <a:pt x="3762" y="35"/>
                    </a:cubicBezTo>
                    <a:cubicBezTo>
                      <a:pt x="3586" y="11"/>
                      <a:pt x="3417" y="0"/>
                      <a:pt x="3255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2" name="CustomShape 15"/>
              <p:cNvSpPr/>
              <p:nvPr/>
            </p:nvSpPr>
            <p:spPr>
              <a:xfrm>
                <a:off x="987480" y="1029240"/>
                <a:ext cx="97560" cy="6264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046">
                    <a:moveTo>
                      <a:pt x="644" y="1"/>
                    </a:moveTo>
                    <a:cubicBezTo>
                      <a:pt x="505" y="1"/>
                      <a:pt x="362" y="7"/>
                      <a:pt x="215" y="21"/>
                    </a:cubicBezTo>
                    <a:cubicBezTo>
                      <a:pt x="96" y="21"/>
                      <a:pt x="1" y="140"/>
                      <a:pt x="24" y="260"/>
                    </a:cubicBezTo>
                    <a:cubicBezTo>
                      <a:pt x="24" y="371"/>
                      <a:pt x="129" y="451"/>
                      <a:pt x="240" y="451"/>
                    </a:cubicBezTo>
                    <a:cubicBezTo>
                      <a:pt x="247" y="451"/>
                      <a:pt x="255" y="451"/>
                      <a:pt x="263" y="450"/>
                    </a:cubicBezTo>
                    <a:cubicBezTo>
                      <a:pt x="395" y="437"/>
                      <a:pt x="524" y="431"/>
                      <a:pt x="648" y="431"/>
                    </a:cubicBezTo>
                    <a:cubicBezTo>
                      <a:pt x="3104" y="431"/>
                      <a:pt x="3980" y="2777"/>
                      <a:pt x="4025" y="2891"/>
                    </a:cubicBezTo>
                    <a:cubicBezTo>
                      <a:pt x="4049" y="2986"/>
                      <a:pt x="4144" y="3046"/>
                      <a:pt x="4227" y="3046"/>
                    </a:cubicBezTo>
                    <a:cubicBezTo>
                      <a:pt x="4251" y="3046"/>
                      <a:pt x="4275" y="3046"/>
                      <a:pt x="4311" y="3022"/>
                    </a:cubicBezTo>
                    <a:cubicBezTo>
                      <a:pt x="4430" y="2986"/>
                      <a:pt x="4489" y="2867"/>
                      <a:pt x="4442" y="2748"/>
                    </a:cubicBezTo>
                    <a:cubicBezTo>
                      <a:pt x="4442" y="2714"/>
                      <a:pt x="3426" y="1"/>
                      <a:pt x="644" y="1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3" name="CustomShape 16"/>
              <p:cNvSpPr/>
              <p:nvPr/>
            </p:nvSpPr>
            <p:spPr>
              <a:xfrm>
                <a:off x="841680" y="1222200"/>
                <a:ext cx="205200" cy="99720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4835">
                    <a:moveTo>
                      <a:pt x="131" y="1"/>
                    </a:moveTo>
                    <a:cubicBezTo>
                      <a:pt x="60" y="13"/>
                      <a:pt x="0" y="84"/>
                      <a:pt x="0" y="156"/>
                    </a:cubicBezTo>
                    <a:cubicBezTo>
                      <a:pt x="0" y="203"/>
                      <a:pt x="441" y="4763"/>
                      <a:pt x="4620" y="4835"/>
                    </a:cubicBezTo>
                    <a:lnTo>
                      <a:pt x="4727" y="4835"/>
                    </a:lnTo>
                    <a:cubicBezTo>
                      <a:pt x="8823" y="4835"/>
                      <a:pt x="9418" y="382"/>
                      <a:pt x="9430" y="322"/>
                    </a:cubicBezTo>
                    <a:cubicBezTo>
                      <a:pt x="9430" y="251"/>
                      <a:pt x="9371" y="179"/>
                      <a:pt x="9299" y="156"/>
                    </a:cubicBezTo>
                    <a:cubicBezTo>
                      <a:pt x="9228" y="156"/>
                      <a:pt x="9144" y="215"/>
                      <a:pt x="9133" y="299"/>
                    </a:cubicBezTo>
                    <a:cubicBezTo>
                      <a:pt x="9133" y="334"/>
                      <a:pt x="8559" y="4538"/>
                      <a:pt x="4740" y="4538"/>
                    </a:cubicBezTo>
                    <a:cubicBezTo>
                      <a:pt x="4708" y="4538"/>
                      <a:pt x="4676" y="4538"/>
                      <a:pt x="4644" y="4537"/>
                    </a:cubicBezTo>
                    <a:cubicBezTo>
                      <a:pt x="727" y="4466"/>
                      <a:pt x="310" y="310"/>
                      <a:pt x="298" y="132"/>
                    </a:cubicBezTo>
                    <a:cubicBezTo>
                      <a:pt x="274" y="60"/>
                      <a:pt x="215" y="1"/>
                      <a:pt x="131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4" name="CustomShape 17"/>
              <p:cNvSpPr/>
              <p:nvPr/>
            </p:nvSpPr>
            <p:spPr>
              <a:xfrm>
                <a:off x="803880" y="1190880"/>
                <a:ext cx="80280" cy="6876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332">
                    <a:moveTo>
                      <a:pt x="1842" y="0"/>
                    </a:moveTo>
                    <a:cubicBezTo>
                      <a:pt x="1436" y="0"/>
                      <a:pt x="1031" y="146"/>
                      <a:pt x="714" y="440"/>
                    </a:cubicBezTo>
                    <a:cubicBezTo>
                      <a:pt x="36" y="1071"/>
                      <a:pt x="0" y="2119"/>
                      <a:pt x="619" y="2798"/>
                    </a:cubicBezTo>
                    <a:cubicBezTo>
                      <a:pt x="949" y="3153"/>
                      <a:pt x="1396" y="3332"/>
                      <a:pt x="1843" y="3332"/>
                    </a:cubicBezTo>
                    <a:cubicBezTo>
                      <a:pt x="2251" y="3332"/>
                      <a:pt x="2658" y="3182"/>
                      <a:pt x="2977" y="2881"/>
                    </a:cubicBezTo>
                    <a:cubicBezTo>
                      <a:pt x="3655" y="2262"/>
                      <a:pt x="3691" y="1202"/>
                      <a:pt x="3072" y="536"/>
                    </a:cubicBezTo>
                    <a:cubicBezTo>
                      <a:pt x="2740" y="179"/>
                      <a:pt x="2291" y="0"/>
                      <a:pt x="1842" y="0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5" name="CustomShape 18"/>
              <p:cNvSpPr/>
              <p:nvPr/>
            </p:nvSpPr>
            <p:spPr>
              <a:xfrm>
                <a:off x="1001880" y="1194480"/>
                <a:ext cx="82800" cy="6876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35">
                    <a:moveTo>
                      <a:pt x="1903" y="0"/>
                    </a:moveTo>
                    <a:cubicBezTo>
                      <a:pt x="1327" y="0"/>
                      <a:pt x="768" y="300"/>
                      <a:pt x="465" y="834"/>
                    </a:cubicBezTo>
                    <a:cubicBezTo>
                      <a:pt x="0" y="1620"/>
                      <a:pt x="274" y="2644"/>
                      <a:pt x="1060" y="3108"/>
                    </a:cubicBezTo>
                    <a:cubicBezTo>
                      <a:pt x="1324" y="3261"/>
                      <a:pt x="1612" y="3334"/>
                      <a:pt x="1896" y="3334"/>
                    </a:cubicBezTo>
                    <a:cubicBezTo>
                      <a:pt x="2473" y="3334"/>
                      <a:pt x="3035" y="3035"/>
                      <a:pt x="3346" y="2501"/>
                    </a:cubicBezTo>
                    <a:cubicBezTo>
                      <a:pt x="3810" y="1703"/>
                      <a:pt x="3537" y="691"/>
                      <a:pt x="2739" y="227"/>
                    </a:cubicBezTo>
                    <a:cubicBezTo>
                      <a:pt x="2475" y="73"/>
                      <a:pt x="2187" y="0"/>
                      <a:pt x="1903" y="0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6" name="CustomShape 19"/>
              <p:cNvSpPr/>
              <p:nvPr/>
            </p:nvSpPr>
            <p:spPr>
              <a:xfrm>
                <a:off x="983160" y="1100520"/>
                <a:ext cx="9036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3411">
                    <a:moveTo>
                      <a:pt x="273" y="0"/>
                    </a:moveTo>
                    <a:cubicBezTo>
                      <a:pt x="203" y="0"/>
                      <a:pt x="143" y="55"/>
                      <a:pt x="143" y="136"/>
                    </a:cubicBezTo>
                    <a:cubicBezTo>
                      <a:pt x="143" y="267"/>
                      <a:pt x="0" y="3303"/>
                      <a:pt x="1858" y="3410"/>
                    </a:cubicBezTo>
                    <a:lnTo>
                      <a:pt x="1953" y="3410"/>
                    </a:lnTo>
                    <a:cubicBezTo>
                      <a:pt x="3715" y="3410"/>
                      <a:pt x="4120" y="493"/>
                      <a:pt x="4156" y="374"/>
                    </a:cubicBezTo>
                    <a:cubicBezTo>
                      <a:pt x="4156" y="303"/>
                      <a:pt x="4084" y="220"/>
                      <a:pt x="4013" y="208"/>
                    </a:cubicBezTo>
                    <a:cubicBezTo>
                      <a:pt x="3941" y="208"/>
                      <a:pt x="3870" y="267"/>
                      <a:pt x="3858" y="339"/>
                    </a:cubicBezTo>
                    <a:cubicBezTo>
                      <a:pt x="3858" y="374"/>
                      <a:pt x="3478" y="3127"/>
                      <a:pt x="1947" y="3127"/>
                    </a:cubicBezTo>
                    <a:cubicBezTo>
                      <a:pt x="1922" y="3127"/>
                      <a:pt x="1896" y="3126"/>
                      <a:pt x="1870" y="3125"/>
                    </a:cubicBezTo>
                    <a:cubicBezTo>
                      <a:pt x="310" y="3041"/>
                      <a:pt x="441" y="196"/>
                      <a:pt x="441" y="160"/>
                    </a:cubicBezTo>
                    <a:cubicBezTo>
                      <a:pt x="465" y="77"/>
                      <a:pt x="393" y="5"/>
                      <a:pt x="310" y="5"/>
                    </a:cubicBezTo>
                    <a:cubicBezTo>
                      <a:pt x="297" y="2"/>
                      <a:pt x="285" y="0"/>
                      <a:pt x="273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7" name="CustomShape 20"/>
              <p:cNvSpPr/>
              <p:nvPr/>
            </p:nvSpPr>
            <p:spPr>
              <a:xfrm>
                <a:off x="817560" y="1104120"/>
                <a:ext cx="89280" cy="6696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3252">
                    <a:moveTo>
                      <a:pt x="3858" y="1"/>
                    </a:moveTo>
                    <a:cubicBezTo>
                      <a:pt x="3774" y="1"/>
                      <a:pt x="3715" y="61"/>
                      <a:pt x="3715" y="156"/>
                    </a:cubicBezTo>
                    <a:cubicBezTo>
                      <a:pt x="3715" y="180"/>
                      <a:pt x="3798" y="2775"/>
                      <a:pt x="2227" y="2954"/>
                    </a:cubicBezTo>
                    <a:cubicBezTo>
                      <a:pt x="2179" y="2959"/>
                      <a:pt x="2132" y="2962"/>
                      <a:pt x="2086" y="2962"/>
                    </a:cubicBezTo>
                    <a:cubicBezTo>
                      <a:pt x="635" y="2962"/>
                      <a:pt x="322" y="298"/>
                      <a:pt x="322" y="275"/>
                    </a:cubicBezTo>
                    <a:cubicBezTo>
                      <a:pt x="301" y="194"/>
                      <a:pt x="255" y="139"/>
                      <a:pt x="190" y="139"/>
                    </a:cubicBezTo>
                    <a:cubicBezTo>
                      <a:pt x="179" y="139"/>
                      <a:pt x="167" y="140"/>
                      <a:pt x="155" y="144"/>
                    </a:cubicBezTo>
                    <a:cubicBezTo>
                      <a:pt x="60" y="156"/>
                      <a:pt x="0" y="227"/>
                      <a:pt x="24" y="311"/>
                    </a:cubicBezTo>
                    <a:cubicBezTo>
                      <a:pt x="24" y="334"/>
                      <a:pt x="107" y="1073"/>
                      <a:pt x="405" y="1823"/>
                    </a:cubicBezTo>
                    <a:cubicBezTo>
                      <a:pt x="798" y="2763"/>
                      <a:pt x="1369" y="3251"/>
                      <a:pt x="2072" y="3251"/>
                    </a:cubicBezTo>
                    <a:lnTo>
                      <a:pt x="2250" y="3251"/>
                    </a:lnTo>
                    <a:cubicBezTo>
                      <a:pt x="4096" y="3061"/>
                      <a:pt x="4012" y="275"/>
                      <a:pt x="4012" y="156"/>
                    </a:cubicBezTo>
                    <a:cubicBezTo>
                      <a:pt x="4012" y="61"/>
                      <a:pt x="3929" y="1"/>
                      <a:pt x="3858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8" name="CustomShape 21"/>
              <p:cNvSpPr/>
              <p:nvPr/>
            </p:nvSpPr>
            <p:spPr>
              <a:xfrm>
                <a:off x="411840" y="1570320"/>
                <a:ext cx="295560" cy="476280"/>
              </a:xfrm>
              <a:custGeom>
                <a:avLst/>
                <a:gdLst/>
                <a:ahLst/>
                <a:cxnLst/>
                <a:rect l="l" t="t" r="r" b="b"/>
                <a:pathLst>
                  <a:path w="13593" h="23084">
                    <a:moveTo>
                      <a:pt x="11640" y="1"/>
                    </a:moveTo>
                    <a:cubicBezTo>
                      <a:pt x="11525" y="1"/>
                      <a:pt x="11396" y="35"/>
                      <a:pt x="11252" y="109"/>
                    </a:cubicBezTo>
                    <a:cubicBezTo>
                      <a:pt x="9573" y="978"/>
                      <a:pt x="8621" y="1633"/>
                      <a:pt x="8169" y="1990"/>
                    </a:cubicBezTo>
                    <a:cubicBezTo>
                      <a:pt x="7966" y="2145"/>
                      <a:pt x="7788" y="2359"/>
                      <a:pt x="7633" y="2586"/>
                    </a:cubicBezTo>
                    <a:cubicBezTo>
                      <a:pt x="6406" y="4491"/>
                      <a:pt x="1" y="14885"/>
                      <a:pt x="3037" y="21540"/>
                    </a:cubicBezTo>
                    <a:cubicBezTo>
                      <a:pt x="3037" y="21540"/>
                      <a:pt x="5026" y="23083"/>
                      <a:pt x="6862" y="23083"/>
                    </a:cubicBezTo>
                    <a:cubicBezTo>
                      <a:pt x="8098" y="23083"/>
                      <a:pt x="9264" y="22383"/>
                      <a:pt x="9704" y="20040"/>
                    </a:cubicBezTo>
                    <a:cubicBezTo>
                      <a:pt x="9704" y="16849"/>
                      <a:pt x="11586" y="9991"/>
                      <a:pt x="11586" y="9991"/>
                    </a:cubicBezTo>
                    <a:cubicBezTo>
                      <a:pt x="11586" y="9991"/>
                      <a:pt x="13592" y="1"/>
                      <a:pt x="11640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9" name="CustomShape 22"/>
              <p:cNvSpPr/>
              <p:nvPr/>
            </p:nvSpPr>
            <p:spPr>
              <a:xfrm>
                <a:off x="633960" y="1630440"/>
                <a:ext cx="122400" cy="34848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6889">
                    <a:moveTo>
                      <a:pt x="5564" y="1"/>
                    </a:moveTo>
                    <a:cubicBezTo>
                      <a:pt x="5540" y="1"/>
                      <a:pt x="5510" y="16"/>
                      <a:pt x="5501" y="53"/>
                    </a:cubicBezTo>
                    <a:lnTo>
                      <a:pt x="24" y="16793"/>
                    </a:lnTo>
                    <a:cubicBezTo>
                      <a:pt x="1" y="16829"/>
                      <a:pt x="24" y="16864"/>
                      <a:pt x="60" y="16888"/>
                    </a:cubicBezTo>
                    <a:lnTo>
                      <a:pt x="96" y="16888"/>
                    </a:lnTo>
                    <a:cubicBezTo>
                      <a:pt x="131" y="16888"/>
                      <a:pt x="155" y="16864"/>
                      <a:pt x="155" y="16840"/>
                    </a:cubicBezTo>
                    <a:lnTo>
                      <a:pt x="5632" y="100"/>
                    </a:lnTo>
                    <a:cubicBezTo>
                      <a:pt x="5644" y="65"/>
                      <a:pt x="5632" y="17"/>
                      <a:pt x="5585" y="5"/>
                    </a:cubicBezTo>
                    <a:cubicBezTo>
                      <a:pt x="5579" y="2"/>
                      <a:pt x="5572" y="1"/>
                      <a:pt x="5564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0" name="CustomShape 23"/>
              <p:cNvSpPr/>
              <p:nvPr/>
            </p:nvSpPr>
            <p:spPr>
              <a:xfrm>
                <a:off x="1159920" y="1580040"/>
                <a:ext cx="342720" cy="441360"/>
              </a:xfrm>
              <a:custGeom>
                <a:avLst/>
                <a:gdLst/>
                <a:ahLst/>
                <a:cxnLst/>
                <a:rect l="l" t="t" r="r" b="b"/>
                <a:pathLst>
                  <a:path w="15748" h="21409">
                    <a:moveTo>
                      <a:pt x="2125" y="1"/>
                    </a:moveTo>
                    <a:cubicBezTo>
                      <a:pt x="1" y="1"/>
                      <a:pt x="3531" y="9893"/>
                      <a:pt x="3531" y="9893"/>
                    </a:cubicBezTo>
                    <a:cubicBezTo>
                      <a:pt x="3531" y="9893"/>
                      <a:pt x="6508" y="14894"/>
                      <a:pt x="6960" y="18049"/>
                    </a:cubicBezTo>
                    <a:cubicBezTo>
                      <a:pt x="7864" y="20709"/>
                      <a:pt x="9421" y="21408"/>
                      <a:pt x="10809" y="21408"/>
                    </a:cubicBezTo>
                    <a:cubicBezTo>
                      <a:pt x="12346" y="21408"/>
                      <a:pt x="13676" y="20549"/>
                      <a:pt x="13676" y="20549"/>
                    </a:cubicBezTo>
                    <a:cubicBezTo>
                      <a:pt x="15747" y="13537"/>
                      <a:pt x="7889" y="3702"/>
                      <a:pt x="6389" y="1976"/>
                    </a:cubicBezTo>
                    <a:cubicBezTo>
                      <a:pt x="6198" y="1773"/>
                      <a:pt x="5996" y="1607"/>
                      <a:pt x="5758" y="1476"/>
                    </a:cubicBezTo>
                    <a:cubicBezTo>
                      <a:pt x="5270" y="1190"/>
                      <a:pt x="4222" y="666"/>
                      <a:pt x="2436" y="59"/>
                    </a:cubicBezTo>
                    <a:cubicBezTo>
                      <a:pt x="2321" y="20"/>
                      <a:pt x="2218" y="1"/>
                      <a:pt x="2125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1" name="CustomShape 24"/>
              <p:cNvSpPr/>
              <p:nvPr/>
            </p:nvSpPr>
            <p:spPr>
              <a:xfrm>
                <a:off x="1200240" y="1630080"/>
                <a:ext cx="122400" cy="34884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6904">
                    <a:moveTo>
                      <a:pt x="91" y="0"/>
                    </a:moveTo>
                    <a:cubicBezTo>
                      <a:pt x="82" y="0"/>
                      <a:pt x="71" y="3"/>
                      <a:pt x="60" y="8"/>
                    </a:cubicBezTo>
                    <a:cubicBezTo>
                      <a:pt x="36" y="20"/>
                      <a:pt x="1" y="56"/>
                      <a:pt x="25" y="91"/>
                    </a:cubicBezTo>
                    <a:lnTo>
                      <a:pt x="5501" y="16855"/>
                    </a:lnTo>
                    <a:cubicBezTo>
                      <a:pt x="5513" y="16879"/>
                      <a:pt x="5537" y="16903"/>
                      <a:pt x="5573" y="16903"/>
                    </a:cubicBezTo>
                    <a:cubicBezTo>
                      <a:pt x="5573" y="16903"/>
                      <a:pt x="5585" y="16903"/>
                      <a:pt x="5585" y="16879"/>
                    </a:cubicBezTo>
                    <a:cubicBezTo>
                      <a:pt x="5621" y="16867"/>
                      <a:pt x="5644" y="16832"/>
                      <a:pt x="5632" y="16796"/>
                    </a:cubicBezTo>
                    <a:lnTo>
                      <a:pt x="156" y="44"/>
                    </a:lnTo>
                    <a:cubicBezTo>
                      <a:pt x="146" y="26"/>
                      <a:pt x="123" y="0"/>
                      <a:pt x="91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2" name="CustomShape 25"/>
              <p:cNvSpPr/>
              <p:nvPr/>
            </p:nvSpPr>
            <p:spPr>
              <a:xfrm>
                <a:off x="1281600" y="1927800"/>
                <a:ext cx="64440" cy="123840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6026">
                    <a:moveTo>
                      <a:pt x="750" y="1"/>
                    </a:moveTo>
                    <a:lnTo>
                      <a:pt x="84" y="4203"/>
                    </a:lnTo>
                    <a:lnTo>
                      <a:pt x="0" y="6025"/>
                    </a:lnTo>
                    <a:cubicBezTo>
                      <a:pt x="628" y="5715"/>
                      <a:pt x="1172" y="5613"/>
                      <a:pt x="1616" y="5613"/>
                    </a:cubicBezTo>
                    <a:cubicBezTo>
                      <a:pt x="2469" y="5613"/>
                      <a:pt x="2953" y="5989"/>
                      <a:pt x="2953" y="5989"/>
                    </a:cubicBezTo>
                    <a:cubicBezTo>
                      <a:pt x="2465" y="572"/>
                      <a:pt x="750" y="1"/>
                      <a:pt x="750" y="1"/>
                    </a:cubicBezTo>
                    <a:close/>
                  </a:path>
                </a:pathLst>
              </a:custGeom>
              <a:solidFill>
                <a:srgbClr val="2B558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3" name="CustomShape 26"/>
              <p:cNvSpPr/>
              <p:nvPr/>
            </p:nvSpPr>
            <p:spPr>
              <a:xfrm>
                <a:off x="1280880" y="2043720"/>
                <a:ext cx="72000" cy="7128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67">
                    <a:moveTo>
                      <a:pt x="1652" y="1"/>
                    </a:moveTo>
                    <a:cubicBezTo>
                      <a:pt x="1208" y="1"/>
                      <a:pt x="664" y="101"/>
                      <a:pt x="36" y="407"/>
                    </a:cubicBezTo>
                    <a:lnTo>
                      <a:pt x="1" y="3467"/>
                    </a:lnTo>
                    <a:lnTo>
                      <a:pt x="3310" y="2229"/>
                    </a:lnTo>
                    <a:cubicBezTo>
                      <a:pt x="3299" y="1538"/>
                      <a:pt x="3049" y="931"/>
                      <a:pt x="2989" y="371"/>
                    </a:cubicBezTo>
                    <a:cubicBezTo>
                      <a:pt x="2989" y="371"/>
                      <a:pt x="2505" y="1"/>
                      <a:pt x="1652" y="1"/>
                    </a:cubicBezTo>
                    <a:close/>
                  </a:path>
                </a:pathLst>
              </a:custGeom>
              <a:solidFill>
                <a:srgbClr val="F3AF88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4" name="CustomShape 27"/>
              <p:cNvSpPr/>
              <p:nvPr/>
            </p:nvSpPr>
            <p:spPr>
              <a:xfrm>
                <a:off x="1111320" y="1893240"/>
                <a:ext cx="186480" cy="20484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9931">
                    <a:moveTo>
                      <a:pt x="4156" y="1"/>
                    </a:moveTo>
                    <a:lnTo>
                      <a:pt x="2489" y="191"/>
                    </a:lnTo>
                    <a:lnTo>
                      <a:pt x="1" y="7740"/>
                    </a:lnTo>
                    <a:cubicBezTo>
                      <a:pt x="1509" y="9507"/>
                      <a:pt x="3415" y="9931"/>
                      <a:pt x="4899" y="9931"/>
                    </a:cubicBezTo>
                    <a:cubicBezTo>
                      <a:pt x="6264" y="9931"/>
                      <a:pt x="7272" y="9573"/>
                      <a:pt x="7287" y="9573"/>
                    </a:cubicBezTo>
                    <a:cubicBezTo>
                      <a:pt x="7287" y="9573"/>
                      <a:pt x="7287" y="9573"/>
                      <a:pt x="7287" y="9573"/>
                    </a:cubicBezTo>
                    <a:lnTo>
                      <a:pt x="8573" y="1679"/>
                    </a:lnTo>
                    <a:lnTo>
                      <a:pt x="7347" y="786"/>
                    </a:lnTo>
                    <a:lnTo>
                      <a:pt x="4156" y="1"/>
                    </a:lnTo>
                    <a:close/>
                  </a:path>
                </a:pathLst>
              </a:custGeom>
              <a:solidFill>
                <a:srgbClr val="2B558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5" name="CustomShape 28"/>
              <p:cNvSpPr/>
              <p:nvPr/>
            </p:nvSpPr>
            <p:spPr>
              <a:xfrm>
                <a:off x="1199880" y="1807560"/>
                <a:ext cx="81720" cy="105480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5128">
                    <a:moveTo>
                      <a:pt x="1596" y="0"/>
                    </a:moveTo>
                    <a:lnTo>
                      <a:pt x="1" y="4144"/>
                    </a:lnTo>
                    <a:cubicBezTo>
                      <a:pt x="772" y="4933"/>
                      <a:pt x="1597" y="5128"/>
                      <a:pt x="2224" y="5128"/>
                    </a:cubicBezTo>
                    <a:cubicBezTo>
                      <a:pt x="2836" y="5128"/>
                      <a:pt x="3257" y="4941"/>
                      <a:pt x="3251" y="4941"/>
                    </a:cubicBezTo>
                    <a:lnTo>
                      <a:pt x="3763" y="536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6" name="CustomShape 29"/>
              <p:cNvSpPr/>
              <p:nvPr/>
            </p:nvSpPr>
            <p:spPr>
              <a:xfrm>
                <a:off x="1032120" y="1612800"/>
                <a:ext cx="107280" cy="8964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4347">
                    <a:moveTo>
                      <a:pt x="2472" y="0"/>
                    </a:moveTo>
                    <a:cubicBezTo>
                      <a:pt x="2187" y="0"/>
                      <a:pt x="1898" y="58"/>
                      <a:pt x="1620" y="178"/>
                    </a:cubicBezTo>
                    <a:cubicBezTo>
                      <a:pt x="512" y="655"/>
                      <a:pt x="1" y="1940"/>
                      <a:pt x="477" y="3036"/>
                    </a:cubicBezTo>
                    <a:cubicBezTo>
                      <a:pt x="831" y="3859"/>
                      <a:pt x="1633" y="4347"/>
                      <a:pt x="2471" y="4347"/>
                    </a:cubicBezTo>
                    <a:cubicBezTo>
                      <a:pt x="2760" y="4347"/>
                      <a:pt x="3053" y="4289"/>
                      <a:pt x="3334" y="4167"/>
                    </a:cubicBezTo>
                    <a:cubicBezTo>
                      <a:pt x="4442" y="3691"/>
                      <a:pt x="4942" y="2417"/>
                      <a:pt x="4465" y="1321"/>
                    </a:cubicBezTo>
                    <a:cubicBezTo>
                      <a:pt x="4110" y="495"/>
                      <a:pt x="3310" y="0"/>
                      <a:pt x="2472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7" name="CustomShape 30"/>
              <p:cNvSpPr/>
              <p:nvPr/>
            </p:nvSpPr>
            <p:spPr>
              <a:xfrm>
                <a:off x="1455120" y="1735560"/>
                <a:ext cx="92160" cy="78120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794">
                    <a:moveTo>
                      <a:pt x="2128" y="1"/>
                    </a:moveTo>
                    <a:cubicBezTo>
                      <a:pt x="1325" y="1"/>
                      <a:pt x="571" y="514"/>
                      <a:pt x="310" y="1325"/>
                    </a:cubicBezTo>
                    <a:cubicBezTo>
                      <a:pt x="1" y="2326"/>
                      <a:pt x="548" y="3397"/>
                      <a:pt x="1548" y="3707"/>
                    </a:cubicBezTo>
                    <a:cubicBezTo>
                      <a:pt x="1737" y="3765"/>
                      <a:pt x="1929" y="3793"/>
                      <a:pt x="2117" y="3793"/>
                    </a:cubicBezTo>
                    <a:cubicBezTo>
                      <a:pt x="2926" y="3793"/>
                      <a:pt x="3679" y="3280"/>
                      <a:pt x="3930" y="2468"/>
                    </a:cubicBezTo>
                    <a:cubicBezTo>
                      <a:pt x="4239" y="1468"/>
                      <a:pt x="3691" y="397"/>
                      <a:pt x="2691" y="87"/>
                    </a:cubicBezTo>
                    <a:cubicBezTo>
                      <a:pt x="2505" y="29"/>
                      <a:pt x="2315" y="1"/>
                      <a:pt x="2128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8" name="CustomShape 31"/>
              <p:cNvSpPr/>
              <p:nvPr/>
            </p:nvSpPr>
            <p:spPr>
              <a:xfrm>
                <a:off x="1061640" y="1447920"/>
                <a:ext cx="500040" cy="421560"/>
              </a:xfrm>
              <a:custGeom>
                <a:avLst/>
                <a:gdLst/>
                <a:ahLst/>
                <a:cxnLst/>
                <a:rect l="l" t="t" r="r" b="b"/>
                <a:pathLst>
                  <a:path w="22980" h="20438">
                    <a:moveTo>
                      <a:pt x="11459" y="1"/>
                    </a:moveTo>
                    <a:cubicBezTo>
                      <a:pt x="7106" y="1"/>
                      <a:pt x="3071" y="2779"/>
                      <a:pt x="1703" y="7124"/>
                    </a:cubicBezTo>
                    <a:cubicBezTo>
                      <a:pt x="1" y="12505"/>
                      <a:pt x="3013" y="18244"/>
                      <a:pt x="8419" y="19959"/>
                    </a:cubicBezTo>
                    <a:cubicBezTo>
                      <a:pt x="9450" y="20283"/>
                      <a:pt x="10495" y="20438"/>
                      <a:pt x="11521" y="20438"/>
                    </a:cubicBezTo>
                    <a:cubicBezTo>
                      <a:pt x="15875" y="20438"/>
                      <a:pt x="19912" y="17660"/>
                      <a:pt x="21289" y="13315"/>
                    </a:cubicBezTo>
                    <a:cubicBezTo>
                      <a:pt x="22980" y="7933"/>
                      <a:pt x="19980" y="2194"/>
                      <a:pt x="14562" y="480"/>
                    </a:cubicBezTo>
                    <a:cubicBezTo>
                      <a:pt x="13531" y="155"/>
                      <a:pt x="12486" y="1"/>
                      <a:pt x="11459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9" name="CustomShape 32"/>
              <p:cNvSpPr/>
              <p:nvPr/>
            </p:nvSpPr>
            <p:spPr>
              <a:xfrm>
                <a:off x="1082880" y="1441800"/>
                <a:ext cx="531720" cy="299160"/>
              </a:xfrm>
              <a:custGeom>
                <a:avLst/>
                <a:gdLst/>
                <a:ahLst/>
                <a:cxnLst/>
                <a:rect l="l" t="t" r="r" b="b"/>
                <a:pathLst>
                  <a:path w="24420" h="14499">
                    <a:moveTo>
                      <a:pt x="10139" y="0"/>
                    </a:moveTo>
                    <a:cubicBezTo>
                      <a:pt x="4553" y="0"/>
                      <a:pt x="439" y="3605"/>
                      <a:pt x="1715" y="4033"/>
                    </a:cubicBezTo>
                    <a:cubicBezTo>
                      <a:pt x="298" y="6153"/>
                      <a:pt x="0" y="8296"/>
                      <a:pt x="0" y="8296"/>
                    </a:cubicBezTo>
                    <a:cubicBezTo>
                      <a:pt x="0" y="8296"/>
                      <a:pt x="61" y="8286"/>
                      <a:pt x="165" y="8286"/>
                    </a:cubicBezTo>
                    <a:cubicBezTo>
                      <a:pt x="392" y="8286"/>
                      <a:pt x="825" y="8331"/>
                      <a:pt x="1274" y="8617"/>
                    </a:cubicBezTo>
                    <a:cubicBezTo>
                      <a:pt x="1274" y="8617"/>
                      <a:pt x="4703" y="4033"/>
                      <a:pt x="5370" y="3950"/>
                    </a:cubicBezTo>
                    <a:lnTo>
                      <a:pt x="5370" y="3950"/>
                    </a:lnTo>
                    <a:cubicBezTo>
                      <a:pt x="5370" y="3950"/>
                      <a:pt x="3949" y="5730"/>
                      <a:pt x="5681" y="5730"/>
                    </a:cubicBezTo>
                    <a:cubicBezTo>
                      <a:pt x="6491" y="5730"/>
                      <a:pt x="7990" y="5341"/>
                      <a:pt x="10644" y="4200"/>
                    </a:cubicBezTo>
                    <a:lnTo>
                      <a:pt x="10644" y="4200"/>
                    </a:lnTo>
                    <a:cubicBezTo>
                      <a:pt x="10644" y="4200"/>
                      <a:pt x="9201" y="6745"/>
                      <a:pt x="11218" y="6745"/>
                    </a:cubicBezTo>
                    <a:cubicBezTo>
                      <a:pt x="12022" y="6745"/>
                      <a:pt x="13374" y="6341"/>
                      <a:pt x="15585" y="5212"/>
                    </a:cubicBezTo>
                    <a:lnTo>
                      <a:pt x="15585" y="5212"/>
                    </a:lnTo>
                    <a:cubicBezTo>
                      <a:pt x="15585" y="5212"/>
                      <a:pt x="14076" y="7648"/>
                      <a:pt x="15253" y="7648"/>
                    </a:cubicBezTo>
                    <a:cubicBezTo>
                      <a:pt x="15758" y="7648"/>
                      <a:pt x="16758" y="7199"/>
                      <a:pt x="18586" y="5914"/>
                    </a:cubicBezTo>
                    <a:lnTo>
                      <a:pt x="18586" y="5914"/>
                    </a:lnTo>
                    <a:cubicBezTo>
                      <a:pt x="18586" y="5915"/>
                      <a:pt x="16752" y="11796"/>
                      <a:pt x="18883" y="14237"/>
                    </a:cubicBezTo>
                    <a:cubicBezTo>
                      <a:pt x="18996" y="14221"/>
                      <a:pt x="19102" y="14214"/>
                      <a:pt x="19202" y="14214"/>
                    </a:cubicBezTo>
                    <a:cubicBezTo>
                      <a:pt x="19840" y="14214"/>
                      <a:pt x="20205" y="14499"/>
                      <a:pt x="20205" y="14499"/>
                    </a:cubicBezTo>
                    <a:cubicBezTo>
                      <a:pt x="20205" y="14499"/>
                      <a:pt x="24420" y="4379"/>
                      <a:pt x="15062" y="985"/>
                    </a:cubicBezTo>
                    <a:cubicBezTo>
                      <a:pt x="13363" y="280"/>
                      <a:pt x="11694" y="0"/>
                      <a:pt x="10139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0" name="CustomShape 33"/>
              <p:cNvSpPr/>
              <p:nvPr/>
            </p:nvSpPr>
            <p:spPr>
              <a:xfrm>
                <a:off x="1197000" y="1718640"/>
                <a:ext cx="183960" cy="76680"/>
              </a:xfrm>
              <a:custGeom>
                <a:avLst/>
                <a:gdLst/>
                <a:ahLst/>
                <a:cxnLst/>
                <a:rect l="l" t="t" r="r" b="b"/>
                <a:pathLst>
                  <a:path w="8455" h="3711">
                    <a:moveTo>
                      <a:pt x="165" y="0"/>
                    </a:moveTo>
                    <a:cubicBezTo>
                      <a:pt x="150" y="0"/>
                      <a:pt x="135" y="2"/>
                      <a:pt x="120" y="7"/>
                    </a:cubicBezTo>
                    <a:cubicBezTo>
                      <a:pt x="37" y="43"/>
                      <a:pt x="1" y="126"/>
                      <a:pt x="25" y="198"/>
                    </a:cubicBezTo>
                    <a:cubicBezTo>
                      <a:pt x="584" y="1888"/>
                      <a:pt x="1930" y="3139"/>
                      <a:pt x="3656" y="3567"/>
                    </a:cubicBezTo>
                    <a:cubicBezTo>
                      <a:pt x="4073" y="3674"/>
                      <a:pt x="4490" y="3710"/>
                      <a:pt x="4906" y="3710"/>
                    </a:cubicBezTo>
                    <a:cubicBezTo>
                      <a:pt x="6192" y="3710"/>
                      <a:pt x="7430" y="3234"/>
                      <a:pt x="8383" y="2365"/>
                    </a:cubicBezTo>
                    <a:cubicBezTo>
                      <a:pt x="8442" y="2305"/>
                      <a:pt x="8454" y="2210"/>
                      <a:pt x="8395" y="2150"/>
                    </a:cubicBezTo>
                    <a:cubicBezTo>
                      <a:pt x="8362" y="2118"/>
                      <a:pt x="8319" y="2099"/>
                      <a:pt x="8276" y="2099"/>
                    </a:cubicBezTo>
                    <a:cubicBezTo>
                      <a:pt x="8241" y="2099"/>
                      <a:pt x="8207" y="2112"/>
                      <a:pt x="8180" y="2138"/>
                    </a:cubicBezTo>
                    <a:cubicBezTo>
                      <a:pt x="7274" y="2964"/>
                      <a:pt x="6111" y="3418"/>
                      <a:pt x="4909" y="3418"/>
                    </a:cubicBezTo>
                    <a:cubicBezTo>
                      <a:pt x="4517" y="3418"/>
                      <a:pt x="4120" y="3369"/>
                      <a:pt x="3728" y="3270"/>
                    </a:cubicBezTo>
                    <a:cubicBezTo>
                      <a:pt x="2108" y="2865"/>
                      <a:pt x="834" y="1674"/>
                      <a:pt x="310" y="103"/>
                    </a:cubicBezTo>
                    <a:cubicBezTo>
                      <a:pt x="282" y="36"/>
                      <a:pt x="223" y="0"/>
                      <a:pt x="165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1" name="CustomShape 34"/>
              <p:cNvSpPr/>
              <p:nvPr/>
            </p:nvSpPr>
            <p:spPr>
              <a:xfrm>
                <a:off x="1220760" y="1608480"/>
                <a:ext cx="561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62">
                    <a:moveTo>
                      <a:pt x="1792" y="0"/>
                    </a:moveTo>
                    <a:cubicBezTo>
                      <a:pt x="929" y="0"/>
                      <a:pt x="314" y="555"/>
                      <a:pt x="72" y="904"/>
                    </a:cubicBezTo>
                    <a:cubicBezTo>
                      <a:pt x="0" y="1011"/>
                      <a:pt x="36" y="1142"/>
                      <a:pt x="131" y="1226"/>
                    </a:cubicBezTo>
                    <a:cubicBezTo>
                      <a:pt x="167" y="1250"/>
                      <a:pt x="215" y="1262"/>
                      <a:pt x="250" y="1262"/>
                    </a:cubicBezTo>
                    <a:cubicBezTo>
                      <a:pt x="310" y="1262"/>
                      <a:pt x="393" y="1238"/>
                      <a:pt x="429" y="1154"/>
                    </a:cubicBezTo>
                    <a:cubicBezTo>
                      <a:pt x="459" y="1124"/>
                      <a:pt x="932" y="447"/>
                      <a:pt x="1775" y="447"/>
                    </a:cubicBezTo>
                    <a:cubicBezTo>
                      <a:pt x="1929" y="447"/>
                      <a:pt x="2096" y="470"/>
                      <a:pt x="2274" y="523"/>
                    </a:cubicBezTo>
                    <a:cubicBezTo>
                      <a:pt x="2295" y="530"/>
                      <a:pt x="2317" y="533"/>
                      <a:pt x="2338" y="533"/>
                    </a:cubicBezTo>
                    <a:cubicBezTo>
                      <a:pt x="2440" y="533"/>
                      <a:pt x="2541" y="467"/>
                      <a:pt x="2560" y="369"/>
                    </a:cubicBezTo>
                    <a:cubicBezTo>
                      <a:pt x="2596" y="249"/>
                      <a:pt x="2536" y="119"/>
                      <a:pt x="2417" y="95"/>
                    </a:cubicBezTo>
                    <a:cubicBezTo>
                      <a:pt x="2197" y="29"/>
                      <a:pt x="1988" y="0"/>
                      <a:pt x="1792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2" name="CustomShape 35"/>
              <p:cNvSpPr/>
              <p:nvPr/>
            </p:nvSpPr>
            <p:spPr>
              <a:xfrm>
                <a:off x="1364400" y="1634760"/>
                <a:ext cx="4032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171">
                    <a:moveTo>
                      <a:pt x="239" y="0"/>
                    </a:moveTo>
                    <a:cubicBezTo>
                      <a:pt x="152" y="0"/>
                      <a:pt x="67" y="64"/>
                      <a:pt x="48" y="158"/>
                    </a:cubicBezTo>
                    <a:cubicBezTo>
                      <a:pt x="0" y="277"/>
                      <a:pt x="72" y="396"/>
                      <a:pt x="191" y="432"/>
                    </a:cubicBezTo>
                    <a:cubicBezTo>
                      <a:pt x="1358" y="753"/>
                      <a:pt x="1417" y="1908"/>
                      <a:pt x="1417" y="1944"/>
                    </a:cubicBezTo>
                    <a:cubicBezTo>
                      <a:pt x="1417" y="2087"/>
                      <a:pt x="1524" y="2170"/>
                      <a:pt x="1643" y="2170"/>
                    </a:cubicBezTo>
                    <a:cubicBezTo>
                      <a:pt x="1774" y="2158"/>
                      <a:pt x="1858" y="2063"/>
                      <a:pt x="1858" y="1944"/>
                    </a:cubicBezTo>
                    <a:cubicBezTo>
                      <a:pt x="1846" y="1432"/>
                      <a:pt x="1501" y="337"/>
                      <a:pt x="310" y="15"/>
                    </a:cubicBezTo>
                    <a:cubicBezTo>
                      <a:pt x="287" y="5"/>
                      <a:pt x="263" y="0"/>
                      <a:pt x="239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3" name="CustomShape 36"/>
              <p:cNvSpPr/>
              <p:nvPr/>
            </p:nvSpPr>
            <p:spPr>
              <a:xfrm>
                <a:off x="1368360" y="1694880"/>
                <a:ext cx="84600" cy="7272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538">
                    <a:moveTo>
                      <a:pt x="1947" y="0"/>
                    </a:moveTo>
                    <a:cubicBezTo>
                      <a:pt x="1154" y="0"/>
                      <a:pt x="441" y="533"/>
                      <a:pt x="239" y="1340"/>
                    </a:cubicBezTo>
                    <a:cubicBezTo>
                      <a:pt x="1" y="2292"/>
                      <a:pt x="572" y="3245"/>
                      <a:pt x="1525" y="3483"/>
                    </a:cubicBezTo>
                    <a:cubicBezTo>
                      <a:pt x="1671" y="3520"/>
                      <a:pt x="1817" y="3537"/>
                      <a:pt x="1960" y="3537"/>
                    </a:cubicBezTo>
                    <a:cubicBezTo>
                      <a:pt x="2753" y="3537"/>
                      <a:pt x="3466" y="3004"/>
                      <a:pt x="3668" y="2197"/>
                    </a:cubicBezTo>
                    <a:cubicBezTo>
                      <a:pt x="3906" y="1269"/>
                      <a:pt x="3335" y="292"/>
                      <a:pt x="2382" y="54"/>
                    </a:cubicBezTo>
                    <a:cubicBezTo>
                      <a:pt x="2236" y="18"/>
                      <a:pt x="2090" y="0"/>
                      <a:pt x="1947" y="0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4" name="CustomShape 37"/>
              <p:cNvSpPr/>
              <p:nvPr/>
            </p:nvSpPr>
            <p:spPr>
              <a:xfrm>
                <a:off x="1140840" y="1640520"/>
                <a:ext cx="84600" cy="7272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538">
                    <a:moveTo>
                      <a:pt x="1958" y="1"/>
                    </a:moveTo>
                    <a:cubicBezTo>
                      <a:pt x="1166" y="1"/>
                      <a:pt x="452" y="534"/>
                      <a:pt x="250" y="1341"/>
                    </a:cubicBezTo>
                    <a:cubicBezTo>
                      <a:pt x="0" y="2293"/>
                      <a:pt x="572" y="3246"/>
                      <a:pt x="1524" y="3484"/>
                    </a:cubicBezTo>
                    <a:cubicBezTo>
                      <a:pt x="1670" y="3520"/>
                      <a:pt x="1816" y="3538"/>
                      <a:pt x="1960" y="3538"/>
                    </a:cubicBezTo>
                    <a:cubicBezTo>
                      <a:pt x="2752" y="3538"/>
                      <a:pt x="3466" y="3004"/>
                      <a:pt x="3667" y="2198"/>
                    </a:cubicBezTo>
                    <a:cubicBezTo>
                      <a:pt x="3894" y="1245"/>
                      <a:pt x="3346" y="293"/>
                      <a:pt x="2393" y="55"/>
                    </a:cubicBezTo>
                    <a:cubicBezTo>
                      <a:pt x="2247" y="18"/>
                      <a:pt x="2101" y="1"/>
                      <a:pt x="1958" y="1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5" name="CustomShape 38"/>
              <p:cNvSpPr/>
              <p:nvPr/>
            </p:nvSpPr>
            <p:spPr>
              <a:xfrm>
                <a:off x="1325520" y="1665360"/>
                <a:ext cx="5940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297">
                    <a:moveTo>
                      <a:pt x="1403" y="1"/>
                    </a:moveTo>
                    <a:cubicBezTo>
                      <a:pt x="598" y="1"/>
                      <a:pt x="57" y="1221"/>
                      <a:pt x="36" y="1273"/>
                    </a:cubicBezTo>
                    <a:cubicBezTo>
                      <a:pt x="0" y="1344"/>
                      <a:pt x="36" y="1427"/>
                      <a:pt x="108" y="1463"/>
                    </a:cubicBezTo>
                    <a:cubicBezTo>
                      <a:pt x="127" y="1473"/>
                      <a:pt x="148" y="1477"/>
                      <a:pt x="168" y="1477"/>
                    </a:cubicBezTo>
                    <a:cubicBezTo>
                      <a:pt x="225" y="1477"/>
                      <a:pt x="281" y="1444"/>
                      <a:pt x="298" y="1392"/>
                    </a:cubicBezTo>
                    <a:cubicBezTo>
                      <a:pt x="298" y="1370"/>
                      <a:pt x="786" y="297"/>
                      <a:pt x="1401" y="297"/>
                    </a:cubicBezTo>
                    <a:cubicBezTo>
                      <a:pt x="1472" y="297"/>
                      <a:pt x="1545" y="312"/>
                      <a:pt x="1620" y="344"/>
                    </a:cubicBezTo>
                    <a:cubicBezTo>
                      <a:pt x="2358" y="654"/>
                      <a:pt x="1858" y="2070"/>
                      <a:pt x="1858" y="2094"/>
                    </a:cubicBezTo>
                    <a:cubicBezTo>
                      <a:pt x="1834" y="2166"/>
                      <a:pt x="1882" y="2249"/>
                      <a:pt x="1953" y="2285"/>
                    </a:cubicBezTo>
                    <a:cubicBezTo>
                      <a:pt x="1965" y="2297"/>
                      <a:pt x="1977" y="2297"/>
                      <a:pt x="2001" y="2297"/>
                    </a:cubicBezTo>
                    <a:cubicBezTo>
                      <a:pt x="2072" y="2297"/>
                      <a:pt x="2120" y="2249"/>
                      <a:pt x="2155" y="2189"/>
                    </a:cubicBezTo>
                    <a:cubicBezTo>
                      <a:pt x="2179" y="2130"/>
                      <a:pt x="2739" y="511"/>
                      <a:pt x="1763" y="82"/>
                    </a:cubicBezTo>
                    <a:cubicBezTo>
                      <a:pt x="1638" y="26"/>
                      <a:pt x="1518" y="1"/>
                      <a:pt x="1403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6" name="CustomShape 39"/>
              <p:cNvSpPr/>
              <p:nvPr/>
            </p:nvSpPr>
            <p:spPr>
              <a:xfrm>
                <a:off x="1226880" y="1641960"/>
                <a:ext cx="55800" cy="4176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034">
                    <a:moveTo>
                      <a:pt x="1310" y="0"/>
                    </a:moveTo>
                    <a:cubicBezTo>
                      <a:pt x="431" y="0"/>
                      <a:pt x="46" y="1408"/>
                      <a:pt x="24" y="1474"/>
                    </a:cubicBezTo>
                    <a:cubicBezTo>
                      <a:pt x="0" y="1545"/>
                      <a:pt x="60" y="1641"/>
                      <a:pt x="131" y="1653"/>
                    </a:cubicBezTo>
                    <a:cubicBezTo>
                      <a:pt x="140" y="1654"/>
                      <a:pt x="149" y="1655"/>
                      <a:pt x="159" y="1655"/>
                    </a:cubicBezTo>
                    <a:cubicBezTo>
                      <a:pt x="225" y="1655"/>
                      <a:pt x="299" y="1618"/>
                      <a:pt x="310" y="1545"/>
                    </a:cubicBezTo>
                    <a:cubicBezTo>
                      <a:pt x="310" y="1534"/>
                      <a:pt x="654" y="301"/>
                      <a:pt x="1314" y="301"/>
                    </a:cubicBezTo>
                    <a:cubicBezTo>
                      <a:pt x="1359" y="301"/>
                      <a:pt x="1405" y="307"/>
                      <a:pt x="1453" y="319"/>
                    </a:cubicBezTo>
                    <a:cubicBezTo>
                      <a:pt x="2215" y="510"/>
                      <a:pt x="1977" y="1831"/>
                      <a:pt x="1977" y="1843"/>
                    </a:cubicBezTo>
                    <a:cubicBezTo>
                      <a:pt x="1965" y="1938"/>
                      <a:pt x="2024" y="2010"/>
                      <a:pt x="2096" y="2034"/>
                    </a:cubicBezTo>
                    <a:lnTo>
                      <a:pt x="2131" y="2034"/>
                    </a:lnTo>
                    <a:cubicBezTo>
                      <a:pt x="2203" y="2034"/>
                      <a:pt x="2262" y="1974"/>
                      <a:pt x="2286" y="1903"/>
                    </a:cubicBezTo>
                    <a:cubicBezTo>
                      <a:pt x="2310" y="1843"/>
                      <a:pt x="2572" y="295"/>
                      <a:pt x="1548" y="33"/>
                    </a:cubicBezTo>
                    <a:cubicBezTo>
                      <a:pt x="1465" y="11"/>
                      <a:pt x="1385" y="0"/>
                      <a:pt x="1310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7" name="CustomShape 40"/>
              <p:cNvSpPr/>
              <p:nvPr/>
            </p:nvSpPr>
            <p:spPr>
              <a:xfrm>
                <a:off x="1341000" y="1959480"/>
                <a:ext cx="28440" cy="11304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482">
                    <a:moveTo>
                      <a:pt x="1078" y="0"/>
                    </a:moveTo>
                    <a:cubicBezTo>
                      <a:pt x="972" y="0"/>
                      <a:pt x="869" y="78"/>
                      <a:pt x="858" y="183"/>
                    </a:cubicBezTo>
                    <a:lnTo>
                      <a:pt x="25" y="5231"/>
                    </a:lnTo>
                    <a:cubicBezTo>
                      <a:pt x="1" y="5350"/>
                      <a:pt x="84" y="5469"/>
                      <a:pt x="203" y="5481"/>
                    </a:cubicBezTo>
                    <a:lnTo>
                      <a:pt x="239" y="5481"/>
                    </a:lnTo>
                    <a:cubicBezTo>
                      <a:pt x="346" y="5481"/>
                      <a:pt x="441" y="5410"/>
                      <a:pt x="465" y="5303"/>
                    </a:cubicBezTo>
                    <a:lnTo>
                      <a:pt x="1299" y="254"/>
                    </a:lnTo>
                    <a:cubicBezTo>
                      <a:pt x="1322" y="135"/>
                      <a:pt x="1239" y="16"/>
                      <a:pt x="1120" y="4"/>
                    </a:cubicBezTo>
                    <a:cubicBezTo>
                      <a:pt x="1106" y="2"/>
                      <a:pt x="1092" y="0"/>
                      <a:pt x="1078" y="0"/>
                    </a:cubicBezTo>
                    <a:close/>
                  </a:path>
                </a:pathLst>
              </a:custGeom>
              <a:solidFill>
                <a:srgbClr val="3A91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8" name="CustomShape 41"/>
              <p:cNvSpPr/>
              <p:nvPr/>
            </p:nvSpPr>
            <p:spPr>
              <a:xfrm>
                <a:off x="608400" y="1962000"/>
                <a:ext cx="64080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6025">
                    <a:moveTo>
                      <a:pt x="2203" y="0"/>
                    </a:moveTo>
                    <a:cubicBezTo>
                      <a:pt x="2203" y="0"/>
                      <a:pt x="489" y="560"/>
                      <a:pt x="1" y="5989"/>
                    </a:cubicBezTo>
                    <a:cubicBezTo>
                      <a:pt x="1" y="5989"/>
                      <a:pt x="485" y="5613"/>
                      <a:pt x="1334" y="5613"/>
                    </a:cubicBezTo>
                    <a:cubicBezTo>
                      <a:pt x="1777" y="5613"/>
                      <a:pt x="2318" y="5715"/>
                      <a:pt x="2942" y="6025"/>
                    </a:cubicBezTo>
                    <a:lnTo>
                      <a:pt x="2870" y="420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9" name="CustomShape 42"/>
              <p:cNvSpPr/>
              <p:nvPr/>
            </p:nvSpPr>
            <p:spPr>
              <a:xfrm>
                <a:off x="607320" y="2077920"/>
                <a:ext cx="6480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43">
                    <a:moveTo>
                      <a:pt x="1401" y="1"/>
                    </a:moveTo>
                    <a:cubicBezTo>
                      <a:pt x="548" y="1"/>
                      <a:pt x="60" y="380"/>
                      <a:pt x="60" y="380"/>
                    </a:cubicBezTo>
                    <a:cubicBezTo>
                      <a:pt x="0" y="940"/>
                      <a:pt x="48" y="1476"/>
                      <a:pt x="12" y="2142"/>
                    </a:cubicBezTo>
                    <a:lnTo>
                      <a:pt x="2965" y="2142"/>
                    </a:lnTo>
                    <a:lnTo>
                      <a:pt x="2989" y="404"/>
                    </a:lnTo>
                    <a:cubicBezTo>
                      <a:pt x="2374" y="101"/>
                      <a:pt x="1840" y="1"/>
                      <a:pt x="1401" y="1"/>
                    </a:cubicBezTo>
                    <a:close/>
                  </a:path>
                </a:pathLst>
              </a:custGeom>
              <a:solidFill>
                <a:srgbClr val="F3AF88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0" name="CustomShape 43"/>
              <p:cNvSpPr/>
              <p:nvPr/>
            </p:nvSpPr>
            <p:spPr>
              <a:xfrm>
                <a:off x="656280" y="1927440"/>
                <a:ext cx="186480" cy="20448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9929">
                    <a:moveTo>
                      <a:pt x="4430" y="1"/>
                    </a:moveTo>
                    <a:lnTo>
                      <a:pt x="1263" y="775"/>
                    </a:lnTo>
                    <a:lnTo>
                      <a:pt x="0" y="1668"/>
                    </a:lnTo>
                    <a:lnTo>
                      <a:pt x="1274" y="9549"/>
                    </a:lnTo>
                    <a:cubicBezTo>
                      <a:pt x="1280" y="9549"/>
                      <a:pt x="2319" y="9928"/>
                      <a:pt x="3719" y="9928"/>
                    </a:cubicBezTo>
                    <a:cubicBezTo>
                      <a:pt x="5202" y="9928"/>
                      <a:pt x="7090" y="9503"/>
                      <a:pt x="8585" y="7752"/>
                    </a:cubicBezTo>
                    <a:lnTo>
                      <a:pt x="6096" y="191"/>
                    </a:lnTo>
                    <a:lnTo>
                      <a:pt x="4430" y="1"/>
                    </a:ln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1" name="CustomShape 44"/>
              <p:cNvSpPr/>
              <p:nvPr/>
            </p:nvSpPr>
            <p:spPr>
              <a:xfrm>
                <a:off x="657000" y="1993680"/>
                <a:ext cx="27720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5550">
                    <a:moveTo>
                      <a:pt x="240" y="0"/>
                    </a:moveTo>
                    <a:cubicBezTo>
                      <a:pt x="232" y="0"/>
                      <a:pt x="223" y="0"/>
                      <a:pt x="214" y="1"/>
                    </a:cubicBezTo>
                    <a:cubicBezTo>
                      <a:pt x="84" y="13"/>
                      <a:pt x="0" y="132"/>
                      <a:pt x="24" y="251"/>
                    </a:cubicBezTo>
                    <a:lnTo>
                      <a:pt x="810" y="5359"/>
                    </a:lnTo>
                    <a:cubicBezTo>
                      <a:pt x="822" y="5478"/>
                      <a:pt x="929" y="5550"/>
                      <a:pt x="1036" y="5550"/>
                    </a:cubicBezTo>
                    <a:lnTo>
                      <a:pt x="1060" y="5550"/>
                    </a:lnTo>
                    <a:cubicBezTo>
                      <a:pt x="1191" y="5538"/>
                      <a:pt x="1274" y="5419"/>
                      <a:pt x="1250" y="5300"/>
                    </a:cubicBezTo>
                    <a:lnTo>
                      <a:pt x="465" y="192"/>
                    </a:lnTo>
                    <a:cubicBezTo>
                      <a:pt x="453" y="70"/>
                      <a:pt x="350" y="0"/>
                      <a:pt x="240" y="0"/>
                    </a:cubicBezTo>
                    <a:close/>
                  </a:path>
                </a:pathLst>
              </a:custGeom>
              <a:solidFill>
                <a:srgbClr val="BC3B1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2" name="CustomShape 45"/>
              <p:cNvSpPr/>
              <p:nvPr/>
            </p:nvSpPr>
            <p:spPr>
              <a:xfrm>
                <a:off x="854640" y="1667880"/>
                <a:ext cx="167760" cy="284760"/>
              </a:xfrm>
              <a:custGeom>
                <a:avLst/>
                <a:gdLst/>
                <a:ahLst/>
                <a:cxnLst/>
                <a:rect l="l" t="t" r="r" b="b"/>
                <a:pathLst>
                  <a:path w="7714" h="13816">
                    <a:moveTo>
                      <a:pt x="6309" y="0"/>
                    </a:moveTo>
                    <a:cubicBezTo>
                      <a:pt x="6092" y="0"/>
                      <a:pt x="5692" y="3005"/>
                      <a:pt x="5692" y="3005"/>
                    </a:cubicBezTo>
                    <a:cubicBezTo>
                      <a:pt x="5503" y="1200"/>
                      <a:pt x="5357" y="597"/>
                      <a:pt x="5246" y="597"/>
                    </a:cubicBezTo>
                    <a:cubicBezTo>
                      <a:pt x="5022" y="597"/>
                      <a:pt x="4942" y="3065"/>
                      <a:pt x="4942" y="3065"/>
                    </a:cubicBezTo>
                    <a:cubicBezTo>
                      <a:pt x="4942" y="3065"/>
                      <a:pt x="4328" y="2002"/>
                      <a:pt x="4068" y="2002"/>
                    </a:cubicBezTo>
                    <a:cubicBezTo>
                      <a:pt x="3933" y="2002"/>
                      <a:pt x="3893" y="2289"/>
                      <a:pt x="4085" y="3160"/>
                    </a:cubicBezTo>
                    <a:cubicBezTo>
                      <a:pt x="4239" y="3803"/>
                      <a:pt x="4549" y="4398"/>
                      <a:pt x="4311" y="5029"/>
                    </a:cubicBezTo>
                    <a:cubicBezTo>
                      <a:pt x="4311" y="5029"/>
                      <a:pt x="3692" y="8672"/>
                      <a:pt x="1" y="10946"/>
                    </a:cubicBezTo>
                    <a:cubicBezTo>
                      <a:pt x="1" y="10946"/>
                      <a:pt x="1227" y="12066"/>
                      <a:pt x="834" y="13816"/>
                    </a:cubicBezTo>
                    <a:cubicBezTo>
                      <a:pt x="6680" y="10673"/>
                      <a:pt x="7490" y="3207"/>
                      <a:pt x="7490" y="3207"/>
                    </a:cubicBezTo>
                    <a:cubicBezTo>
                      <a:pt x="7713" y="2003"/>
                      <a:pt x="7714" y="1610"/>
                      <a:pt x="7619" y="1610"/>
                    </a:cubicBezTo>
                    <a:cubicBezTo>
                      <a:pt x="7442" y="1610"/>
                      <a:pt x="6930" y="2993"/>
                      <a:pt x="6930" y="2993"/>
                    </a:cubicBezTo>
                    <a:cubicBezTo>
                      <a:pt x="7102" y="1279"/>
                      <a:pt x="7082" y="710"/>
                      <a:pt x="6980" y="710"/>
                    </a:cubicBezTo>
                    <a:cubicBezTo>
                      <a:pt x="6778" y="710"/>
                      <a:pt x="6253" y="2934"/>
                      <a:pt x="6252" y="2934"/>
                    </a:cubicBezTo>
                    <a:cubicBezTo>
                      <a:pt x="6252" y="2934"/>
                      <a:pt x="6252" y="2934"/>
                      <a:pt x="6252" y="2934"/>
                    </a:cubicBezTo>
                    <a:cubicBezTo>
                      <a:pt x="6347" y="1552"/>
                      <a:pt x="6454" y="743"/>
                      <a:pt x="6406" y="338"/>
                    </a:cubicBezTo>
                    <a:cubicBezTo>
                      <a:pt x="6382" y="101"/>
                      <a:pt x="6349" y="0"/>
                      <a:pt x="6309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3" name="CustomShape 46"/>
              <p:cNvSpPr/>
              <p:nvPr/>
            </p:nvSpPr>
            <p:spPr>
              <a:xfrm>
                <a:off x="753840" y="1894320"/>
                <a:ext cx="127080" cy="8604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4192">
                    <a:moveTo>
                      <a:pt x="4620" y="0"/>
                    </a:moveTo>
                    <a:cubicBezTo>
                      <a:pt x="3453" y="715"/>
                      <a:pt x="1834" y="1310"/>
                      <a:pt x="0" y="1620"/>
                    </a:cubicBezTo>
                    <a:lnTo>
                      <a:pt x="643" y="4191"/>
                    </a:lnTo>
                    <a:cubicBezTo>
                      <a:pt x="2536" y="4060"/>
                      <a:pt x="4120" y="3572"/>
                      <a:pt x="5453" y="2858"/>
                    </a:cubicBezTo>
                    <a:cubicBezTo>
                      <a:pt x="5834" y="1096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4" name="CustomShape 47"/>
              <p:cNvSpPr/>
              <p:nvPr/>
            </p:nvSpPr>
            <p:spPr>
              <a:xfrm>
                <a:off x="672480" y="1841760"/>
                <a:ext cx="8208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5128">
                    <a:moveTo>
                      <a:pt x="2179" y="0"/>
                    </a:moveTo>
                    <a:lnTo>
                      <a:pt x="1" y="536"/>
                    </a:lnTo>
                    <a:lnTo>
                      <a:pt x="524" y="4941"/>
                    </a:lnTo>
                    <a:cubicBezTo>
                      <a:pt x="519" y="4941"/>
                      <a:pt x="940" y="5127"/>
                      <a:pt x="1552" y="5127"/>
                    </a:cubicBezTo>
                    <a:cubicBezTo>
                      <a:pt x="2178" y="5127"/>
                      <a:pt x="3004" y="4933"/>
                      <a:pt x="3775" y="4144"/>
                    </a:cubicBezTo>
                    <a:lnTo>
                      <a:pt x="2179" y="0"/>
                    </a:ln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5" name="CustomShape 48"/>
              <p:cNvSpPr/>
              <p:nvPr/>
            </p:nvSpPr>
            <p:spPr>
              <a:xfrm>
                <a:off x="818640" y="1652040"/>
                <a:ext cx="104760" cy="89640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345">
                    <a:moveTo>
                      <a:pt x="2410" y="1"/>
                    </a:moveTo>
                    <a:cubicBezTo>
                      <a:pt x="1884" y="1"/>
                      <a:pt x="1357" y="189"/>
                      <a:pt x="941" y="571"/>
                    </a:cubicBezTo>
                    <a:cubicBezTo>
                      <a:pt x="60" y="1381"/>
                      <a:pt x="1" y="2762"/>
                      <a:pt x="810" y="3643"/>
                    </a:cubicBezTo>
                    <a:cubicBezTo>
                      <a:pt x="1238" y="4108"/>
                      <a:pt x="1825" y="4345"/>
                      <a:pt x="2414" y="4345"/>
                    </a:cubicBezTo>
                    <a:cubicBezTo>
                      <a:pt x="2939" y="4345"/>
                      <a:pt x="3466" y="4156"/>
                      <a:pt x="3882" y="3774"/>
                    </a:cubicBezTo>
                    <a:cubicBezTo>
                      <a:pt x="4763" y="2964"/>
                      <a:pt x="4823" y="1583"/>
                      <a:pt x="4013" y="702"/>
                    </a:cubicBezTo>
                    <a:cubicBezTo>
                      <a:pt x="3586" y="237"/>
                      <a:pt x="2999" y="1"/>
                      <a:pt x="2410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6" name="CustomShape 49"/>
              <p:cNvSpPr/>
              <p:nvPr/>
            </p:nvSpPr>
            <p:spPr>
              <a:xfrm>
                <a:off x="408960" y="1774440"/>
                <a:ext cx="9360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785">
                    <a:moveTo>
                      <a:pt x="2155" y="0"/>
                    </a:moveTo>
                    <a:cubicBezTo>
                      <a:pt x="1834" y="0"/>
                      <a:pt x="1510" y="82"/>
                      <a:pt x="1215" y="255"/>
                    </a:cubicBezTo>
                    <a:cubicBezTo>
                      <a:pt x="310" y="779"/>
                      <a:pt x="1" y="1934"/>
                      <a:pt x="525" y="2839"/>
                    </a:cubicBezTo>
                    <a:cubicBezTo>
                      <a:pt x="868" y="3445"/>
                      <a:pt x="1505" y="3784"/>
                      <a:pt x="2157" y="3784"/>
                    </a:cubicBezTo>
                    <a:cubicBezTo>
                      <a:pt x="2478" y="3784"/>
                      <a:pt x="2802" y="3702"/>
                      <a:pt x="3097" y="3529"/>
                    </a:cubicBezTo>
                    <a:cubicBezTo>
                      <a:pt x="4001" y="3005"/>
                      <a:pt x="4311" y="1851"/>
                      <a:pt x="3787" y="946"/>
                    </a:cubicBezTo>
                    <a:cubicBezTo>
                      <a:pt x="3444" y="339"/>
                      <a:pt x="2807" y="0"/>
                      <a:pt x="2155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7" name="CustomShape 50"/>
              <p:cNvSpPr/>
              <p:nvPr/>
            </p:nvSpPr>
            <p:spPr>
              <a:xfrm>
                <a:off x="395280" y="1486800"/>
                <a:ext cx="500400" cy="421560"/>
              </a:xfrm>
              <a:custGeom>
                <a:avLst/>
                <a:gdLst/>
                <a:ahLst/>
                <a:cxnLst/>
                <a:rect l="l" t="t" r="r" b="b"/>
                <a:pathLst>
                  <a:path w="22992" h="20433">
                    <a:moveTo>
                      <a:pt x="11540" y="0"/>
                    </a:moveTo>
                    <a:cubicBezTo>
                      <a:pt x="10508" y="0"/>
                      <a:pt x="9457" y="156"/>
                      <a:pt x="8419" y="485"/>
                    </a:cubicBezTo>
                    <a:cubicBezTo>
                      <a:pt x="3013" y="2188"/>
                      <a:pt x="1" y="7926"/>
                      <a:pt x="1703" y="13308"/>
                    </a:cubicBezTo>
                    <a:cubicBezTo>
                      <a:pt x="3080" y="17661"/>
                      <a:pt x="7113" y="20432"/>
                      <a:pt x="11465" y="20432"/>
                    </a:cubicBezTo>
                    <a:cubicBezTo>
                      <a:pt x="12494" y="20432"/>
                      <a:pt x="13541" y="20277"/>
                      <a:pt x="14574" y="19952"/>
                    </a:cubicBezTo>
                    <a:cubicBezTo>
                      <a:pt x="19980" y="18249"/>
                      <a:pt x="22992" y="12498"/>
                      <a:pt x="21289" y="7129"/>
                    </a:cubicBezTo>
                    <a:cubicBezTo>
                      <a:pt x="19913" y="2779"/>
                      <a:pt x="15892" y="0"/>
                      <a:pt x="11540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8" name="CustomShape 51"/>
              <p:cNvSpPr/>
              <p:nvPr/>
            </p:nvSpPr>
            <p:spPr>
              <a:xfrm>
                <a:off x="338760" y="1477080"/>
                <a:ext cx="527400" cy="302760"/>
              </a:xfrm>
              <a:custGeom>
                <a:avLst/>
                <a:gdLst/>
                <a:ahLst/>
                <a:cxnLst/>
                <a:rect l="l" t="t" r="r" b="b"/>
                <a:pathLst>
                  <a:path w="24218" h="14684">
                    <a:moveTo>
                      <a:pt x="14582" y="1"/>
                    </a:moveTo>
                    <a:cubicBezTo>
                      <a:pt x="13601" y="1"/>
                      <a:pt x="12522" y="112"/>
                      <a:pt x="11335" y="361"/>
                    </a:cubicBezTo>
                    <a:cubicBezTo>
                      <a:pt x="0" y="3742"/>
                      <a:pt x="4370" y="14517"/>
                      <a:pt x="4370" y="14517"/>
                    </a:cubicBezTo>
                    <a:lnTo>
                      <a:pt x="4429" y="14684"/>
                    </a:lnTo>
                    <a:cubicBezTo>
                      <a:pt x="4429" y="14684"/>
                      <a:pt x="11394" y="10398"/>
                      <a:pt x="12347" y="3742"/>
                    </a:cubicBezTo>
                    <a:cubicBezTo>
                      <a:pt x="12347" y="3742"/>
                      <a:pt x="15719" y="8818"/>
                      <a:pt x="21603" y="8818"/>
                    </a:cubicBezTo>
                    <a:cubicBezTo>
                      <a:pt x="22426" y="8818"/>
                      <a:pt x="23298" y="8719"/>
                      <a:pt x="24218" y="8493"/>
                    </a:cubicBezTo>
                    <a:cubicBezTo>
                      <a:pt x="24218" y="8493"/>
                      <a:pt x="23144" y="1"/>
                      <a:pt x="14582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9" name="CustomShape 52"/>
              <p:cNvSpPr/>
              <p:nvPr/>
            </p:nvSpPr>
            <p:spPr>
              <a:xfrm>
                <a:off x="298080" y="1638000"/>
                <a:ext cx="196200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9025" h="8222">
                    <a:moveTo>
                      <a:pt x="3419" y="0"/>
                    </a:moveTo>
                    <a:cubicBezTo>
                      <a:pt x="2408" y="0"/>
                      <a:pt x="1267" y="193"/>
                      <a:pt x="0" y="685"/>
                    </a:cubicBezTo>
                    <a:cubicBezTo>
                      <a:pt x="0" y="685"/>
                      <a:pt x="60" y="4792"/>
                      <a:pt x="1750" y="8221"/>
                    </a:cubicBezTo>
                    <a:cubicBezTo>
                      <a:pt x="1750" y="8221"/>
                      <a:pt x="3836" y="2530"/>
                      <a:pt x="8945" y="2530"/>
                    </a:cubicBezTo>
                    <a:cubicBezTo>
                      <a:pt x="8972" y="2530"/>
                      <a:pt x="8998" y="2530"/>
                      <a:pt x="9025" y="2530"/>
                    </a:cubicBezTo>
                    <a:cubicBezTo>
                      <a:pt x="9025" y="2530"/>
                      <a:pt x="7080" y="0"/>
                      <a:pt x="3419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0" name="CustomShape 53"/>
              <p:cNvSpPr/>
              <p:nvPr/>
            </p:nvSpPr>
            <p:spPr>
              <a:xfrm>
                <a:off x="765720" y="1496880"/>
                <a:ext cx="199440" cy="152280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7382">
                    <a:moveTo>
                      <a:pt x="6823" y="0"/>
                    </a:moveTo>
                    <a:cubicBezTo>
                      <a:pt x="632" y="1048"/>
                      <a:pt x="1" y="6191"/>
                      <a:pt x="1" y="6191"/>
                    </a:cubicBezTo>
                    <a:cubicBezTo>
                      <a:pt x="1140" y="5497"/>
                      <a:pt x="2301" y="5240"/>
                      <a:pt x="3398" y="5240"/>
                    </a:cubicBezTo>
                    <a:cubicBezTo>
                      <a:pt x="6552" y="5240"/>
                      <a:pt x="9169" y="7373"/>
                      <a:pt x="9169" y="7382"/>
                    </a:cubicBezTo>
                    <a:cubicBezTo>
                      <a:pt x="8871" y="3572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1" name="CustomShape 54"/>
              <p:cNvSpPr/>
              <p:nvPr/>
            </p:nvSpPr>
            <p:spPr>
              <a:xfrm>
                <a:off x="576360" y="1757880"/>
                <a:ext cx="183600" cy="76320"/>
              </a:xfrm>
              <a:custGeom>
                <a:avLst/>
                <a:gdLst/>
                <a:ahLst/>
                <a:cxnLst/>
                <a:rect l="l" t="t" r="r" b="b"/>
                <a:pathLst>
                  <a:path w="8442" h="3716">
                    <a:moveTo>
                      <a:pt x="8260" y="0"/>
                    </a:moveTo>
                    <a:cubicBezTo>
                      <a:pt x="8197" y="0"/>
                      <a:pt x="8151" y="41"/>
                      <a:pt x="8132" y="96"/>
                    </a:cubicBezTo>
                    <a:cubicBezTo>
                      <a:pt x="7608" y="1679"/>
                      <a:pt x="6323" y="2870"/>
                      <a:pt x="4703" y="3275"/>
                    </a:cubicBezTo>
                    <a:cubicBezTo>
                      <a:pt x="4313" y="3371"/>
                      <a:pt x="3921" y="3418"/>
                      <a:pt x="3532" y="3418"/>
                    </a:cubicBezTo>
                    <a:cubicBezTo>
                      <a:pt x="2331" y="3418"/>
                      <a:pt x="1168" y="2968"/>
                      <a:pt x="250" y="2132"/>
                    </a:cubicBezTo>
                    <a:cubicBezTo>
                      <a:pt x="224" y="2116"/>
                      <a:pt x="194" y="2107"/>
                      <a:pt x="163" y="2107"/>
                    </a:cubicBezTo>
                    <a:cubicBezTo>
                      <a:pt x="123" y="2107"/>
                      <a:pt x="81" y="2122"/>
                      <a:pt x="48" y="2155"/>
                    </a:cubicBezTo>
                    <a:cubicBezTo>
                      <a:pt x="0" y="2215"/>
                      <a:pt x="0" y="2298"/>
                      <a:pt x="60" y="2358"/>
                    </a:cubicBezTo>
                    <a:cubicBezTo>
                      <a:pt x="1012" y="3239"/>
                      <a:pt x="2263" y="3715"/>
                      <a:pt x="3525" y="3715"/>
                    </a:cubicBezTo>
                    <a:cubicBezTo>
                      <a:pt x="3941" y="3715"/>
                      <a:pt x="4358" y="3656"/>
                      <a:pt x="4775" y="3572"/>
                    </a:cubicBezTo>
                    <a:cubicBezTo>
                      <a:pt x="6489" y="3132"/>
                      <a:pt x="7858" y="1882"/>
                      <a:pt x="8406" y="203"/>
                    </a:cubicBezTo>
                    <a:cubicBezTo>
                      <a:pt x="8442" y="120"/>
                      <a:pt x="8394" y="36"/>
                      <a:pt x="8323" y="12"/>
                    </a:cubicBezTo>
                    <a:cubicBezTo>
                      <a:pt x="8301" y="4"/>
                      <a:pt x="8280" y="0"/>
                      <a:pt x="8260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2" name="CustomShape 55"/>
              <p:cNvSpPr/>
              <p:nvPr/>
            </p:nvSpPr>
            <p:spPr>
              <a:xfrm>
                <a:off x="680040" y="1647360"/>
                <a:ext cx="56160" cy="2592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273">
                    <a:moveTo>
                      <a:pt x="798" y="0"/>
                    </a:moveTo>
                    <a:cubicBezTo>
                      <a:pt x="604" y="0"/>
                      <a:pt x="397" y="29"/>
                      <a:pt x="179" y="94"/>
                    </a:cubicBezTo>
                    <a:cubicBezTo>
                      <a:pt x="60" y="142"/>
                      <a:pt x="1" y="261"/>
                      <a:pt x="25" y="380"/>
                    </a:cubicBezTo>
                    <a:cubicBezTo>
                      <a:pt x="65" y="481"/>
                      <a:pt x="158" y="540"/>
                      <a:pt x="258" y="540"/>
                    </a:cubicBezTo>
                    <a:cubicBezTo>
                      <a:pt x="276" y="540"/>
                      <a:pt x="293" y="538"/>
                      <a:pt x="310" y="534"/>
                    </a:cubicBezTo>
                    <a:cubicBezTo>
                      <a:pt x="491" y="481"/>
                      <a:pt x="659" y="458"/>
                      <a:pt x="814" y="458"/>
                    </a:cubicBezTo>
                    <a:cubicBezTo>
                      <a:pt x="1665" y="458"/>
                      <a:pt x="2136" y="1135"/>
                      <a:pt x="2156" y="1165"/>
                    </a:cubicBezTo>
                    <a:cubicBezTo>
                      <a:pt x="2192" y="1237"/>
                      <a:pt x="2263" y="1273"/>
                      <a:pt x="2334" y="1273"/>
                    </a:cubicBezTo>
                    <a:cubicBezTo>
                      <a:pt x="2382" y="1273"/>
                      <a:pt x="2430" y="1261"/>
                      <a:pt x="2454" y="1225"/>
                    </a:cubicBezTo>
                    <a:cubicBezTo>
                      <a:pt x="2561" y="1154"/>
                      <a:pt x="2584" y="1023"/>
                      <a:pt x="2513" y="915"/>
                    </a:cubicBezTo>
                    <a:cubicBezTo>
                      <a:pt x="2280" y="565"/>
                      <a:pt x="1664" y="0"/>
                      <a:pt x="798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3" name="CustomShape 56"/>
              <p:cNvSpPr/>
              <p:nvPr/>
            </p:nvSpPr>
            <p:spPr>
              <a:xfrm>
                <a:off x="551880" y="1674000"/>
                <a:ext cx="4032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166">
                    <a:moveTo>
                      <a:pt x="1617" y="0"/>
                    </a:moveTo>
                    <a:cubicBezTo>
                      <a:pt x="1594" y="0"/>
                      <a:pt x="1571" y="3"/>
                      <a:pt x="1548" y="10"/>
                    </a:cubicBezTo>
                    <a:cubicBezTo>
                      <a:pt x="357" y="332"/>
                      <a:pt x="24" y="1415"/>
                      <a:pt x="0" y="1939"/>
                    </a:cubicBezTo>
                    <a:cubicBezTo>
                      <a:pt x="0" y="2058"/>
                      <a:pt x="95" y="2165"/>
                      <a:pt x="226" y="2165"/>
                    </a:cubicBezTo>
                    <a:cubicBezTo>
                      <a:pt x="345" y="2165"/>
                      <a:pt x="453" y="2058"/>
                      <a:pt x="453" y="1939"/>
                    </a:cubicBezTo>
                    <a:cubicBezTo>
                      <a:pt x="453" y="1927"/>
                      <a:pt x="500" y="749"/>
                      <a:pt x="1667" y="427"/>
                    </a:cubicBezTo>
                    <a:cubicBezTo>
                      <a:pt x="1786" y="391"/>
                      <a:pt x="1846" y="272"/>
                      <a:pt x="1822" y="153"/>
                    </a:cubicBezTo>
                    <a:cubicBezTo>
                      <a:pt x="1793" y="57"/>
                      <a:pt x="1710" y="0"/>
                      <a:pt x="1617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4" name="CustomShape 57"/>
              <p:cNvSpPr/>
              <p:nvPr/>
            </p:nvSpPr>
            <p:spPr>
              <a:xfrm>
                <a:off x="502560" y="1733760"/>
                <a:ext cx="87480" cy="7308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3551">
                    <a:moveTo>
                      <a:pt x="2009" y="1"/>
                    </a:moveTo>
                    <a:cubicBezTo>
                      <a:pt x="1461" y="1"/>
                      <a:pt x="918" y="257"/>
                      <a:pt x="572" y="740"/>
                    </a:cubicBezTo>
                    <a:cubicBezTo>
                      <a:pt x="1" y="1538"/>
                      <a:pt x="180" y="2645"/>
                      <a:pt x="965" y="3216"/>
                    </a:cubicBezTo>
                    <a:cubicBezTo>
                      <a:pt x="1280" y="3442"/>
                      <a:pt x="1643" y="3551"/>
                      <a:pt x="2002" y="3551"/>
                    </a:cubicBezTo>
                    <a:cubicBezTo>
                      <a:pt x="2553" y="3551"/>
                      <a:pt x="3096" y="3294"/>
                      <a:pt x="3442" y="2812"/>
                    </a:cubicBezTo>
                    <a:cubicBezTo>
                      <a:pt x="4013" y="2026"/>
                      <a:pt x="3835" y="918"/>
                      <a:pt x="3037" y="335"/>
                    </a:cubicBezTo>
                    <a:cubicBezTo>
                      <a:pt x="2727" y="110"/>
                      <a:pt x="2367" y="1"/>
                      <a:pt x="2009" y="1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5" name="CustomShape 58"/>
              <p:cNvSpPr/>
              <p:nvPr/>
            </p:nvSpPr>
            <p:spPr>
              <a:xfrm>
                <a:off x="734760" y="1679040"/>
                <a:ext cx="78480" cy="7308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551">
                    <a:moveTo>
                      <a:pt x="1803" y="0"/>
                    </a:moveTo>
                    <a:cubicBezTo>
                      <a:pt x="856" y="0"/>
                      <a:pt x="71" y="750"/>
                      <a:pt x="36" y="1704"/>
                    </a:cubicBezTo>
                    <a:cubicBezTo>
                      <a:pt x="0" y="2680"/>
                      <a:pt x="750" y="3514"/>
                      <a:pt x="1738" y="3550"/>
                    </a:cubicBezTo>
                    <a:cubicBezTo>
                      <a:pt x="1760" y="3550"/>
                      <a:pt x="1782" y="3551"/>
                      <a:pt x="1804" y="3551"/>
                    </a:cubicBezTo>
                    <a:cubicBezTo>
                      <a:pt x="2751" y="3551"/>
                      <a:pt x="3537" y="2801"/>
                      <a:pt x="3572" y="1847"/>
                    </a:cubicBezTo>
                    <a:cubicBezTo>
                      <a:pt x="3608" y="871"/>
                      <a:pt x="2846" y="49"/>
                      <a:pt x="1869" y="2"/>
                    </a:cubicBezTo>
                    <a:cubicBezTo>
                      <a:pt x="1847" y="1"/>
                      <a:pt x="1825" y="0"/>
                      <a:pt x="1803" y="0"/>
                    </a:cubicBezTo>
                    <a:close/>
                  </a:path>
                </a:pathLst>
              </a:custGeom>
              <a:solidFill>
                <a:srgbClr val="D6476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6" name="CustomShape 59"/>
              <p:cNvSpPr/>
              <p:nvPr/>
            </p:nvSpPr>
            <p:spPr>
              <a:xfrm>
                <a:off x="564480" y="1696320"/>
                <a:ext cx="59400" cy="4716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290">
                    <a:moveTo>
                      <a:pt x="1322" y="1"/>
                    </a:moveTo>
                    <a:cubicBezTo>
                      <a:pt x="1211" y="1"/>
                      <a:pt x="1096" y="24"/>
                      <a:pt x="977" y="75"/>
                    </a:cubicBezTo>
                    <a:cubicBezTo>
                      <a:pt x="1" y="504"/>
                      <a:pt x="548" y="2111"/>
                      <a:pt x="572" y="2183"/>
                    </a:cubicBezTo>
                    <a:cubicBezTo>
                      <a:pt x="596" y="2254"/>
                      <a:pt x="655" y="2290"/>
                      <a:pt x="715" y="2290"/>
                    </a:cubicBezTo>
                    <a:cubicBezTo>
                      <a:pt x="727" y="2290"/>
                      <a:pt x="739" y="2290"/>
                      <a:pt x="786" y="2278"/>
                    </a:cubicBezTo>
                    <a:cubicBezTo>
                      <a:pt x="858" y="2242"/>
                      <a:pt x="906" y="2159"/>
                      <a:pt x="870" y="2087"/>
                    </a:cubicBezTo>
                    <a:cubicBezTo>
                      <a:pt x="870" y="2064"/>
                      <a:pt x="382" y="671"/>
                      <a:pt x="1108" y="337"/>
                    </a:cubicBezTo>
                    <a:cubicBezTo>
                      <a:pt x="1183" y="305"/>
                      <a:pt x="1256" y="291"/>
                      <a:pt x="1328" y="291"/>
                    </a:cubicBezTo>
                    <a:cubicBezTo>
                      <a:pt x="1953" y="291"/>
                      <a:pt x="2441" y="1374"/>
                      <a:pt x="2441" y="1385"/>
                    </a:cubicBezTo>
                    <a:cubicBezTo>
                      <a:pt x="2459" y="1437"/>
                      <a:pt x="2515" y="1470"/>
                      <a:pt x="2571" y="1470"/>
                    </a:cubicBezTo>
                    <a:cubicBezTo>
                      <a:pt x="2592" y="1470"/>
                      <a:pt x="2613" y="1466"/>
                      <a:pt x="2632" y="1456"/>
                    </a:cubicBezTo>
                    <a:cubicBezTo>
                      <a:pt x="2703" y="1433"/>
                      <a:pt x="2739" y="1337"/>
                      <a:pt x="2703" y="1266"/>
                    </a:cubicBezTo>
                    <a:cubicBezTo>
                      <a:pt x="2682" y="1213"/>
                      <a:pt x="2127" y="1"/>
                      <a:pt x="1322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7" name="CustomShape 60"/>
              <p:cNvSpPr/>
              <p:nvPr/>
            </p:nvSpPr>
            <p:spPr>
              <a:xfrm>
                <a:off x="675000" y="1671480"/>
                <a:ext cx="5580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2043">
                    <a:moveTo>
                      <a:pt x="1265" y="1"/>
                    </a:moveTo>
                    <a:cubicBezTo>
                      <a:pt x="1187" y="1"/>
                      <a:pt x="1115" y="12"/>
                      <a:pt x="1048" y="30"/>
                    </a:cubicBezTo>
                    <a:cubicBezTo>
                      <a:pt x="1" y="304"/>
                      <a:pt x="286" y="1852"/>
                      <a:pt x="298" y="1911"/>
                    </a:cubicBezTo>
                    <a:cubicBezTo>
                      <a:pt x="310" y="1983"/>
                      <a:pt x="370" y="2030"/>
                      <a:pt x="453" y="2030"/>
                    </a:cubicBezTo>
                    <a:cubicBezTo>
                      <a:pt x="453" y="2030"/>
                      <a:pt x="465" y="2030"/>
                      <a:pt x="489" y="2042"/>
                    </a:cubicBezTo>
                    <a:cubicBezTo>
                      <a:pt x="560" y="2030"/>
                      <a:pt x="620" y="1935"/>
                      <a:pt x="608" y="1864"/>
                    </a:cubicBezTo>
                    <a:cubicBezTo>
                      <a:pt x="596" y="1852"/>
                      <a:pt x="358" y="542"/>
                      <a:pt x="1132" y="328"/>
                    </a:cubicBezTo>
                    <a:cubicBezTo>
                      <a:pt x="1185" y="313"/>
                      <a:pt x="1236" y="306"/>
                      <a:pt x="1286" y="306"/>
                    </a:cubicBezTo>
                    <a:cubicBezTo>
                      <a:pt x="1945" y="306"/>
                      <a:pt x="2275" y="1544"/>
                      <a:pt x="2275" y="1566"/>
                    </a:cubicBezTo>
                    <a:cubicBezTo>
                      <a:pt x="2296" y="1630"/>
                      <a:pt x="2365" y="1675"/>
                      <a:pt x="2431" y="1675"/>
                    </a:cubicBezTo>
                    <a:cubicBezTo>
                      <a:pt x="2439" y="1675"/>
                      <a:pt x="2446" y="1674"/>
                      <a:pt x="2453" y="1673"/>
                    </a:cubicBezTo>
                    <a:cubicBezTo>
                      <a:pt x="2537" y="1649"/>
                      <a:pt x="2572" y="1566"/>
                      <a:pt x="2561" y="1495"/>
                    </a:cubicBezTo>
                    <a:cubicBezTo>
                      <a:pt x="2561" y="1471"/>
                      <a:pt x="2441" y="1078"/>
                      <a:pt x="2215" y="685"/>
                    </a:cubicBezTo>
                    <a:cubicBezTo>
                      <a:pt x="1888" y="152"/>
                      <a:pt x="1546" y="1"/>
                      <a:pt x="1265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8" name="CustomShape 61"/>
              <p:cNvSpPr/>
              <p:nvPr/>
            </p:nvSpPr>
            <p:spPr>
              <a:xfrm>
                <a:off x="463320" y="1947240"/>
                <a:ext cx="566640" cy="221040"/>
              </a:xfrm>
              <a:custGeom>
                <a:avLst/>
                <a:gdLst/>
                <a:ahLst/>
                <a:cxnLst/>
                <a:rect l="l" t="t" r="r" b="b"/>
                <a:pathLst>
                  <a:path w="26030" h="10727">
                    <a:moveTo>
                      <a:pt x="2659" y="1"/>
                    </a:moveTo>
                    <a:cubicBezTo>
                      <a:pt x="0" y="1"/>
                      <a:pt x="324" y="1983"/>
                      <a:pt x="324" y="1983"/>
                    </a:cubicBezTo>
                    <a:cubicBezTo>
                      <a:pt x="324" y="1983"/>
                      <a:pt x="194" y="10727"/>
                      <a:pt x="20088" y="10727"/>
                    </a:cubicBezTo>
                    <a:cubicBezTo>
                      <a:pt x="21898" y="10727"/>
                      <a:pt x="23873" y="10654"/>
                      <a:pt x="26029" y="10496"/>
                    </a:cubicBezTo>
                    <a:cubicBezTo>
                      <a:pt x="24255" y="8044"/>
                      <a:pt x="24731" y="4281"/>
                      <a:pt x="24731" y="4281"/>
                    </a:cubicBezTo>
                    <a:lnTo>
                      <a:pt x="24731" y="4269"/>
                    </a:lnTo>
                    <a:cubicBezTo>
                      <a:pt x="24267" y="4353"/>
                      <a:pt x="23779" y="4448"/>
                      <a:pt x="23243" y="4496"/>
                    </a:cubicBezTo>
                    <a:cubicBezTo>
                      <a:pt x="23243" y="4496"/>
                      <a:pt x="22959" y="4523"/>
                      <a:pt x="22407" y="4523"/>
                    </a:cubicBezTo>
                    <a:cubicBezTo>
                      <a:pt x="20457" y="4523"/>
                      <a:pt x="15163" y="4183"/>
                      <a:pt x="7229" y="1102"/>
                    </a:cubicBezTo>
                    <a:cubicBezTo>
                      <a:pt x="5141" y="293"/>
                      <a:pt x="3681" y="1"/>
                      <a:pt x="2659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9" name="CustomShape 62"/>
              <p:cNvSpPr/>
              <p:nvPr/>
            </p:nvSpPr>
            <p:spPr>
              <a:xfrm>
                <a:off x="532440" y="1946520"/>
                <a:ext cx="43776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20110" h="4616">
                    <a:moveTo>
                      <a:pt x="71" y="1"/>
                    </a:moveTo>
                    <a:cubicBezTo>
                      <a:pt x="41" y="1"/>
                      <a:pt x="12" y="31"/>
                      <a:pt x="12" y="68"/>
                    </a:cubicBezTo>
                    <a:cubicBezTo>
                      <a:pt x="0" y="92"/>
                      <a:pt x="36" y="139"/>
                      <a:pt x="72" y="139"/>
                    </a:cubicBezTo>
                    <a:cubicBezTo>
                      <a:pt x="1131" y="223"/>
                      <a:pt x="2453" y="604"/>
                      <a:pt x="4024" y="1199"/>
                    </a:cubicBezTo>
                    <a:cubicBezTo>
                      <a:pt x="12025" y="4294"/>
                      <a:pt x="17407" y="4616"/>
                      <a:pt x="19300" y="4616"/>
                    </a:cubicBezTo>
                    <a:cubicBezTo>
                      <a:pt x="19634" y="4616"/>
                      <a:pt x="19856" y="4611"/>
                      <a:pt x="19963" y="4611"/>
                    </a:cubicBezTo>
                    <a:cubicBezTo>
                      <a:pt x="20017" y="4611"/>
                      <a:pt x="20042" y="4612"/>
                      <a:pt x="20038" y="4616"/>
                    </a:cubicBezTo>
                    <a:cubicBezTo>
                      <a:pt x="20074" y="4616"/>
                      <a:pt x="20110" y="4592"/>
                      <a:pt x="20110" y="4545"/>
                    </a:cubicBezTo>
                    <a:cubicBezTo>
                      <a:pt x="20110" y="4497"/>
                      <a:pt x="20074" y="4473"/>
                      <a:pt x="20038" y="4473"/>
                    </a:cubicBezTo>
                    <a:cubicBezTo>
                      <a:pt x="20029" y="4473"/>
                      <a:pt x="19784" y="4493"/>
                      <a:pt x="19316" y="4493"/>
                    </a:cubicBezTo>
                    <a:cubicBezTo>
                      <a:pt x="17458" y="4493"/>
                      <a:pt x="12089" y="4181"/>
                      <a:pt x="4060" y="1080"/>
                    </a:cubicBezTo>
                    <a:cubicBezTo>
                      <a:pt x="2500" y="461"/>
                      <a:pt x="1167" y="103"/>
                      <a:pt x="95" y="8"/>
                    </a:cubicBezTo>
                    <a:cubicBezTo>
                      <a:pt x="88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0" name="CustomShape 63"/>
              <p:cNvSpPr/>
              <p:nvPr/>
            </p:nvSpPr>
            <p:spPr>
              <a:xfrm>
                <a:off x="891360" y="1950120"/>
                <a:ext cx="578160" cy="204840"/>
              </a:xfrm>
              <a:custGeom>
                <a:avLst/>
                <a:gdLst/>
                <a:ahLst/>
                <a:cxnLst/>
                <a:rect l="l" t="t" r="r" b="b"/>
                <a:pathLst>
                  <a:path w="26552" h="9938">
                    <a:moveTo>
                      <a:pt x="23570" y="1"/>
                    </a:moveTo>
                    <a:cubicBezTo>
                      <a:pt x="22564" y="1"/>
                      <a:pt x="21167" y="241"/>
                      <a:pt x="19229" y="884"/>
                    </a:cubicBezTo>
                    <a:cubicBezTo>
                      <a:pt x="12267" y="3181"/>
                      <a:pt x="7365" y="3557"/>
                      <a:pt x="4898" y="3557"/>
                    </a:cubicBezTo>
                    <a:cubicBezTo>
                      <a:pt x="3695" y="3557"/>
                      <a:pt x="3072" y="3468"/>
                      <a:pt x="3072" y="3468"/>
                    </a:cubicBezTo>
                    <a:cubicBezTo>
                      <a:pt x="2536" y="3384"/>
                      <a:pt x="2048" y="3277"/>
                      <a:pt x="1596" y="3158"/>
                    </a:cubicBezTo>
                    <a:lnTo>
                      <a:pt x="1596" y="3182"/>
                    </a:lnTo>
                    <a:cubicBezTo>
                      <a:pt x="1596" y="3182"/>
                      <a:pt x="1893" y="6968"/>
                      <a:pt x="0" y="9338"/>
                    </a:cubicBezTo>
                    <a:cubicBezTo>
                      <a:pt x="3403" y="9756"/>
                      <a:pt x="6363" y="9938"/>
                      <a:pt x="8937" y="9938"/>
                    </a:cubicBezTo>
                    <a:cubicBezTo>
                      <a:pt x="25830" y="9938"/>
                      <a:pt x="26099" y="2110"/>
                      <a:pt x="26099" y="2110"/>
                    </a:cubicBezTo>
                    <a:cubicBezTo>
                      <a:pt x="26099" y="2110"/>
                      <a:pt x="26551" y="1"/>
                      <a:pt x="23570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1" name="CustomShape 64"/>
              <p:cNvSpPr/>
              <p:nvPr/>
            </p:nvSpPr>
            <p:spPr>
              <a:xfrm>
                <a:off x="924480" y="1951920"/>
                <a:ext cx="471240" cy="78840"/>
              </a:xfrm>
              <a:custGeom>
                <a:avLst/>
                <a:gdLst/>
                <a:ahLst/>
                <a:cxnLst/>
                <a:rect l="l" t="t" r="r" b="b"/>
                <a:pathLst>
                  <a:path w="21646" h="3835">
                    <a:moveTo>
                      <a:pt x="21575" y="0"/>
                    </a:moveTo>
                    <a:cubicBezTo>
                      <a:pt x="20503" y="60"/>
                      <a:pt x="19146" y="334"/>
                      <a:pt x="17538" y="870"/>
                    </a:cubicBezTo>
                    <a:cubicBezTo>
                      <a:pt x="10013" y="3357"/>
                      <a:pt x="4931" y="3686"/>
                      <a:pt x="2747" y="3686"/>
                    </a:cubicBezTo>
                    <a:cubicBezTo>
                      <a:pt x="1963" y="3686"/>
                      <a:pt x="1552" y="3644"/>
                      <a:pt x="1536" y="3644"/>
                    </a:cubicBezTo>
                    <a:cubicBezTo>
                      <a:pt x="1048" y="3548"/>
                      <a:pt x="560" y="3453"/>
                      <a:pt x="84" y="3334"/>
                    </a:cubicBezTo>
                    <a:cubicBezTo>
                      <a:pt x="36" y="3334"/>
                      <a:pt x="12" y="3346"/>
                      <a:pt x="0" y="3394"/>
                    </a:cubicBezTo>
                    <a:cubicBezTo>
                      <a:pt x="0" y="3429"/>
                      <a:pt x="12" y="3465"/>
                      <a:pt x="60" y="3477"/>
                    </a:cubicBezTo>
                    <a:cubicBezTo>
                      <a:pt x="548" y="3596"/>
                      <a:pt x="1036" y="3715"/>
                      <a:pt x="1548" y="3787"/>
                    </a:cubicBezTo>
                    <a:cubicBezTo>
                      <a:pt x="1560" y="3787"/>
                      <a:pt x="1977" y="3834"/>
                      <a:pt x="2775" y="3834"/>
                    </a:cubicBezTo>
                    <a:cubicBezTo>
                      <a:pt x="4977" y="3834"/>
                      <a:pt x="10085" y="3489"/>
                      <a:pt x="17586" y="1012"/>
                    </a:cubicBezTo>
                    <a:cubicBezTo>
                      <a:pt x="19181" y="489"/>
                      <a:pt x="20515" y="191"/>
                      <a:pt x="21575" y="143"/>
                    </a:cubicBezTo>
                    <a:cubicBezTo>
                      <a:pt x="21622" y="143"/>
                      <a:pt x="21646" y="119"/>
                      <a:pt x="21646" y="72"/>
                    </a:cubicBezTo>
                    <a:cubicBezTo>
                      <a:pt x="21646" y="24"/>
                      <a:pt x="21622" y="0"/>
                      <a:pt x="21575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2" name="CustomShape 65"/>
              <p:cNvSpPr/>
              <p:nvPr/>
            </p:nvSpPr>
            <p:spPr>
              <a:xfrm>
                <a:off x="889560" y="1985760"/>
                <a:ext cx="570960" cy="164160"/>
              </a:xfrm>
              <a:custGeom>
                <a:avLst/>
                <a:gdLst/>
                <a:ahLst/>
                <a:cxnLst/>
                <a:rect l="l" t="t" r="r" b="b"/>
                <a:pathLst>
                  <a:path w="26242" h="7978">
                    <a:moveTo>
                      <a:pt x="26170" y="0"/>
                    </a:moveTo>
                    <a:cubicBezTo>
                      <a:pt x="26146" y="0"/>
                      <a:pt x="26099" y="36"/>
                      <a:pt x="26099" y="84"/>
                    </a:cubicBezTo>
                    <a:cubicBezTo>
                      <a:pt x="26099" y="96"/>
                      <a:pt x="26003" y="2132"/>
                      <a:pt x="23705" y="4096"/>
                    </a:cubicBezTo>
                    <a:cubicBezTo>
                      <a:pt x="21540" y="5943"/>
                      <a:pt x="17303" y="7839"/>
                      <a:pt x="9003" y="7839"/>
                    </a:cubicBezTo>
                    <a:cubicBezTo>
                      <a:pt x="6440" y="7839"/>
                      <a:pt x="3491" y="7658"/>
                      <a:pt x="95" y="7239"/>
                    </a:cubicBezTo>
                    <a:cubicBezTo>
                      <a:pt x="87" y="7237"/>
                      <a:pt x="80" y="7236"/>
                      <a:pt x="73" y="7236"/>
                    </a:cubicBezTo>
                    <a:cubicBezTo>
                      <a:pt x="40" y="7236"/>
                      <a:pt x="22" y="7259"/>
                      <a:pt x="12" y="7299"/>
                    </a:cubicBezTo>
                    <a:cubicBezTo>
                      <a:pt x="0" y="7347"/>
                      <a:pt x="24" y="7382"/>
                      <a:pt x="72" y="7382"/>
                    </a:cubicBezTo>
                    <a:cubicBezTo>
                      <a:pt x="3465" y="7799"/>
                      <a:pt x="6406" y="7978"/>
                      <a:pt x="8989" y="7978"/>
                    </a:cubicBezTo>
                    <a:cubicBezTo>
                      <a:pt x="17347" y="7978"/>
                      <a:pt x="21622" y="6061"/>
                      <a:pt x="23801" y="4203"/>
                    </a:cubicBezTo>
                    <a:cubicBezTo>
                      <a:pt x="26146" y="2191"/>
                      <a:pt x="26241" y="96"/>
                      <a:pt x="26241" y="84"/>
                    </a:cubicBezTo>
                    <a:cubicBezTo>
                      <a:pt x="26241" y="36"/>
                      <a:pt x="26218" y="0"/>
                      <a:pt x="26170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3" name="CustomShape 66"/>
              <p:cNvSpPr/>
              <p:nvPr/>
            </p:nvSpPr>
            <p:spPr>
              <a:xfrm>
                <a:off x="676440" y="1977840"/>
                <a:ext cx="255960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11748" h="7973">
                    <a:moveTo>
                      <a:pt x="6952" y="0"/>
                    </a:moveTo>
                    <a:cubicBezTo>
                      <a:pt x="6891" y="0"/>
                      <a:pt x="6850" y="25"/>
                      <a:pt x="6830" y="79"/>
                    </a:cubicBezTo>
                    <a:cubicBezTo>
                      <a:pt x="6599" y="679"/>
                      <a:pt x="8251" y="2334"/>
                      <a:pt x="8078" y="2334"/>
                    </a:cubicBezTo>
                    <a:cubicBezTo>
                      <a:pt x="8073" y="2334"/>
                      <a:pt x="8066" y="2332"/>
                      <a:pt x="8057" y="2329"/>
                    </a:cubicBezTo>
                    <a:cubicBezTo>
                      <a:pt x="7761" y="2226"/>
                      <a:pt x="4326" y="1244"/>
                      <a:pt x="3199" y="1244"/>
                    </a:cubicBezTo>
                    <a:cubicBezTo>
                      <a:pt x="2372" y="1244"/>
                      <a:pt x="2789" y="1773"/>
                      <a:pt x="6604" y="3567"/>
                    </a:cubicBezTo>
                    <a:cubicBezTo>
                      <a:pt x="6415" y="3497"/>
                      <a:pt x="1921" y="2047"/>
                      <a:pt x="793" y="2047"/>
                    </a:cubicBezTo>
                    <a:cubicBezTo>
                      <a:pt x="1" y="2047"/>
                      <a:pt x="869" y="2763"/>
                      <a:pt x="6056" y="5175"/>
                    </a:cubicBezTo>
                    <a:cubicBezTo>
                      <a:pt x="6056" y="5175"/>
                      <a:pt x="1781" y="4123"/>
                      <a:pt x="823" y="4123"/>
                    </a:cubicBezTo>
                    <a:cubicBezTo>
                      <a:pt x="172" y="4123"/>
                      <a:pt x="1050" y="4607"/>
                      <a:pt x="5830" y="6234"/>
                    </a:cubicBezTo>
                    <a:cubicBezTo>
                      <a:pt x="5830" y="6234"/>
                      <a:pt x="4266" y="6126"/>
                      <a:pt x="3103" y="6126"/>
                    </a:cubicBezTo>
                    <a:cubicBezTo>
                      <a:pt x="1310" y="6126"/>
                      <a:pt x="470" y="6384"/>
                      <a:pt x="7795" y="7699"/>
                    </a:cubicBezTo>
                    <a:cubicBezTo>
                      <a:pt x="8497" y="7806"/>
                      <a:pt x="9188" y="7901"/>
                      <a:pt x="9855" y="7973"/>
                    </a:cubicBezTo>
                    <a:cubicBezTo>
                      <a:pt x="11748" y="5603"/>
                      <a:pt x="11450" y="1805"/>
                      <a:pt x="11450" y="1805"/>
                    </a:cubicBezTo>
                    <a:lnTo>
                      <a:pt x="11450" y="1793"/>
                    </a:lnTo>
                    <a:cubicBezTo>
                      <a:pt x="8754" y="1109"/>
                      <a:pt x="7368" y="0"/>
                      <a:pt x="6952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4" name="CustomShape 67"/>
              <p:cNvSpPr/>
              <p:nvPr/>
            </p:nvSpPr>
            <p:spPr>
              <a:xfrm>
                <a:off x="1062720" y="1897200"/>
                <a:ext cx="10296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5513">
                    <a:moveTo>
                      <a:pt x="4727" y="0"/>
                    </a:moveTo>
                    <a:cubicBezTo>
                      <a:pt x="4727" y="0"/>
                      <a:pt x="1393" y="1012"/>
                      <a:pt x="0" y="3489"/>
                    </a:cubicBezTo>
                    <a:cubicBezTo>
                      <a:pt x="30" y="3485"/>
                      <a:pt x="68" y="3482"/>
                      <a:pt x="113" y="3482"/>
                    </a:cubicBezTo>
                    <a:cubicBezTo>
                      <a:pt x="517" y="3482"/>
                      <a:pt x="1484" y="3703"/>
                      <a:pt x="2191" y="5513"/>
                    </a:cubicBezTo>
                    <a:lnTo>
                      <a:pt x="2203" y="5513"/>
                    </a:lnTo>
                    <a:cubicBezTo>
                      <a:pt x="2310" y="4763"/>
                      <a:pt x="2763" y="4048"/>
                      <a:pt x="3656" y="3405"/>
                    </a:cubicBezTo>
                    <a:lnTo>
                      <a:pt x="4727" y="0"/>
                    </a:lnTo>
                    <a:close/>
                  </a:path>
                </a:pathLst>
              </a:custGeom>
              <a:solidFill>
                <a:srgbClr val="2B558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5" name="CustomShape 68"/>
              <p:cNvSpPr/>
              <p:nvPr/>
            </p:nvSpPr>
            <p:spPr>
              <a:xfrm>
                <a:off x="1127160" y="1932480"/>
                <a:ext cx="26280" cy="7128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470">
                    <a:moveTo>
                      <a:pt x="1135" y="0"/>
                    </a:moveTo>
                    <a:cubicBezTo>
                      <a:pt x="1111" y="0"/>
                      <a:pt x="1081" y="16"/>
                      <a:pt x="1072" y="52"/>
                    </a:cubicBezTo>
                    <a:lnTo>
                      <a:pt x="12" y="3386"/>
                    </a:lnTo>
                    <a:cubicBezTo>
                      <a:pt x="0" y="3410"/>
                      <a:pt x="12" y="3458"/>
                      <a:pt x="60" y="3469"/>
                    </a:cubicBezTo>
                    <a:lnTo>
                      <a:pt x="95" y="3469"/>
                    </a:lnTo>
                    <a:cubicBezTo>
                      <a:pt x="119" y="3469"/>
                      <a:pt x="155" y="3458"/>
                      <a:pt x="143" y="3422"/>
                    </a:cubicBezTo>
                    <a:lnTo>
                      <a:pt x="1203" y="88"/>
                    </a:lnTo>
                    <a:cubicBezTo>
                      <a:pt x="1215" y="64"/>
                      <a:pt x="1203" y="17"/>
                      <a:pt x="1155" y="5"/>
                    </a:cubicBezTo>
                    <a:cubicBezTo>
                      <a:pt x="1149" y="2"/>
                      <a:pt x="1142" y="0"/>
                      <a:pt x="1135" y="0"/>
                    </a:cubicBezTo>
                    <a:close/>
                  </a:path>
                </a:pathLst>
              </a:custGeom>
              <a:solidFill>
                <a:srgbClr val="07271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6" name="CustomShape 69"/>
              <p:cNvSpPr/>
              <p:nvPr/>
            </p:nvSpPr>
            <p:spPr>
              <a:xfrm>
                <a:off x="1032480" y="1968840"/>
                <a:ext cx="294120" cy="263160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12759">
                    <a:moveTo>
                      <a:pt x="1492" y="0"/>
                    </a:moveTo>
                    <a:cubicBezTo>
                      <a:pt x="1447" y="0"/>
                      <a:pt x="1410" y="3"/>
                      <a:pt x="1381" y="7"/>
                    </a:cubicBezTo>
                    <a:cubicBezTo>
                      <a:pt x="0" y="2447"/>
                      <a:pt x="381" y="6508"/>
                      <a:pt x="8144" y="11984"/>
                    </a:cubicBezTo>
                    <a:cubicBezTo>
                      <a:pt x="8951" y="12556"/>
                      <a:pt x="9325" y="12759"/>
                      <a:pt x="9449" y="12759"/>
                    </a:cubicBezTo>
                    <a:cubicBezTo>
                      <a:pt x="9752" y="12759"/>
                      <a:pt x="8573" y="11556"/>
                      <a:pt x="8573" y="11556"/>
                    </a:cubicBezTo>
                    <a:lnTo>
                      <a:pt x="8573" y="11556"/>
                    </a:lnTo>
                    <a:cubicBezTo>
                      <a:pt x="9847" y="12310"/>
                      <a:pt x="10412" y="12577"/>
                      <a:pt x="10571" y="12577"/>
                    </a:cubicBezTo>
                    <a:cubicBezTo>
                      <a:pt x="10955" y="12577"/>
                      <a:pt x="8978" y="11019"/>
                      <a:pt x="8894" y="10960"/>
                    </a:cubicBezTo>
                    <a:lnTo>
                      <a:pt x="8894" y="10960"/>
                    </a:lnTo>
                    <a:cubicBezTo>
                      <a:pt x="10647" y="11772"/>
                      <a:pt x="11334" y="12134"/>
                      <a:pt x="11556" y="12134"/>
                    </a:cubicBezTo>
                    <a:cubicBezTo>
                      <a:pt x="11620" y="12134"/>
                      <a:pt x="11645" y="12103"/>
                      <a:pt x="11645" y="12044"/>
                    </a:cubicBezTo>
                    <a:cubicBezTo>
                      <a:pt x="11645" y="11627"/>
                      <a:pt x="9168" y="10460"/>
                      <a:pt x="9061" y="10425"/>
                    </a:cubicBezTo>
                    <a:lnTo>
                      <a:pt x="9061" y="10425"/>
                    </a:lnTo>
                    <a:cubicBezTo>
                      <a:pt x="10454" y="10882"/>
                      <a:pt x="11135" y="11050"/>
                      <a:pt x="11382" y="11050"/>
                    </a:cubicBezTo>
                    <a:cubicBezTo>
                      <a:pt x="12081" y="11050"/>
                      <a:pt x="9299" y="9698"/>
                      <a:pt x="9299" y="9698"/>
                    </a:cubicBezTo>
                    <a:cubicBezTo>
                      <a:pt x="9299" y="9698"/>
                      <a:pt x="13514" y="9555"/>
                      <a:pt x="9549" y="9008"/>
                    </a:cubicBezTo>
                    <a:cubicBezTo>
                      <a:pt x="8894" y="8924"/>
                      <a:pt x="8228" y="8817"/>
                      <a:pt x="7751" y="8341"/>
                    </a:cubicBezTo>
                    <a:cubicBezTo>
                      <a:pt x="7751" y="8341"/>
                      <a:pt x="3120" y="5007"/>
                      <a:pt x="3584" y="2031"/>
                    </a:cubicBezTo>
                    <a:lnTo>
                      <a:pt x="3572" y="2031"/>
                    </a:lnTo>
                    <a:cubicBezTo>
                      <a:pt x="2865" y="221"/>
                      <a:pt x="1889" y="0"/>
                      <a:pt x="1492" y="0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7" name="CustomShape 70"/>
              <p:cNvSpPr/>
              <p:nvPr/>
            </p:nvSpPr>
            <p:spPr>
              <a:xfrm>
                <a:off x="912240" y="1136520"/>
                <a:ext cx="79920" cy="900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4375">
                    <a:moveTo>
                      <a:pt x="1346" y="1"/>
                    </a:moveTo>
                    <a:cubicBezTo>
                      <a:pt x="1346" y="1"/>
                      <a:pt x="1" y="2977"/>
                      <a:pt x="1192" y="4013"/>
                    </a:cubicBezTo>
                    <a:cubicBezTo>
                      <a:pt x="1484" y="4270"/>
                      <a:pt x="1785" y="4375"/>
                      <a:pt x="2072" y="4375"/>
                    </a:cubicBezTo>
                    <a:cubicBezTo>
                      <a:pt x="2952" y="4375"/>
                      <a:pt x="3690" y="3388"/>
                      <a:pt x="3573" y="2822"/>
                    </a:cubicBezTo>
                    <a:cubicBezTo>
                      <a:pt x="3461" y="2293"/>
                      <a:pt x="2824" y="2207"/>
                      <a:pt x="2421" y="2207"/>
                    </a:cubicBezTo>
                    <a:cubicBezTo>
                      <a:pt x="2225" y="2207"/>
                      <a:pt x="2085" y="2227"/>
                      <a:pt x="2085" y="2227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8" name="CustomShape 71"/>
              <p:cNvSpPr/>
              <p:nvPr/>
            </p:nvSpPr>
            <p:spPr>
              <a:xfrm>
                <a:off x="636120" y="1716840"/>
                <a:ext cx="63720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3321">
                    <a:moveTo>
                      <a:pt x="632" y="0"/>
                    </a:moveTo>
                    <a:lnTo>
                      <a:pt x="632" y="0"/>
                    </a:lnTo>
                    <a:cubicBezTo>
                      <a:pt x="632" y="0"/>
                      <a:pt x="1" y="2500"/>
                      <a:pt x="1072" y="3143"/>
                    </a:cubicBezTo>
                    <a:cubicBezTo>
                      <a:pt x="1273" y="3267"/>
                      <a:pt x="1466" y="3320"/>
                      <a:pt x="1646" y="3320"/>
                    </a:cubicBezTo>
                    <a:cubicBezTo>
                      <a:pt x="2414" y="3320"/>
                      <a:pt x="2934" y="2356"/>
                      <a:pt x="2751" y="1893"/>
                    </a:cubicBezTo>
                    <a:cubicBezTo>
                      <a:pt x="2651" y="1621"/>
                      <a:pt x="2377" y="1548"/>
                      <a:pt x="2114" y="1548"/>
                    </a:cubicBezTo>
                    <a:cubicBezTo>
                      <a:pt x="1813" y="1548"/>
                      <a:pt x="1525" y="1643"/>
                      <a:pt x="1525" y="1643"/>
                    </a:cubicBez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9" name="CustomShape 72"/>
              <p:cNvSpPr/>
              <p:nvPr/>
            </p:nvSpPr>
            <p:spPr>
              <a:xfrm>
                <a:off x="1266840" y="1672560"/>
                <a:ext cx="57600" cy="6948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3371">
                    <a:moveTo>
                      <a:pt x="2215" y="1"/>
                    </a:moveTo>
                    <a:cubicBezTo>
                      <a:pt x="2215" y="1"/>
                      <a:pt x="1" y="1358"/>
                      <a:pt x="310" y="2573"/>
                    </a:cubicBezTo>
                    <a:cubicBezTo>
                      <a:pt x="461" y="3158"/>
                      <a:pt x="902" y="3371"/>
                      <a:pt x="1342" y="3371"/>
                    </a:cubicBezTo>
                    <a:cubicBezTo>
                      <a:pt x="1807" y="3371"/>
                      <a:pt x="2271" y="3134"/>
                      <a:pt x="2394" y="2846"/>
                    </a:cubicBezTo>
                    <a:cubicBezTo>
                      <a:pt x="2644" y="2275"/>
                      <a:pt x="1691" y="1787"/>
                      <a:pt x="1691" y="1787"/>
                    </a:cubicBezTo>
                    <a:lnTo>
                      <a:pt x="2215" y="1"/>
                    </a:ln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0" name="CustomShape 73"/>
              <p:cNvSpPr/>
              <p:nvPr/>
            </p:nvSpPr>
            <p:spPr>
              <a:xfrm>
                <a:off x="991440" y="2002680"/>
                <a:ext cx="294480" cy="16092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7799">
                    <a:moveTo>
                      <a:pt x="5047" y="1"/>
                    </a:moveTo>
                    <a:cubicBezTo>
                      <a:pt x="4613" y="1"/>
                      <a:pt x="3179" y="1017"/>
                      <a:pt x="476" y="1571"/>
                    </a:cubicBezTo>
                    <a:lnTo>
                      <a:pt x="476" y="1583"/>
                    </a:lnTo>
                    <a:cubicBezTo>
                      <a:pt x="476" y="1583"/>
                      <a:pt x="0" y="5346"/>
                      <a:pt x="1774" y="7798"/>
                    </a:cubicBezTo>
                    <a:cubicBezTo>
                      <a:pt x="2441" y="7763"/>
                      <a:pt x="3132" y="7703"/>
                      <a:pt x="3846" y="7644"/>
                    </a:cubicBezTo>
                    <a:cubicBezTo>
                      <a:pt x="13533" y="6371"/>
                      <a:pt x="9054" y="6242"/>
                      <a:pt x="6845" y="6242"/>
                    </a:cubicBezTo>
                    <a:cubicBezTo>
                      <a:pt x="6285" y="6242"/>
                      <a:pt x="5870" y="6251"/>
                      <a:pt x="5870" y="6251"/>
                    </a:cubicBezTo>
                    <a:cubicBezTo>
                      <a:pt x="11092" y="4395"/>
                      <a:pt x="12188" y="3831"/>
                      <a:pt x="11592" y="3831"/>
                    </a:cubicBezTo>
                    <a:cubicBezTo>
                      <a:pt x="10670" y="3831"/>
                      <a:pt x="5703" y="5179"/>
                      <a:pt x="5703" y="5179"/>
                    </a:cubicBezTo>
                    <a:cubicBezTo>
                      <a:pt x="11619" y="2630"/>
                      <a:pt x="12709" y="1867"/>
                      <a:pt x="11893" y="1867"/>
                    </a:cubicBezTo>
                    <a:cubicBezTo>
                      <a:pt x="10702" y="1867"/>
                      <a:pt x="5444" y="3496"/>
                      <a:pt x="5239" y="3560"/>
                    </a:cubicBezTo>
                    <a:cubicBezTo>
                      <a:pt x="9860" y="1602"/>
                      <a:pt x="10475" y="1021"/>
                      <a:pt x="9583" y="1021"/>
                    </a:cubicBezTo>
                    <a:cubicBezTo>
                      <a:pt x="8338" y="1021"/>
                      <a:pt x="4158" y="2153"/>
                      <a:pt x="3846" y="2250"/>
                    </a:cubicBezTo>
                    <a:cubicBezTo>
                      <a:pt x="3837" y="2253"/>
                      <a:pt x="3829" y="2255"/>
                      <a:pt x="3824" y="2255"/>
                    </a:cubicBezTo>
                    <a:cubicBezTo>
                      <a:pt x="3661" y="2255"/>
                      <a:pt x="5387" y="683"/>
                      <a:pt x="5179" y="83"/>
                    </a:cubicBezTo>
                    <a:cubicBezTo>
                      <a:pt x="5160" y="26"/>
                      <a:pt x="5116" y="1"/>
                      <a:pt x="5047" y="1"/>
                    </a:cubicBezTo>
                    <a:close/>
                  </a:path>
                </a:pathLst>
              </a:custGeom>
              <a:solidFill>
                <a:srgbClr val="F9E8D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2421" name="Group 74"/>
          <p:cNvGrpSpPr/>
          <p:nvPr/>
        </p:nvGrpSpPr>
        <p:grpSpPr>
          <a:xfrm>
            <a:off x="3888000" y="3660120"/>
            <a:ext cx="447840" cy="1163880"/>
            <a:chOff x="3888000" y="3660120"/>
            <a:chExt cx="447840" cy="1163880"/>
          </a:xfrm>
        </p:grpSpPr>
        <p:sp>
          <p:nvSpPr>
            <p:cNvPr id="2422" name="CustomShape 75"/>
            <p:cNvSpPr/>
            <p:nvPr/>
          </p:nvSpPr>
          <p:spPr>
            <a:xfrm>
              <a:off x="4129920" y="3660120"/>
              <a:ext cx="189720" cy="98280"/>
            </a:xfrm>
            <a:custGeom>
              <a:avLst/>
              <a:gdLst/>
              <a:ahLst/>
              <a:cxnLst/>
              <a:rect l="l" t="t" r="r" b="b"/>
              <a:pathLst>
                <a:path w="4763" h="2546">
                  <a:moveTo>
                    <a:pt x="1856" y="1"/>
                  </a:moveTo>
                  <a:cubicBezTo>
                    <a:pt x="1584" y="1"/>
                    <a:pt x="1362" y="41"/>
                    <a:pt x="1226" y="129"/>
                  </a:cubicBezTo>
                  <a:cubicBezTo>
                    <a:pt x="893" y="343"/>
                    <a:pt x="286" y="1629"/>
                    <a:pt x="0" y="2545"/>
                  </a:cubicBezTo>
                  <a:cubicBezTo>
                    <a:pt x="1703" y="2367"/>
                    <a:pt x="3346" y="1986"/>
                    <a:pt x="4763" y="1069"/>
                  </a:cubicBezTo>
                  <a:cubicBezTo>
                    <a:pt x="4126" y="424"/>
                    <a:pt x="2734" y="1"/>
                    <a:pt x="1856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3" name="CustomShape 76"/>
            <p:cNvSpPr/>
            <p:nvPr/>
          </p:nvSpPr>
          <p:spPr>
            <a:xfrm>
              <a:off x="4122720" y="3701520"/>
              <a:ext cx="199440" cy="89280"/>
            </a:xfrm>
            <a:custGeom>
              <a:avLst/>
              <a:gdLst/>
              <a:ahLst/>
              <a:cxnLst/>
              <a:rect l="l" t="t" r="r" b="b"/>
              <a:pathLst>
                <a:path w="5014" h="2310">
                  <a:moveTo>
                    <a:pt x="4942" y="0"/>
                  </a:moveTo>
                  <a:cubicBezTo>
                    <a:pt x="3537" y="917"/>
                    <a:pt x="1870" y="1298"/>
                    <a:pt x="179" y="1476"/>
                  </a:cubicBezTo>
                  <a:cubicBezTo>
                    <a:pt x="60" y="1857"/>
                    <a:pt x="1" y="2191"/>
                    <a:pt x="48" y="2310"/>
                  </a:cubicBezTo>
                  <a:cubicBezTo>
                    <a:pt x="48" y="2310"/>
                    <a:pt x="3834" y="1857"/>
                    <a:pt x="5013" y="83"/>
                  </a:cubicBezTo>
                  <a:cubicBezTo>
                    <a:pt x="4977" y="60"/>
                    <a:pt x="4954" y="24"/>
                    <a:pt x="4942" y="0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4" name="CustomShape 77"/>
            <p:cNvSpPr/>
            <p:nvPr/>
          </p:nvSpPr>
          <p:spPr>
            <a:xfrm>
              <a:off x="4123440" y="3704760"/>
              <a:ext cx="212400" cy="154440"/>
            </a:xfrm>
            <a:custGeom>
              <a:avLst/>
              <a:gdLst/>
              <a:ahLst/>
              <a:cxnLst/>
              <a:rect l="l" t="t" r="r" b="b"/>
              <a:pathLst>
                <a:path w="5335" h="3995">
                  <a:moveTo>
                    <a:pt x="4989" y="0"/>
                  </a:moveTo>
                  <a:lnTo>
                    <a:pt x="4989" y="0"/>
                  </a:lnTo>
                  <a:cubicBezTo>
                    <a:pt x="3810" y="1774"/>
                    <a:pt x="36" y="2227"/>
                    <a:pt x="0" y="2239"/>
                  </a:cubicBezTo>
                  <a:cubicBezTo>
                    <a:pt x="96" y="2465"/>
                    <a:pt x="453" y="2882"/>
                    <a:pt x="858" y="3263"/>
                  </a:cubicBezTo>
                  <a:cubicBezTo>
                    <a:pt x="1251" y="3632"/>
                    <a:pt x="1703" y="3977"/>
                    <a:pt x="1941" y="3989"/>
                  </a:cubicBezTo>
                  <a:cubicBezTo>
                    <a:pt x="1978" y="3993"/>
                    <a:pt x="2020" y="3994"/>
                    <a:pt x="2068" y="3994"/>
                  </a:cubicBezTo>
                  <a:cubicBezTo>
                    <a:pt x="2347" y="3994"/>
                    <a:pt x="2803" y="3936"/>
                    <a:pt x="3251" y="3834"/>
                  </a:cubicBezTo>
                  <a:cubicBezTo>
                    <a:pt x="3751" y="3715"/>
                    <a:pt x="4263" y="3537"/>
                    <a:pt x="4465" y="3322"/>
                  </a:cubicBezTo>
                  <a:cubicBezTo>
                    <a:pt x="4894" y="2906"/>
                    <a:pt x="5334" y="441"/>
                    <a:pt x="4989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5" name="CustomShape 78"/>
            <p:cNvSpPr/>
            <p:nvPr/>
          </p:nvSpPr>
          <p:spPr>
            <a:xfrm>
              <a:off x="3983400" y="4416120"/>
              <a:ext cx="321480" cy="261720"/>
            </a:xfrm>
            <a:custGeom>
              <a:avLst/>
              <a:gdLst/>
              <a:ahLst/>
              <a:cxnLst/>
              <a:rect l="l" t="t" r="r" b="b"/>
              <a:pathLst>
                <a:path w="8073" h="6764">
                  <a:moveTo>
                    <a:pt x="8037" y="1"/>
                  </a:moveTo>
                  <a:cubicBezTo>
                    <a:pt x="7739" y="191"/>
                    <a:pt x="2441" y="3704"/>
                    <a:pt x="72" y="6192"/>
                  </a:cubicBezTo>
                  <a:lnTo>
                    <a:pt x="0" y="6228"/>
                  </a:lnTo>
                  <a:cubicBezTo>
                    <a:pt x="95" y="6406"/>
                    <a:pt x="167" y="6585"/>
                    <a:pt x="262" y="6763"/>
                  </a:cubicBezTo>
                  <a:lnTo>
                    <a:pt x="333" y="6728"/>
                  </a:lnTo>
                  <a:cubicBezTo>
                    <a:pt x="1631" y="5275"/>
                    <a:pt x="7513" y="941"/>
                    <a:pt x="8073" y="536"/>
                  </a:cubicBezTo>
                  <a:cubicBezTo>
                    <a:pt x="8073" y="370"/>
                    <a:pt x="8061" y="191"/>
                    <a:pt x="8037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6" name="CustomShape 79"/>
            <p:cNvSpPr/>
            <p:nvPr/>
          </p:nvSpPr>
          <p:spPr>
            <a:xfrm>
              <a:off x="4141800" y="3831480"/>
              <a:ext cx="113760" cy="49320"/>
            </a:xfrm>
            <a:custGeom>
              <a:avLst/>
              <a:gdLst/>
              <a:ahLst/>
              <a:cxnLst/>
              <a:rect l="l" t="t" r="r" b="b"/>
              <a:pathLst>
                <a:path w="2859" h="1276">
                  <a:moveTo>
                    <a:pt x="406" y="1"/>
                  </a:moveTo>
                  <a:lnTo>
                    <a:pt x="334" y="120"/>
                  </a:lnTo>
                  <a:cubicBezTo>
                    <a:pt x="334" y="120"/>
                    <a:pt x="215" y="334"/>
                    <a:pt x="1" y="703"/>
                  </a:cubicBezTo>
                  <a:cubicBezTo>
                    <a:pt x="551" y="1101"/>
                    <a:pt x="1150" y="1275"/>
                    <a:pt x="1741" y="1275"/>
                  </a:cubicBezTo>
                  <a:cubicBezTo>
                    <a:pt x="2121" y="1275"/>
                    <a:pt x="2499" y="1203"/>
                    <a:pt x="2858" y="1072"/>
                  </a:cubicBezTo>
                  <a:lnTo>
                    <a:pt x="2811" y="632"/>
                  </a:lnTo>
                  <a:lnTo>
                    <a:pt x="2799" y="572"/>
                  </a:lnTo>
                  <a:cubicBezTo>
                    <a:pt x="2319" y="681"/>
                    <a:pt x="1829" y="740"/>
                    <a:pt x="1558" y="740"/>
                  </a:cubicBezTo>
                  <a:cubicBezTo>
                    <a:pt x="1533" y="740"/>
                    <a:pt x="1510" y="740"/>
                    <a:pt x="1489" y="739"/>
                  </a:cubicBezTo>
                  <a:cubicBezTo>
                    <a:pt x="1251" y="715"/>
                    <a:pt x="810" y="382"/>
                    <a:pt x="406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7" name="CustomShape 80"/>
            <p:cNvSpPr/>
            <p:nvPr/>
          </p:nvSpPr>
          <p:spPr>
            <a:xfrm>
              <a:off x="4072320" y="3857760"/>
              <a:ext cx="186120" cy="123120"/>
            </a:xfrm>
            <a:custGeom>
              <a:avLst/>
              <a:gdLst/>
              <a:ahLst/>
              <a:cxnLst/>
              <a:rect l="l" t="t" r="r" b="b"/>
              <a:pathLst>
                <a:path w="4680" h="3192">
                  <a:moveTo>
                    <a:pt x="1751" y="0"/>
                  </a:moveTo>
                  <a:cubicBezTo>
                    <a:pt x="1382" y="655"/>
                    <a:pt x="739" y="1798"/>
                    <a:pt x="1" y="3191"/>
                  </a:cubicBezTo>
                  <a:cubicBezTo>
                    <a:pt x="1548" y="2298"/>
                    <a:pt x="4596" y="1274"/>
                    <a:pt x="4596" y="1274"/>
                  </a:cubicBezTo>
                  <a:lnTo>
                    <a:pt x="4680" y="1274"/>
                  </a:lnTo>
                  <a:cubicBezTo>
                    <a:pt x="4656" y="917"/>
                    <a:pt x="4620" y="619"/>
                    <a:pt x="4596" y="393"/>
                  </a:cubicBezTo>
                  <a:cubicBezTo>
                    <a:pt x="4245" y="523"/>
                    <a:pt x="3874" y="595"/>
                    <a:pt x="3499" y="595"/>
                  </a:cubicBezTo>
                  <a:cubicBezTo>
                    <a:pt x="2907" y="595"/>
                    <a:pt x="2304" y="416"/>
                    <a:pt x="1751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8" name="CustomShape 81"/>
            <p:cNvSpPr/>
            <p:nvPr/>
          </p:nvSpPr>
          <p:spPr>
            <a:xfrm>
              <a:off x="3888360" y="4172400"/>
              <a:ext cx="403200" cy="337680"/>
            </a:xfrm>
            <a:custGeom>
              <a:avLst/>
              <a:gdLst/>
              <a:ahLst/>
              <a:cxnLst/>
              <a:rect l="l" t="t" r="r" b="b"/>
              <a:pathLst>
                <a:path w="10122" h="8728">
                  <a:moveTo>
                    <a:pt x="9919" y="0"/>
                  </a:moveTo>
                  <a:cubicBezTo>
                    <a:pt x="9038" y="500"/>
                    <a:pt x="2525" y="4251"/>
                    <a:pt x="1" y="5822"/>
                  </a:cubicBezTo>
                  <a:cubicBezTo>
                    <a:pt x="1" y="5953"/>
                    <a:pt x="25" y="6072"/>
                    <a:pt x="37" y="6180"/>
                  </a:cubicBezTo>
                  <a:cubicBezTo>
                    <a:pt x="156" y="6775"/>
                    <a:pt x="429" y="7680"/>
                    <a:pt x="822" y="8728"/>
                  </a:cubicBezTo>
                  <a:cubicBezTo>
                    <a:pt x="3323" y="6596"/>
                    <a:pt x="9514" y="2739"/>
                    <a:pt x="10121" y="2358"/>
                  </a:cubicBezTo>
                  <a:cubicBezTo>
                    <a:pt x="10050" y="1596"/>
                    <a:pt x="9990" y="810"/>
                    <a:pt x="9919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9" name="CustomShape 82"/>
            <p:cNvSpPr/>
            <p:nvPr/>
          </p:nvSpPr>
          <p:spPr>
            <a:xfrm>
              <a:off x="3994200" y="4437360"/>
              <a:ext cx="311760" cy="386640"/>
            </a:xfrm>
            <a:custGeom>
              <a:avLst/>
              <a:gdLst/>
              <a:ahLst/>
              <a:cxnLst/>
              <a:rect l="l" t="t" r="r" b="b"/>
              <a:pathLst>
                <a:path w="7824" h="9991">
                  <a:moveTo>
                    <a:pt x="7800" y="0"/>
                  </a:moveTo>
                  <a:cubicBezTo>
                    <a:pt x="7264" y="405"/>
                    <a:pt x="1370" y="4739"/>
                    <a:pt x="72" y="6192"/>
                  </a:cubicBezTo>
                  <a:lnTo>
                    <a:pt x="1" y="6227"/>
                  </a:lnTo>
                  <a:cubicBezTo>
                    <a:pt x="965" y="8263"/>
                    <a:pt x="1954" y="9930"/>
                    <a:pt x="2454" y="9990"/>
                  </a:cubicBezTo>
                  <a:cubicBezTo>
                    <a:pt x="2459" y="9990"/>
                    <a:pt x="2464" y="9991"/>
                    <a:pt x="2469" y="9991"/>
                  </a:cubicBezTo>
                  <a:cubicBezTo>
                    <a:pt x="3297" y="9991"/>
                    <a:pt x="7729" y="1815"/>
                    <a:pt x="7811" y="798"/>
                  </a:cubicBezTo>
                  <a:cubicBezTo>
                    <a:pt x="7823" y="691"/>
                    <a:pt x="7823" y="405"/>
                    <a:pt x="7800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0" name="CustomShape 83"/>
            <p:cNvSpPr/>
            <p:nvPr/>
          </p:nvSpPr>
          <p:spPr>
            <a:xfrm>
              <a:off x="3888000" y="4144680"/>
              <a:ext cx="394920" cy="253080"/>
            </a:xfrm>
            <a:custGeom>
              <a:avLst/>
              <a:gdLst/>
              <a:ahLst/>
              <a:cxnLst/>
              <a:rect l="l" t="t" r="r" b="b"/>
              <a:pathLst>
                <a:path w="9907" h="6549">
                  <a:moveTo>
                    <a:pt x="9859" y="0"/>
                  </a:moveTo>
                  <a:cubicBezTo>
                    <a:pt x="9514" y="167"/>
                    <a:pt x="2739" y="3524"/>
                    <a:pt x="72" y="5953"/>
                  </a:cubicBezTo>
                  <a:cubicBezTo>
                    <a:pt x="37" y="6179"/>
                    <a:pt x="1" y="6370"/>
                    <a:pt x="1" y="6548"/>
                  </a:cubicBezTo>
                  <a:cubicBezTo>
                    <a:pt x="2513" y="4977"/>
                    <a:pt x="9038" y="1226"/>
                    <a:pt x="9907" y="726"/>
                  </a:cubicBezTo>
                  <a:cubicBezTo>
                    <a:pt x="9895" y="488"/>
                    <a:pt x="9883" y="238"/>
                    <a:pt x="9859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1" name="CustomShape 84"/>
            <p:cNvSpPr/>
            <p:nvPr/>
          </p:nvSpPr>
          <p:spPr>
            <a:xfrm>
              <a:off x="3988440" y="3982680"/>
              <a:ext cx="280440" cy="156960"/>
            </a:xfrm>
            <a:custGeom>
              <a:avLst/>
              <a:gdLst/>
              <a:ahLst/>
              <a:cxnLst/>
              <a:rect l="l" t="t" r="r" b="b"/>
              <a:pathLst>
                <a:path w="7049" h="4061">
                  <a:moveTo>
                    <a:pt x="6965" y="1"/>
                  </a:moveTo>
                  <a:cubicBezTo>
                    <a:pt x="6608" y="144"/>
                    <a:pt x="3024" y="1727"/>
                    <a:pt x="512" y="3085"/>
                  </a:cubicBezTo>
                  <a:lnTo>
                    <a:pt x="476" y="3061"/>
                  </a:lnTo>
                  <a:cubicBezTo>
                    <a:pt x="334" y="3382"/>
                    <a:pt x="167" y="3704"/>
                    <a:pt x="0" y="4037"/>
                  </a:cubicBezTo>
                  <a:lnTo>
                    <a:pt x="84" y="4061"/>
                  </a:lnTo>
                  <a:cubicBezTo>
                    <a:pt x="1786" y="2799"/>
                    <a:pt x="6561" y="1013"/>
                    <a:pt x="7049" y="834"/>
                  </a:cubicBezTo>
                  <a:cubicBezTo>
                    <a:pt x="7013" y="537"/>
                    <a:pt x="7001" y="263"/>
                    <a:pt x="6965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2" name="CustomShape 85"/>
            <p:cNvSpPr/>
            <p:nvPr/>
          </p:nvSpPr>
          <p:spPr>
            <a:xfrm>
              <a:off x="3921120" y="4263840"/>
              <a:ext cx="383400" cy="393120"/>
            </a:xfrm>
            <a:custGeom>
              <a:avLst/>
              <a:gdLst/>
              <a:ahLst/>
              <a:cxnLst/>
              <a:rect l="l" t="t" r="r" b="b"/>
              <a:pathLst>
                <a:path w="9621" h="10169">
                  <a:moveTo>
                    <a:pt x="9299" y="1"/>
                  </a:moveTo>
                  <a:cubicBezTo>
                    <a:pt x="8692" y="370"/>
                    <a:pt x="2501" y="4239"/>
                    <a:pt x="0" y="6371"/>
                  </a:cubicBezTo>
                  <a:cubicBezTo>
                    <a:pt x="429" y="7549"/>
                    <a:pt x="1001" y="8895"/>
                    <a:pt x="1584" y="10169"/>
                  </a:cubicBezTo>
                  <a:lnTo>
                    <a:pt x="1632" y="10133"/>
                  </a:lnTo>
                  <a:cubicBezTo>
                    <a:pt x="3989" y="7645"/>
                    <a:pt x="9299" y="4156"/>
                    <a:pt x="9621" y="3954"/>
                  </a:cubicBezTo>
                  <a:cubicBezTo>
                    <a:pt x="9561" y="2977"/>
                    <a:pt x="9430" y="1560"/>
                    <a:pt x="9299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3" name="CustomShape 86"/>
            <p:cNvSpPr/>
            <p:nvPr/>
          </p:nvSpPr>
          <p:spPr>
            <a:xfrm>
              <a:off x="3890880" y="4014360"/>
              <a:ext cx="389880" cy="359640"/>
            </a:xfrm>
            <a:custGeom>
              <a:avLst/>
              <a:gdLst/>
              <a:ahLst/>
              <a:cxnLst/>
              <a:rect l="l" t="t" r="r" b="b"/>
              <a:pathLst>
                <a:path w="9788" h="9300">
                  <a:moveTo>
                    <a:pt x="9490" y="0"/>
                  </a:moveTo>
                  <a:cubicBezTo>
                    <a:pt x="9013" y="179"/>
                    <a:pt x="4227" y="1977"/>
                    <a:pt x="2513" y="3227"/>
                  </a:cubicBezTo>
                  <a:lnTo>
                    <a:pt x="2441" y="3191"/>
                  </a:lnTo>
                  <a:cubicBezTo>
                    <a:pt x="1286" y="5549"/>
                    <a:pt x="286" y="7870"/>
                    <a:pt x="0" y="9299"/>
                  </a:cubicBezTo>
                  <a:cubicBezTo>
                    <a:pt x="2667" y="6870"/>
                    <a:pt x="9442" y="3525"/>
                    <a:pt x="9787" y="3346"/>
                  </a:cubicBezTo>
                  <a:cubicBezTo>
                    <a:pt x="9680" y="2179"/>
                    <a:pt x="9573" y="1036"/>
                    <a:pt x="9490" y="0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4" name="CustomShape 87"/>
            <p:cNvSpPr/>
            <p:nvPr/>
          </p:nvSpPr>
          <p:spPr>
            <a:xfrm>
              <a:off x="4007880" y="3907080"/>
              <a:ext cx="257400" cy="194760"/>
            </a:xfrm>
            <a:custGeom>
              <a:avLst/>
              <a:gdLst/>
              <a:ahLst/>
              <a:cxnLst/>
              <a:rect l="l" t="t" r="r" b="b"/>
              <a:pathLst>
                <a:path w="6466" h="5037">
                  <a:moveTo>
                    <a:pt x="6287" y="0"/>
                  </a:moveTo>
                  <a:lnTo>
                    <a:pt x="6203" y="12"/>
                  </a:lnTo>
                  <a:cubicBezTo>
                    <a:pt x="6203" y="12"/>
                    <a:pt x="3155" y="1048"/>
                    <a:pt x="1608" y="1941"/>
                  </a:cubicBezTo>
                  <a:cubicBezTo>
                    <a:pt x="1096" y="2870"/>
                    <a:pt x="536" y="3929"/>
                    <a:pt x="0" y="5013"/>
                  </a:cubicBezTo>
                  <a:lnTo>
                    <a:pt x="24" y="5037"/>
                  </a:lnTo>
                  <a:cubicBezTo>
                    <a:pt x="2524" y="3679"/>
                    <a:pt x="6096" y="2120"/>
                    <a:pt x="6465" y="1953"/>
                  </a:cubicBezTo>
                  <a:cubicBezTo>
                    <a:pt x="6394" y="1191"/>
                    <a:pt x="6334" y="536"/>
                    <a:pt x="6287" y="0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435" name="CustomShape 88"/>
          <p:cNvSpPr/>
          <p:nvPr/>
        </p:nvSpPr>
        <p:spPr>
          <a:xfrm>
            <a:off x="4158360" y="3168000"/>
            <a:ext cx="604080" cy="317520"/>
          </a:xfrm>
          <a:custGeom>
            <a:avLst/>
            <a:gdLst/>
            <a:ahLst/>
            <a:cxnLst/>
            <a:rect l="l" t="t" r="r" b="b"/>
            <a:pathLst>
              <a:path w="15165" h="8213">
                <a:moveTo>
                  <a:pt x="8841" y="0"/>
                </a:moveTo>
                <a:cubicBezTo>
                  <a:pt x="8540" y="0"/>
                  <a:pt x="8245" y="75"/>
                  <a:pt x="7950" y="271"/>
                </a:cubicBezTo>
                <a:cubicBezTo>
                  <a:pt x="6747" y="1068"/>
                  <a:pt x="6759" y="2569"/>
                  <a:pt x="6759" y="2569"/>
                </a:cubicBezTo>
                <a:cubicBezTo>
                  <a:pt x="6759" y="2569"/>
                  <a:pt x="6302" y="2106"/>
                  <a:pt x="5591" y="2106"/>
                </a:cubicBezTo>
                <a:cubicBezTo>
                  <a:pt x="5243" y="2106"/>
                  <a:pt x="4835" y="2217"/>
                  <a:pt x="4390" y="2545"/>
                </a:cubicBezTo>
                <a:cubicBezTo>
                  <a:pt x="3083" y="3499"/>
                  <a:pt x="3218" y="6903"/>
                  <a:pt x="1031" y="6903"/>
                </a:cubicBezTo>
                <a:cubicBezTo>
                  <a:pt x="926" y="6903"/>
                  <a:pt x="815" y="6895"/>
                  <a:pt x="699" y="6879"/>
                </a:cubicBezTo>
                <a:cubicBezTo>
                  <a:pt x="672" y="6875"/>
                  <a:pt x="646" y="6873"/>
                  <a:pt x="623" y="6873"/>
                </a:cubicBezTo>
                <a:cubicBezTo>
                  <a:pt x="1" y="6873"/>
                  <a:pt x="855" y="8212"/>
                  <a:pt x="2991" y="8212"/>
                </a:cubicBezTo>
                <a:cubicBezTo>
                  <a:pt x="3241" y="8212"/>
                  <a:pt x="3509" y="8194"/>
                  <a:pt x="3794" y="8153"/>
                </a:cubicBezTo>
                <a:cubicBezTo>
                  <a:pt x="6616" y="7748"/>
                  <a:pt x="7652" y="4378"/>
                  <a:pt x="7652" y="4378"/>
                </a:cubicBezTo>
                <a:cubicBezTo>
                  <a:pt x="7652" y="4378"/>
                  <a:pt x="8347" y="4605"/>
                  <a:pt x="9351" y="4605"/>
                </a:cubicBezTo>
                <a:cubicBezTo>
                  <a:pt x="10313" y="4605"/>
                  <a:pt x="11559" y="4397"/>
                  <a:pt x="12748" y="3581"/>
                </a:cubicBezTo>
                <a:cubicBezTo>
                  <a:pt x="15165" y="1914"/>
                  <a:pt x="14677" y="187"/>
                  <a:pt x="14355" y="56"/>
                </a:cubicBezTo>
                <a:cubicBezTo>
                  <a:pt x="14334" y="49"/>
                  <a:pt x="14313" y="45"/>
                  <a:pt x="14291" y="45"/>
                </a:cubicBezTo>
                <a:cubicBezTo>
                  <a:pt x="13990" y="45"/>
                  <a:pt x="13648" y="750"/>
                  <a:pt x="12145" y="750"/>
                </a:cubicBezTo>
                <a:cubicBezTo>
                  <a:pt x="12089" y="750"/>
                  <a:pt x="12032" y="749"/>
                  <a:pt x="11974" y="747"/>
                </a:cubicBezTo>
                <a:cubicBezTo>
                  <a:pt x="10744" y="702"/>
                  <a:pt x="9764" y="0"/>
                  <a:pt x="8841" y="0"/>
                </a:cubicBezTo>
                <a:close/>
              </a:path>
            </a:pathLst>
          </a:custGeom>
          <a:solidFill>
            <a:srgbClr val="0727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6" name="CustomShape 89"/>
          <p:cNvSpPr/>
          <p:nvPr/>
        </p:nvSpPr>
        <p:spPr>
          <a:xfrm>
            <a:off x="5037120" y="3830760"/>
            <a:ext cx="123480" cy="120240"/>
          </a:xfrm>
          <a:custGeom>
            <a:avLst/>
            <a:gdLst/>
            <a:ahLst/>
            <a:cxnLst/>
            <a:rect l="l" t="t" r="r" b="b"/>
            <a:pathLst>
              <a:path w="3109" h="3112">
                <a:moveTo>
                  <a:pt x="1982" y="0"/>
                </a:moveTo>
                <a:cubicBezTo>
                  <a:pt x="1740" y="0"/>
                  <a:pt x="1227" y="611"/>
                  <a:pt x="1227" y="611"/>
                </a:cubicBezTo>
                <a:cubicBezTo>
                  <a:pt x="1227" y="611"/>
                  <a:pt x="690" y="404"/>
                  <a:pt x="414" y="404"/>
                </a:cubicBezTo>
                <a:cubicBezTo>
                  <a:pt x="359" y="404"/>
                  <a:pt x="314" y="413"/>
                  <a:pt x="286" y="433"/>
                </a:cubicBezTo>
                <a:cubicBezTo>
                  <a:pt x="96" y="552"/>
                  <a:pt x="679" y="1278"/>
                  <a:pt x="679" y="1278"/>
                </a:cubicBezTo>
                <a:cubicBezTo>
                  <a:pt x="679" y="1278"/>
                  <a:pt x="1" y="2016"/>
                  <a:pt x="60" y="2159"/>
                </a:cubicBezTo>
                <a:cubicBezTo>
                  <a:pt x="69" y="2197"/>
                  <a:pt x="141" y="2211"/>
                  <a:pt x="246" y="2211"/>
                </a:cubicBezTo>
                <a:cubicBezTo>
                  <a:pt x="567" y="2211"/>
                  <a:pt x="1191" y="2076"/>
                  <a:pt x="1191" y="2076"/>
                </a:cubicBezTo>
                <a:cubicBezTo>
                  <a:pt x="1191" y="2076"/>
                  <a:pt x="1632" y="3111"/>
                  <a:pt x="1846" y="3111"/>
                </a:cubicBezTo>
                <a:cubicBezTo>
                  <a:pt x="2037" y="3111"/>
                  <a:pt x="2168" y="1897"/>
                  <a:pt x="2168" y="1897"/>
                </a:cubicBezTo>
                <a:cubicBezTo>
                  <a:pt x="2168" y="1897"/>
                  <a:pt x="3108" y="1814"/>
                  <a:pt x="3108" y="1564"/>
                </a:cubicBezTo>
                <a:cubicBezTo>
                  <a:pt x="3108" y="1314"/>
                  <a:pt x="2215" y="1004"/>
                  <a:pt x="2215" y="1004"/>
                </a:cubicBezTo>
                <a:cubicBezTo>
                  <a:pt x="2215" y="1004"/>
                  <a:pt x="2168" y="63"/>
                  <a:pt x="2013" y="4"/>
                </a:cubicBezTo>
                <a:cubicBezTo>
                  <a:pt x="2003" y="1"/>
                  <a:pt x="1993" y="0"/>
                  <a:pt x="1982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7" name="CustomShape 90"/>
          <p:cNvSpPr/>
          <p:nvPr/>
        </p:nvSpPr>
        <p:spPr>
          <a:xfrm>
            <a:off x="4952160" y="3835080"/>
            <a:ext cx="65160" cy="56880"/>
          </a:xfrm>
          <a:custGeom>
            <a:avLst/>
            <a:gdLst/>
            <a:ahLst/>
            <a:cxnLst/>
            <a:rect l="l" t="t" r="r" b="b"/>
            <a:pathLst>
              <a:path w="1644" h="1474">
                <a:moveTo>
                  <a:pt x="702" y="1"/>
                </a:moveTo>
                <a:cubicBezTo>
                  <a:pt x="698" y="1"/>
                  <a:pt x="694" y="2"/>
                  <a:pt x="691" y="3"/>
                </a:cubicBezTo>
                <a:cubicBezTo>
                  <a:pt x="584" y="27"/>
                  <a:pt x="512" y="479"/>
                  <a:pt x="512" y="479"/>
                </a:cubicBezTo>
                <a:cubicBezTo>
                  <a:pt x="512" y="479"/>
                  <a:pt x="96" y="551"/>
                  <a:pt x="48" y="658"/>
                </a:cubicBezTo>
                <a:cubicBezTo>
                  <a:pt x="0" y="753"/>
                  <a:pt x="453" y="920"/>
                  <a:pt x="453" y="920"/>
                </a:cubicBezTo>
                <a:cubicBezTo>
                  <a:pt x="453" y="920"/>
                  <a:pt x="346" y="1432"/>
                  <a:pt x="405" y="1468"/>
                </a:cubicBezTo>
                <a:cubicBezTo>
                  <a:pt x="409" y="1472"/>
                  <a:pt x="415" y="1474"/>
                  <a:pt x="423" y="1474"/>
                </a:cubicBezTo>
                <a:cubicBezTo>
                  <a:pt x="521" y="1474"/>
                  <a:pt x="882" y="1134"/>
                  <a:pt x="882" y="1134"/>
                </a:cubicBezTo>
                <a:cubicBezTo>
                  <a:pt x="882" y="1134"/>
                  <a:pt x="1294" y="1413"/>
                  <a:pt x="1419" y="1413"/>
                </a:cubicBezTo>
                <a:cubicBezTo>
                  <a:pt x="1428" y="1413"/>
                  <a:pt x="1435" y="1411"/>
                  <a:pt x="1441" y="1408"/>
                </a:cubicBezTo>
                <a:cubicBezTo>
                  <a:pt x="1536" y="1360"/>
                  <a:pt x="1251" y="789"/>
                  <a:pt x="1251" y="789"/>
                </a:cubicBezTo>
                <a:cubicBezTo>
                  <a:pt x="1251" y="789"/>
                  <a:pt x="1644" y="503"/>
                  <a:pt x="1584" y="396"/>
                </a:cubicBezTo>
                <a:cubicBezTo>
                  <a:pt x="1556" y="360"/>
                  <a:pt x="1487" y="348"/>
                  <a:pt x="1408" y="348"/>
                </a:cubicBezTo>
                <a:cubicBezTo>
                  <a:pt x="1249" y="348"/>
                  <a:pt x="1048" y="396"/>
                  <a:pt x="1048" y="396"/>
                </a:cubicBezTo>
                <a:cubicBezTo>
                  <a:pt x="1048" y="396"/>
                  <a:pt x="796" y="1"/>
                  <a:pt x="702" y="1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8" name="CustomShape 91"/>
          <p:cNvSpPr/>
          <p:nvPr/>
        </p:nvSpPr>
        <p:spPr>
          <a:xfrm>
            <a:off x="4877640" y="3564720"/>
            <a:ext cx="111600" cy="98280"/>
          </a:xfrm>
          <a:custGeom>
            <a:avLst/>
            <a:gdLst/>
            <a:ahLst/>
            <a:cxnLst/>
            <a:rect l="l" t="t" r="r" b="b"/>
            <a:pathLst>
              <a:path w="2799" h="2552">
                <a:moveTo>
                  <a:pt x="1369" y="0"/>
                </a:moveTo>
                <a:cubicBezTo>
                  <a:pt x="1167" y="24"/>
                  <a:pt x="917" y="715"/>
                  <a:pt x="917" y="715"/>
                </a:cubicBezTo>
                <a:cubicBezTo>
                  <a:pt x="917" y="715"/>
                  <a:pt x="904" y="714"/>
                  <a:pt x="882" y="714"/>
                </a:cubicBezTo>
                <a:cubicBezTo>
                  <a:pt x="737" y="714"/>
                  <a:pt x="188" y="723"/>
                  <a:pt x="95" y="857"/>
                </a:cubicBezTo>
                <a:cubicBezTo>
                  <a:pt x="0" y="1000"/>
                  <a:pt x="679" y="1417"/>
                  <a:pt x="679" y="1417"/>
                </a:cubicBezTo>
                <a:cubicBezTo>
                  <a:pt x="679" y="1417"/>
                  <a:pt x="357" y="2203"/>
                  <a:pt x="429" y="2310"/>
                </a:cubicBezTo>
                <a:cubicBezTo>
                  <a:pt x="437" y="2320"/>
                  <a:pt x="451" y="2325"/>
                  <a:pt x="471" y="2325"/>
                </a:cubicBezTo>
                <a:cubicBezTo>
                  <a:pt x="658" y="2325"/>
                  <a:pt x="1322" y="1905"/>
                  <a:pt x="1322" y="1905"/>
                </a:cubicBezTo>
                <a:cubicBezTo>
                  <a:pt x="1322" y="1905"/>
                  <a:pt x="1935" y="2552"/>
                  <a:pt x="2132" y="2552"/>
                </a:cubicBezTo>
                <a:cubicBezTo>
                  <a:pt x="2141" y="2552"/>
                  <a:pt x="2148" y="2550"/>
                  <a:pt x="2155" y="2548"/>
                </a:cubicBezTo>
                <a:cubicBezTo>
                  <a:pt x="2298" y="2489"/>
                  <a:pt x="2048" y="1465"/>
                  <a:pt x="2048" y="1465"/>
                </a:cubicBezTo>
                <a:cubicBezTo>
                  <a:pt x="2048" y="1465"/>
                  <a:pt x="2798" y="1131"/>
                  <a:pt x="2715" y="929"/>
                </a:cubicBezTo>
                <a:cubicBezTo>
                  <a:pt x="2656" y="753"/>
                  <a:pt x="2096" y="738"/>
                  <a:pt x="1894" y="738"/>
                </a:cubicBezTo>
                <a:cubicBezTo>
                  <a:pt x="1849" y="738"/>
                  <a:pt x="1822" y="738"/>
                  <a:pt x="1822" y="738"/>
                </a:cubicBezTo>
                <a:cubicBezTo>
                  <a:pt x="1822" y="738"/>
                  <a:pt x="1524" y="0"/>
                  <a:pt x="1369" y="0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9" name="CustomShape 92"/>
          <p:cNvSpPr/>
          <p:nvPr/>
        </p:nvSpPr>
        <p:spPr>
          <a:xfrm>
            <a:off x="4793400" y="3594240"/>
            <a:ext cx="65520" cy="57240"/>
          </a:xfrm>
          <a:custGeom>
            <a:avLst/>
            <a:gdLst/>
            <a:ahLst/>
            <a:cxnLst/>
            <a:rect l="l" t="t" r="r" b="b"/>
            <a:pathLst>
              <a:path w="1644" h="1487">
                <a:moveTo>
                  <a:pt x="412" y="0"/>
                </a:moveTo>
                <a:cubicBezTo>
                  <a:pt x="399" y="0"/>
                  <a:pt x="389" y="3"/>
                  <a:pt x="382" y="8"/>
                </a:cubicBezTo>
                <a:cubicBezTo>
                  <a:pt x="287" y="91"/>
                  <a:pt x="382" y="520"/>
                  <a:pt x="382" y="520"/>
                </a:cubicBezTo>
                <a:cubicBezTo>
                  <a:pt x="382" y="520"/>
                  <a:pt x="1" y="746"/>
                  <a:pt x="1" y="841"/>
                </a:cubicBezTo>
                <a:cubicBezTo>
                  <a:pt x="1" y="949"/>
                  <a:pt x="477" y="949"/>
                  <a:pt x="477" y="949"/>
                </a:cubicBezTo>
                <a:cubicBezTo>
                  <a:pt x="477" y="949"/>
                  <a:pt x="560" y="1449"/>
                  <a:pt x="632" y="1484"/>
                </a:cubicBezTo>
                <a:cubicBezTo>
                  <a:pt x="634" y="1486"/>
                  <a:pt x="637" y="1486"/>
                  <a:pt x="640" y="1486"/>
                </a:cubicBezTo>
                <a:cubicBezTo>
                  <a:pt x="720" y="1486"/>
                  <a:pt x="953" y="1008"/>
                  <a:pt x="953" y="1008"/>
                </a:cubicBezTo>
                <a:cubicBezTo>
                  <a:pt x="953" y="1008"/>
                  <a:pt x="1287" y="1099"/>
                  <a:pt x="1471" y="1099"/>
                </a:cubicBezTo>
                <a:cubicBezTo>
                  <a:pt x="1528" y="1099"/>
                  <a:pt x="1570" y="1090"/>
                  <a:pt x="1584" y="1068"/>
                </a:cubicBezTo>
                <a:cubicBezTo>
                  <a:pt x="1644" y="996"/>
                  <a:pt x="1191" y="544"/>
                  <a:pt x="1191" y="544"/>
                </a:cubicBezTo>
                <a:cubicBezTo>
                  <a:pt x="1191" y="544"/>
                  <a:pt x="1465" y="151"/>
                  <a:pt x="1358" y="68"/>
                </a:cubicBezTo>
                <a:cubicBezTo>
                  <a:pt x="1345" y="59"/>
                  <a:pt x="1327" y="55"/>
                  <a:pt x="1306" y="55"/>
                </a:cubicBezTo>
                <a:cubicBezTo>
                  <a:pt x="1159" y="55"/>
                  <a:pt x="858" y="246"/>
                  <a:pt x="858" y="246"/>
                </a:cubicBezTo>
                <a:cubicBezTo>
                  <a:pt x="858" y="246"/>
                  <a:pt x="533" y="0"/>
                  <a:pt x="412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0" name="CustomShape 93"/>
          <p:cNvSpPr/>
          <p:nvPr/>
        </p:nvSpPr>
        <p:spPr>
          <a:xfrm>
            <a:off x="4842360" y="3525480"/>
            <a:ext cx="42120" cy="36720"/>
          </a:xfrm>
          <a:custGeom>
            <a:avLst/>
            <a:gdLst/>
            <a:ahLst/>
            <a:cxnLst/>
            <a:rect l="l" t="t" r="r" b="b"/>
            <a:pathLst>
              <a:path w="1060" h="956">
                <a:moveTo>
                  <a:pt x="250" y="0"/>
                </a:moveTo>
                <a:cubicBezTo>
                  <a:pt x="246" y="0"/>
                  <a:pt x="242" y="1"/>
                  <a:pt x="238" y="2"/>
                </a:cubicBezTo>
                <a:cubicBezTo>
                  <a:pt x="179" y="50"/>
                  <a:pt x="238" y="335"/>
                  <a:pt x="238" y="335"/>
                </a:cubicBezTo>
                <a:cubicBezTo>
                  <a:pt x="238" y="335"/>
                  <a:pt x="0" y="466"/>
                  <a:pt x="0" y="538"/>
                </a:cubicBezTo>
                <a:cubicBezTo>
                  <a:pt x="0" y="621"/>
                  <a:pt x="298" y="621"/>
                  <a:pt x="298" y="621"/>
                </a:cubicBezTo>
                <a:cubicBezTo>
                  <a:pt x="298" y="621"/>
                  <a:pt x="345" y="943"/>
                  <a:pt x="405" y="955"/>
                </a:cubicBezTo>
                <a:cubicBezTo>
                  <a:pt x="406" y="955"/>
                  <a:pt x="408" y="956"/>
                  <a:pt x="409" y="956"/>
                </a:cubicBezTo>
                <a:cubicBezTo>
                  <a:pt x="452" y="956"/>
                  <a:pt x="607" y="645"/>
                  <a:pt x="607" y="645"/>
                </a:cubicBezTo>
                <a:cubicBezTo>
                  <a:pt x="607" y="645"/>
                  <a:pt x="836" y="706"/>
                  <a:pt x="952" y="706"/>
                </a:cubicBezTo>
                <a:cubicBezTo>
                  <a:pt x="981" y="706"/>
                  <a:pt x="1003" y="702"/>
                  <a:pt x="1012" y="693"/>
                </a:cubicBezTo>
                <a:cubicBezTo>
                  <a:pt x="1060" y="645"/>
                  <a:pt x="762" y="359"/>
                  <a:pt x="762" y="359"/>
                </a:cubicBezTo>
                <a:cubicBezTo>
                  <a:pt x="762" y="359"/>
                  <a:pt x="941" y="109"/>
                  <a:pt x="857" y="50"/>
                </a:cubicBezTo>
                <a:cubicBezTo>
                  <a:pt x="850" y="44"/>
                  <a:pt x="839" y="41"/>
                  <a:pt x="826" y="41"/>
                </a:cubicBezTo>
                <a:cubicBezTo>
                  <a:pt x="736" y="41"/>
                  <a:pt x="536" y="169"/>
                  <a:pt x="536" y="169"/>
                </a:cubicBezTo>
                <a:cubicBezTo>
                  <a:pt x="536" y="169"/>
                  <a:pt x="325" y="0"/>
                  <a:pt x="250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1" name="CustomShape 94"/>
          <p:cNvSpPr/>
          <p:nvPr/>
        </p:nvSpPr>
        <p:spPr>
          <a:xfrm>
            <a:off x="4553640" y="3679200"/>
            <a:ext cx="127080" cy="112320"/>
          </a:xfrm>
          <a:custGeom>
            <a:avLst/>
            <a:gdLst/>
            <a:ahLst/>
            <a:cxnLst/>
            <a:rect l="l" t="t" r="r" b="b"/>
            <a:pathLst>
              <a:path w="3203" h="2908">
                <a:moveTo>
                  <a:pt x="865" y="1"/>
                </a:moveTo>
                <a:cubicBezTo>
                  <a:pt x="847" y="1"/>
                  <a:pt x="833" y="4"/>
                  <a:pt x="822" y="12"/>
                </a:cubicBezTo>
                <a:cubicBezTo>
                  <a:pt x="631" y="131"/>
                  <a:pt x="774" y="1000"/>
                  <a:pt x="774" y="1000"/>
                </a:cubicBezTo>
                <a:cubicBezTo>
                  <a:pt x="774" y="1000"/>
                  <a:pt x="48" y="1405"/>
                  <a:pt x="12" y="1607"/>
                </a:cubicBezTo>
                <a:cubicBezTo>
                  <a:pt x="0" y="1821"/>
                  <a:pt x="929" y="1857"/>
                  <a:pt x="929" y="1857"/>
                </a:cubicBezTo>
                <a:cubicBezTo>
                  <a:pt x="929" y="1857"/>
                  <a:pt x="1048" y="2857"/>
                  <a:pt x="1191" y="2905"/>
                </a:cubicBezTo>
                <a:cubicBezTo>
                  <a:pt x="1195" y="2907"/>
                  <a:pt x="1200" y="2907"/>
                  <a:pt x="1205" y="2907"/>
                </a:cubicBezTo>
                <a:cubicBezTo>
                  <a:pt x="1375" y="2907"/>
                  <a:pt x="1858" y="1976"/>
                  <a:pt x="1858" y="1976"/>
                </a:cubicBezTo>
                <a:cubicBezTo>
                  <a:pt x="1858" y="1976"/>
                  <a:pt x="2551" y="2190"/>
                  <a:pt x="2902" y="2190"/>
                </a:cubicBezTo>
                <a:cubicBezTo>
                  <a:pt x="2989" y="2190"/>
                  <a:pt x="3055" y="2176"/>
                  <a:pt x="3084" y="2143"/>
                </a:cubicBezTo>
                <a:cubicBezTo>
                  <a:pt x="3203" y="2000"/>
                  <a:pt x="2358" y="1107"/>
                  <a:pt x="2358" y="1107"/>
                </a:cubicBezTo>
                <a:cubicBezTo>
                  <a:pt x="2358" y="1107"/>
                  <a:pt x="2905" y="345"/>
                  <a:pt x="2727" y="178"/>
                </a:cubicBezTo>
                <a:cubicBezTo>
                  <a:pt x="2698" y="154"/>
                  <a:pt x="2656" y="143"/>
                  <a:pt x="2605" y="143"/>
                </a:cubicBezTo>
                <a:cubicBezTo>
                  <a:pt x="2313" y="143"/>
                  <a:pt x="1727" y="488"/>
                  <a:pt x="1727" y="488"/>
                </a:cubicBezTo>
                <a:cubicBezTo>
                  <a:pt x="1727" y="488"/>
                  <a:pt x="1077" y="1"/>
                  <a:pt x="865" y="1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2" name="CustomShape 95"/>
          <p:cNvSpPr/>
          <p:nvPr/>
        </p:nvSpPr>
        <p:spPr>
          <a:xfrm>
            <a:off x="4645080" y="3893400"/>
            <a:ext cx="135720" cy="119880"/>
          </a:xfrm>
          <a:custGeom>
            <a:avLst/>
            <a:gdLst/>
            <a:ahLst/>
            <a:cxnLst/>
            <a:rect l="l" t="t" r="r" b="b"/>
            <a:pathLst>
              <a:path w="3406" h="3097">
                <a:moveTo>
                  <a:pt x="901" y="0"/>
                </a:moveTo>
                <a:cubicBezTo>
                  <a:pt x="884" y="0"/>
                  <a:pt x="869" y="3"/>
                  <a:pt x="857" y="10"/>
                </a:cubicBezTo>
                <a:cubicBezTo>
                  <a:pt x="667" y="153"/>
                  <a:pt x="810" y="1058"/>
                  <a:pt x="810" y="1058"/>
                </a:cubicBezTo>
                <a:cubicBezTo>
                  <a:pt x="810" y="1058"/>
                  <a:pt x="36" y="1486"/>
                  <a:pt x="12" y="1713"/>
                </a:cubicBezTo>
                <a:cubicBezTo>
                  <a:pt x="0" y="1939"/>
                  <a:pt x="976" y="1975"/>
                  <a:pt x="976" y="1975"/>
                </a:cubicBezTo>
                <a:cubicBezTo>
                  <a:pt x="976" y="1975"/>
                  <a:pt x="1095" y="3034"/>
                  <a:pt x="1262" y="3094"/>
                </a:cubicBezTo>
                <a:cubicBezTo>
                  <a:pt x="1267" y="3095"/>
                  <a:pt x="1272" y="3096"/>
                  <a:pt x="1277" y="3096"/>
                </a:cubicBezTo>
                <a:cubicBezTo>
                  <a:pt x="1459" y="3096"/>
                  <a:pt x="1977" y="2117"/>
                  <a:pt x="1977" y="2117"/>
                </a:cubicBezTo>
                <a:cubicBezTo>
                  <a:pt x="1977" y="2117"/>
                  <a:pt x="2737" y="2337"/>
                  <a:pt x="3100" y="2337"/>
                </a:cubicBezTo>
                <a:cubicBezTo>
                  <a:pt x="3185" y="2337"/>
                  <a:pt x="3247" y="2325"/>
                  <a:pt x="3274" y="2296"/>
                </a:cubicBezTo>
                <a:cubicBezTo>
                  <a:pt x="3405" y="2141"/>
                  <a:pt x="2500" y="1189"/>
                  <a:pt x="2500" y="1189"/>
                </a:cubicBezTo>
                <a:cubicBezTo>
                  <a:pt x="2500" y="1189"/>
                  <a:pt x="3096" y="367"/>
                  <a:pt x="2881" y="212"/>
                </a:cubicBezTo>
                <a:cubicBezTo>
                  <a:pt x="2851" y="186"/>
                  <a:pt x="2807" y="175"/>
                  <a:pt x="2752" y="175"/>
                </a:cubicBezTo>
                <a:cubicBezTo>
                  <a:pt x="2440" y="175"/>
                  <a:pt x="1810" y="546"/>
                  <a:pt x="1810" y="546"/>
                </a:cubicBezTo>
                <a:cubicBezTo>
                  <a:pt x="1810" y="546"/>
                  <a:pt x="1130" y="0"/>
                  <a:pt x="901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3" name="CustomShape 96"/>
          <p:cNvSpPr/>
          <p:nvPr/>
        </p:nvSpPr>
        <p:spPr>
          <a:xfrm>
            <a:off x="4773600" y="3988080"/>
            <a:ext cx="73440" cy="66600"/>
          </a:xfrm>
          <a:custGeom>
            <a:avLst/>
            <a:gdLst/>
            <a:ahLst/>
            <a:cxnLst/>
            <a:rect l="l" t="t" r="r" b="b"/>
            <a:pathLst>
              <a:path w="1847" h="1730">
                <a:moveTo>
                  <a:pt x="953" y="1"/>
                </a:moveTo>
                <a:cubicBezTo>
                  <a:pt x="822" y="1"/>
                  <a:pt x="620" y="465"/>
                  <a:pt x="620" y="465"/>
                </a:cubicBezTo>
                <a:cubicBezTo>
                  <a:pt x="620" y="465"/>
                  <a:pt x="532" y="459"/>
                  <a:pt x="427" y="459"/>
                </a:cubicBezTo>
                <a:cubicBezTo>
                  <a:pt x="286" y="459"/>
                  <a:pt x="113" y="470"/>
                  <a:pt x="72" y="525"/>
                </a:cubicBezTo>
                <a:cubicBezTo>
                  <a:pt x="1" y="632"/>
                  <a:pt x="429" y="930"/>
                  <a:pt x="429" y="930"/>
                </a:cubicBezTo>
                <a:cubicBezTo>
                  <a:pt x="429" y="930"/>
                  <a:pt x="179" y="1430"/>
                  <a:pt x="239" y="1501"/>
                </a:cubicBezTo>
                <a:cubicBezTo>
                  <a:pt x="246" y="1511"/>
                  <a:pt x="259" y="1515"/>
                  <a:pt x="277" y="1515"/>
                </a:cubicBezTo>
                <a:cubicBezTo>
                  <a:pt x="414" y="1515"/>
                  <a:pt x="834" y="1263"/>
                  <a:pt x="834" y="1263"/>
                </a:cubicBezTo>
                <a:cubicBezTo>
                  <a:pt x="834" y="1263"/>
                  <a:pt x="1223" y="1729"/>
                  <a:pt x="1357" y="1729"/>
                </a:cubicBezTo>
                <a:cubicBezTo>
                  <a:pt x="1361" y="1729"/>
                  <a:pt x="1366" y="1729"/>
                  <a:pt x="1370" y="1727"/>
                </a:cubicBezTo>
                <a:cubicBezTo>
                  <a:pt x="1477" y="1704"/>
                  <a:pt x="1334" y="1013"/>
                  <a:pt x="1334" y="1013"/>
                </a:cubicBezTo>
                <a:cubicBezTo>
                  <a:pt x="1334" y="1013"/>
                  <a:pt x="1846" y="822"/>
                  <a:pt x="1799" y="692"/>
                </a:cubicBezTo>
                <a:cubicBezTo>
                  <a:pt x="1751" y="549"/>
                  <a:pt x="1215" y="525"/>
                  <a:pt x="1215" y="525"/>
                </a:cubicBezTo>
                <a:cubicBezTo>
                  <a:pt x="1215" y="525"/>
                  <a:pt x="1060" y="1"/>
                  <a:pt x="953" y="1"/>
                </a:cubicBezTo>
                <a:close/>
              </a:path>
            </a:pathLst>
          </a:custGeom>
          <a:solidFill>
            <a:srgbClr val="E3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4" name="CustomShape 97"/>
          <p:cNvSpPr/>
          <p:nvPr/>
        </p:nvSpPr>
        <p:spPr>
          <a:xfrm>
            <a:off x="4593960" y="4289400"/>
            <a:ext cx="183600" cy="158400"/>
          </a:xfrm>
          <a:custGeom>
            <a:avLst/>
            <a:gdLst/>
            <a:ahLst/>
            <a:cxnLst/>
            <a:rect l="l" t="t" r="r" b="b"/>
            <a:pathLst>
              <a:path w="4611" h="4098">
                <a:moveTo>
                  <a:pt x="920" y="1"/>
                </a:moveTo>
                <a:cubicBezTo>
                  <a:pt x="846" y="1"/>
                  <a:pt x="774" y="26"/>
                  <a:pt x="706" y="83"/>
                </a:cubicBezTo>
                <a:cubicBezTo>
                  <a:pt x="1" y="670"/>
                  <a:pt x="1904" y="4097"/>
                  <a:pt x="2824" y="4097"/>
                </a:cubicBezTo>
                <a:cubicBezTo>
                  <a:pt x="2836" y="4097"/>
                  <a:pt x="2849" y="4097"/>
                  <a:pt x="2861" y="4095"/>
                </a:cubicBezTo>
                <a:cubicBezTo>
                  <a:pt x="3754" y="3988"/>
                  <a:pt x="4611" y="547"/>
                  <a:pt x="3754" y="190"/>
                </a:cubicBezTo>
                <a:cubicBezTo>
                  <a:pt x="3695" y="165"/>
                  <a:pt x="3640" y="153"/>
                  <a:pt x="3587" y="153"/>
                </a:cubicBezTo>
                <a:cubicBezTo>
                  <a:pt x="2867" y="153"/>
                  <a:pt x="2599" y="2321"/>
                  <a:pt x="2599" y="2321"/>
                </a:cubicBezTo>
                <a:cubicBezTo>
                  <a:pt x="2599" y="2321"/>
                  <a:pt x="1633" y="1"/>
                  <a:pt x="920" y="1"/>
                </a:cubicBezTo>
                <a:close/>
              </a:path>
            </a:pathLst>
          </a:custGeom>
          <a:solidFill>
            <a:srgbClr val="E3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5" name="CustomShape 98"/>
          <p:cNvSpPr/>
          <p:nvPr/>
        </p:nvSpPr>
        <p:spPr>
          <a:xfrm>
            <a:off x="5012640" y="4221000"/>
            <a:ext cx="63720" cy="42120"/>
          </a:xfrm>
          <a:custGeom>
            <a:avLst/>
            <a:gdLst/>
            <a:ahLst/>
            <a:cxnLst/>
            <a:rect l="l" t="t" r="r" b="b"/>
            <a:pathLst>
              <a:path w="1609" h="1089">
                <a:moveTo>
                  <a:pt x="657" y="0"/>
                </a:moveTo>
                <a:cubicBezTo>
                  <a:pt x="540" y="0"/>
                  <a:pt x="424" y="33"/>
                  <a:pt x="326" y="107"/>
                </a:cubicBezTo>
                <a:cubicBezTo>
                  <a:pt x="1" y="355"/>
                  <a:pt x="260" y="1089"/>
                  <a:pt x="714" y="1089"/>
                </a:cubicBezTo>
                <a:cubicBezTo>
                  <a:pt x="825" y="1089"/>
                  <a:pt x="948" y="1045"/>
                  <a:pt x="1076" y="940"/>
                </a:cubicBezTo>
                <a:cubicBezTo>
                  <a:pt x="1609" y="512"/>
                  <a:pt x="1123" y="0"/>
                  <a:pt x="657" y="0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6" name="CustomShape 99"/>
          <p:cNvSpPr/>
          <p:nvPr/>
        </p:nvSpPr>
        <p:spPr>
          <a:xfrm>
            <a:off x="4709520" y="4475520"/>
            <a:ext cx="63360" cy="42120"/>
          </a:xfrm>
          <a:custGeom>
            <a:avLst/>
            <a:gdLst/>
            <a:ahLst/>
            <a:cxnLst/>
            <a:rect l="l" t="t" r="r" b="b"/>
            <a:pathLst>
              <a:path w="1595" h="1096">
                <a:moveTo>
                  <a:pt x="638" y="1"/>
                </a:moveTo>
                <a:cubicBezTo>
                  <a:pt x="534" y="1"/>
                  <a:pt x="430" y="29"/>
                  <a:pt x="341" y="95"/>
                </a:cubicBezTo>
                <a:cubicBezTo>
                  <a:pt x="1" y="338"/>
                  <a:pt x="223" y="1095"/>
                  <a:pt x="685" y="1095"/>
                </a:cubicBezTo>
                <a:cubicBezTo>
                  <a:pt x="789" y="1095"/>
                  <a:pt x="906" y="1056"/>
                  <a:pt x="1031" y="964"/>
                </a:cubicBezTo>
                <a:cubicBezTo>
                  <a:pt x="1595" y="566"/>
                  <a:pt x="1104" y="1"/>
                  <a:pt x="638" y="1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7" name="CustomShape 100"/>
          <p:cNvSpPr/>
          <p:nvPr/>
        </p:nvSpPr>
        <p:spPr>
          <a:xfrm>
            <a:off x="4772880" y="4383360"/>
            <a:ext cx="42840" cy="28440"/>
          </a:xfrm>
          <a:custGeom>
            <a:avLst/>
            <a:gdLst/>
            <a:ahLst/>
            <a:cxnLst/>
            <a:rect l="l" t="t" r="r" b="b"/>
            <a:pathLst>
              <a:path w="1078" h="735">
                <a:moveTo>
                  <a:pt x="436" y="1"/>
                </a:moveTo>
                <a:cubicBezTo>
                  <a:pt x="362" y="1"/>
                  <a:pt x="289" y="20"/>
                  <a:pt x="224" y="65"/>
                </a:cubicBezTo>
                <a:cubicBezTo>
                  <a:pt x="0" y="221"/>
                  <a:pt x="158" y="735"/>
                  <a:pt x="471" y="735"/>
                </a:cubicBezTo>
                <a:cubicBezTo>
                  <a:pt x="541" y="735"/>
                  <a:pt x="618" y="709"/>
                  <a:pt x="700" y="648"/>
                </a:cubicBezTo>
                <a:cubicBezTo>
                  <a:pt x="1078" y="368"/>
                  <a:pt x="755" y="1"/>
                  <a:pt x="4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8" name="CustomShape 101"/>
          <p:cNvSpPr/>
          <p:nvPr/>
        </p:nvSpPr>
        <p:spPr>
          <a:xfrm>
            <a:off x="5036040" y="4317120"/>
            <a:ext cx="45000" cy="33840"/>
          </a:xfrm>
          <a:custGeom>
            <a:avLst/>
            <a:gdLst/>
            <a:ahLst/>
            <a:cxnLst/>
            <a:rect l="l" t="t" r="r" b="b"/>
            <a:pathLst>
              <a:path w="1140" h="877">
                <a:moveTo>
                  <a:pt x="534" y="0"/>
                </a:moveTo>
                <a:cubicBezTo>
                  <a:pt x="360" y="0"/>
                  <a:pt x="179" y="85"/>
                  <a:pt x="86" y="284"/>
                </a:cubicBezTo>
                <a:cubicBezTo>
                  <a:pt x="0" y="456"/>
                  <a:pt x="194" y="877"/>
                  <a:pt x="483" y="877"/>
                </a:cubicBezTo>
                <a:cubicBezTo>
                  <a:pt x="594" y="877"/>
                  <a:pt x="719" y="815"/>
                  <a:pt x="848" y="653"/>
                </a:cubicBezTo>
                <a:cubicBezTo>
                  <a:pt x="1140" y="277"/>
                  <a:pt x="848" y="0"/>
                  <a:pt x="534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9" name="CustomShape 102"/>
          <p:cNvSpPr/>
          <p:nvPr/>
        </p:nvSpPr>
        <p:spPr>
          <a:xfrm>
            <a:off x="4637520" y="4460040"/>
            <a:ext cx="45000" cy="33120"/>
          </a:xfrm>
          <a:custGeom>
            <a:avLst/>
            <a:gdLst/>
            <a:ahLst/>
            <a:cxnLst/>
            <a:rect l="l" t="t" r="r" b="b"/>
            <a:pathLst>
              <a:path w="1142" h="870">
                <a:moveTo>
                  <a:pt x="530" y="1"/>
                </a:moveTo>
                <a:cubicBezTo>
                  <a:pt x="358" y="1"/>
                  <a:pt x="179" y="84"/>
                  <a:pt x="87" y="282"/>
                </a:cubicBezTo>
                <a:cubicBezTo>
                  <a:pt x="1" y="454"/>
                  <a:pt x="195" y="869"/>
                  <a:pt x="485" y="869"/>
                </a:cubicBezTo>
                <a:cubicBezTo>
                  <a:pt x="596" y="869"/>
                  <a:pt x="721" y="809"/>
                  <a:pt x="849" y="651"/>
                </a:cubicBezTo>
                <a:cubicBezTo>
                  <a:pt x="1142" y="281"/>
                  <a:pt x="846" y="1"/>
                  <a:pt x="530" y="1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0" name="Slika 2449"/>
          <p:cNvPicPr/>
          <p:nvPr/>
        </p:nvPicPr>
        <p:blipFill>
          <a:blip r:embed="rId4"/>
          <a:stretch/>
        </p:blipFill>
        <p:spPr>
          <a:xfrm>
            <a:off x="5616000" y="1127520"/>
            <a:ext cx="2880000" cy="3840480"/>
          </a:xfrm>
          <a:prstGeom prst="rect">
            <a:avLst/>
          </a:prstGeom>
          <a:ln>
            <a:noFill/>
          </a:ln>
        </p:spPr>
      </p:pic>
      <p:sp>
        <p:nvSpPr>
          <p:cNvPr id="2451" name="TextShape 103"/>
          <p:cNvSpPr txBox="1"/>
          <p:nvPr/>
        </p:nvSpPr>
        <p:spPr>
          <a:xfrm>
            <a:off x="5255999" y="365760"/>
            <a:ext cx="3742527" cy="64487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Likovna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 err="1" smtClean="0">
                <a:solidFill>
                  <a:srgbClr val="FFFFFF"/>
                </a:solidFill>
                <a:latin typeface="Arial"/>
              </a:rPr>
              <a:t>aktiv</a:t>
            </a:r>
            <a:r>
              <a:rPr lang="hr-HR" sz="1800" b="0" strike="noStrike" spc="-1" dirty="0" smtClean="0">
                <a:solidFill>
                  <a:srgbClr val="FFFFFF"/>
                </a:solidFill>
                <a:latin typeface="Arial"/>
              </a:rPr>
              <a:t>n</a:t>
            </a:r>
            <a:r>
              <a:rPr lang="en-GB" sz="1800" b="0" strike="noStrike" spc="-1" dirty="0" err="1" smtClean="0">
                <a:solidFill>
                  <a:srgbClr val="FFFFFF"/>
                </a:solidFill>
                <a:latin typeface="Arial"/>
              </a:rPr>
              <a:t>ost</a:t>
            </a:r>
            <a:r>
              <a:rPr lang="en-GB" sz="1800" b="0" strike="noStrike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- Tate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crtaju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svojoj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djeci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, a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djeca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 err="1">
                <a:solidFill>
                  <a:srgbClr val="FFFFFF"/>
                </a:solidFill>
                <a:latin typeface="Arial"/>
              </a:rPr>
              <a:t>svojim</a:t>
            </a:r>
            <a:r>
              <a:rPr lang="en-GB" sz="18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800" b="0" strike="noStrike" spc="-1" dirty="0" err="1" smtClean="0">
                <a:solidFill>
                  <a:srgbClr val="FFFFFF"/>
                </a:solidFill>
                <a:latin typeface="Arial"/>
              </a:rPr>
              <a:t>tatama</a:t>
            </a:r>
            <a:r>
              <a:rPr lang="hr-HR" sz="1800" b="0" strike="noStrike" spc="-1" dirty="0" smtClean="0">
                <a:solidFill>
                  <a:srgbClr val="FFFFFF"/>
                </a:solidFill>
                <a:latin typeface="Arial"/>
              </a:rPr>
              <a:t>.</a:t>
            </a:r>
            <a:endParaRPr lang="en-GB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2" name="Group 1"/>
          <p:cNvGrpSpPr/>
          <p:nvPr/>
        </p:nvGrpSpPr>
        <p:grpSpPr>
          <a:xfrm>
            <a:off x="8357760" y="4248000"/>
            <a:ext cx="354240" cy="354240"/>
            <a:chOff x="8357760" y="4248000"/>
            <a:chExt cx="354240" cy="354240"/>
          </a:xfrm>
        </p:grpSpPr>
        <p:sp>
          <p:nvSpPr>
            <p:cNvPr id="2453" name="CustomShape 2"/>
            <p:cNvSpPr/>
            <p:nvPr/>
          </p:nvSpPr>
          <p:spPr>
            <a:xfrm>
              <a:off x="8357760" y="4248000"/>
              <a:ext cx="354240" cy="354240"/>
            </a:xfrm>
            <a:custGeom>
              <a:avLst/>
              <a:gdLst/>
              <a:ahLst/>
              <a:cxnLst/>
              <a:rect l="l" t="t" r="r" b="b"/>
              <a:pathLst>
                <a:path w="33192" h="33191">
                  <a:moveTo>
                    <a:pt x="16612" y="1"/>
                  </a:moveTo>
                  <a:cubicBezTo>
                    <a:pt x="7426" y="1"/>
                    <a:pt x="1" y="7458"/>
                    <a:pt x="1" y="16612"/>
                  </a:cubicBezTo>
                  <a:cubicBezTo>
                    <a:pt x="1" y="25766"/>
                    <a:pt x="7426" y="33191"/>
                    <a:pt x="16612" y="33191"/>
                  </a:cubicBezTo>
                  <a:cubicBezTo>
                    <a:pt x="25766" y="33191"/>
                    <a:pt x="33191" y="25766"/>
                    <a:pt x="33191" y="16612"/>
                  </a:cubicBezTo>
                  <a:cubicBezTo>
                    <a:pt x="33191" y="7458"/>
                    <a:pt x="25766" y="1"/>
                    <a:pt x="16612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4" name="CustomShape 3"/>
            <p:cNvSpPr/>
            <p:nvPr/>
          </p:nvSpPr>
          <p:spPr>
            <a:xfrm>
              <a:off x="8465040" y="4560480"/>
              <a:ext cx="88200" cy="23400"/>
            </a:xfrm>
            <a:custGeom>
              <a:avLst/>
              <a:gdLst/>
              <a:ahLst/>
              <a:cxnLst/>
              <a:rect l="l" t="t" r="r" b="b"/>
              <a:pathLst>
                <a:path w="8280" h="2234">
                  <a:moveTo>
                    <a:pt x="779" y="0"/>
                  </a:moveTo>
                  <a:cubicBezTo>
                    <a:pt x="195" y="0"/>
                    <a:pt x="0" y="962"/>
                    <a:pt x="664" y="1221"/>
                  </a:cubicBezTo>
                  <a:cubicBezTo>
                    <a:pt x="2450" y="1878"/>
                    <a:pt x="4344" y="2233"/>
                    <a:pt x="6257" y="2233"/>
                  </a:cubicBezTo>
                  <a:cubicBezTo>
                    <a:pt x="6675" y="2233"/>
                    <a:pt x="7094" y="2216"/>
                    <a:pt x="7513" y="2182"/>
                  </a:cubicBezTo>
                  <a:cubicBezTo>
                    <a:pt x="8230" y="2119"/>
                    <a:pt x="8279" y="995"/>
                    <a:pt x="7572" y="995"/>
                  </a:cubicBezTo>
                  <a:cubicBezTo>
                    <a:pt x="7553" y="995"/>
                    <a:pt x="7533" y="996"/>
                    <a:pt x="7513" y="997"/>
                  </a:cubicBezTo>
                  <a:cubicBezTo>
                    <a:pt x="7140" y="1024"/>
                    <a:pt x="6766" y="1037"/>
                    <a:pt x="6394" y="1037"/>
                  </a:cubicBezTo>
                  <a:cubicBezTo>
                    <a:pt x="4531" y="1037"/>
                    <a:pt x="2691" y="704"/>
                    <a:pt x="984" y="37"/>
                  </a:cubicBezTo>
                  <a:cubicBezTo>
                    <a:pt x="911" y="12"/>
                    <a:pt x="843" y="0"/>
                    <a:pt x="779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5" name="CustomShape 4"/>
            <p:cNvSpPr/>
            <p:nvPr/>
          </p:nvSpPr>
          <p:spPr>
            <a:xfrm>
              <a:off x="8564040" y="4567680"/>
              <a:ext cx="24480" cy="14040"/>
            </a:xfrm>
            <a:custGeom>
              <a:avLst/>
              <a:gdLst/>
              <a:ahLst/>
              <a:cxnLst/>
              <a:rect l="l" t="t" r="r" b="b"/>
              <a:pathLst>
                <a:path w="2312" h="1347">
                  <a:moveTo>
                    <a:pt x="1478" y="0"/>
                  </a:moveTo>
                  <a:cubicBezTo>
                    <a:pt x="1426" y="0"/>
                    <a:pt x="1370" y="7"/>
                    <a:pt x="1313" y="22"/>
                  </a:cubicBezTo>
                  <a:lnTo>
                    <a:pt x="513" y="182"/>
                  </a:lnTo>
                  <a:cubicBezTo>
                    <a:pt x="193" y="278"/>
                    <a:pt x="1" y="598"/>
                    <a:pt x="97" y="919"/>
                  </a:cubicBezTo>
                  <a:cubicBezTo>
                    <a:pt x="180" y="1169"/>
                    <a:pt x="433" y="1347"/>
                    <a:pt x="708" y="1347"/>
                  </a:cubicBezTo>
                  <a:cubicBezTo>
                    <a:pt x="749" y="1347"/>
                    <a:pt x="791" y="1343"/>
                    <a:pt x="833" y="1335"/>
                  </a:cubicBezTo>
                  <a:lnTo>
                    <a:pt x="1633" y="1175"/>
                  </a:lnTo>
                  <a:cubicBezTo>
                    <a:pt x="2311" y="968"/>
                    <a:pt x="2093" y="0"/>
                    <a:pt x="1478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6" name="CustomShape 5"/>
            <p:cNvSpPr/>
            <p:nvPr/>
          </p:nvSpPr>
          <p:spPr>
            <a:xfrm>
              <a:off x="8553960" y="4271760"/>
              <a:ext cx="70560" cy="25200"/>
            </a:xfrm>
            <a:custGeom>
              <a:avLst/>
              <a:gdLst/>
              <a:ahLst/>
              <a:cxnLst/>
              <a:rect l="l" t="t" r="r" b="b"/>
              <a:pathLst>
                <a:path w="6639" h="2394">
                  <a:moveTo>
                    <a:pt x="1422" y="1"/>
                  </a:moveTo>
                  <a:cubicBezTo>
                    <a:pt x="1205" y="1"/>
                    <a:pt x="987" y="8"/>
                    <a:pt x="768" y="23"/>
                  </a:cubicBezTo>
                  <a:cubicBezTo>
                    <a:pt x="11" y="86"/>
                    <a:pt x="0" y="1240"/>
                    <a:pt x="738" y="1240"/>
                  </a:cubicBezTo>
                  <a:cubicBezTo>
                    <a:pt x="748" y="1240"/>
                    <a:pt x="758" y="1240"/>
                    <a:pt x="768" y="1239"/>
                  </a:cubicBezTo>
                  <a:cubicBezTo>
                    <a:pt x="1012" y="1216"/>
                    <a:pt x="1255" y="1204"/>
                    <a:pt x="1497" y="1204"/>
                  </a:cubicBezTo>
                  <a:cubicBezTo>
                    <a:pt x="2882" y="1204"/>
                    <a:pt x="4243" y="1587"/>
                    <a:pt x="5441" y="2296"/>
                  </a:cubicBezTo>
                  <a:cubicBezTo>
                    <a:pt x="5556" y="2364"/>
                    <a:pt x="5669" y="2393"/>
                    <a:pt x="5774" y="2393"/>
                  </a:cubicBezTo>
                  <a:cubicBezTo>
                    <a:pt x="6309" y="2393"/>
                    <a:pt x="6639" y="1619"/>
                    <a:pt x="6049" y="1271"/>
                  </a:cubicBezTo>
                  <a:cubicBezTo>
                    <a:pt x="4637" y="424"/>
                    <a:pt x="3051" y="1"/>
                    <a:pt x="1422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57" name="Group 6"/>
          <p:cNvGrpSpPr/>
          <p:nvPr/>
        </p:nvGrpSpPr>
        <p:grpSpPr>
          <a:xfrm>
            <a:off x="3290400" y="3096000"/>
            <a:ext cx="237600" cy="236160"/>
            <a:chOff x="3290400" y="3096000"/>
            <a:chExt cx="237600" cy="236160"/>
          </a:xfrm>
        </p:grpSpPr>
        <p:sp>
          <p:nvSpPr>
            <p:cNvPr id="2458" name="CustomShape 7"/>
            <p:cNvSpPr/>
            <p:nvPr/>
          </p:nvSpPr>
          <p:spPr>
            <a:xfrm>
              <a:off x="3290400" y="3096000"/>
              <a:ext cx="237600" cy="23616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9" name="CustomShape 8"/>
            <p:cNvSpPr/>
            <p:nvPr/>
          </p:nvSpPr>
          <p:spPr>
            <a:xfrm>
              <a:off x="3372120" y="3112920"/>
              <a:ext cx="69120" cy="1332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0" name="CustomShape 9"/>
            <p:cNvSpPr/>
            <p:nvPr/>
          </p:nvSpPr>
          <p:spPr>
            <a:xfrm>
              <a:off x="3347640" y="3289680"/>
              <a:ext cx="66960" cy="2268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1" name="CustomShape 10"/>
            <p:cNvSpPr/>
            <p:nvPr/>
          </p:nvSpPr>
          <p:spPr>
            <a:xfrm>
              <a:off x="3424680" y="3300120"/>
              <a:ext cx="26640" cy="1008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62" name="Group 11"/>
          <p:cNvGrpSpPr/>
          <p:nvPr/>
        </p:nvGrpSpPr>
        <p:grpSpPr>
          <a:xfrm>
            <a:off x="1080000" y="221760"/>
            <a:ext cx="354240" cy="354240"/>
            <a:chOff x="1080000" y="221760"/>
            <a:chExt cx="354240" cy="354240"/>
          </a:xfrm>
        </p:grpSpPr>
        <p:sp>
          <p:nvSpPr>
            <p:cNvPr id="2463" name="CustomShape 12"/>
            <p:cNvSpPr/>
            <p:nvPr/>
          </p:nvSpPr>
          <p:spPr>
            <a:xfrm>
              <a:off x="1080000" y="221760"/>
              <a:ext cx="354240" cy="354240"/>
            </a:xfrm>
            <a:custGeom>
              <a:avLst/>
              <a:gdLst/>
              <a:ahLst/>
              <a:cxnLst/>
              <a:rect l="l" t="t" r="r" b="b"/>
              <a:pathLst>
                <a:path w="33192" h="33191">
                  <a:moveTo>
                    <a:pt x="16612" y="1"/>
                  </a:moveTo>
                  <a:cubicBezTo>
                    <a:pt x="7426" y="1"/>
                    <a:pt x="1" y="7458"/>
                    <a:pt x="1" y="16612"/>
                  </a:cubicBezTo>
                  <a:cubicBezTo>
                    <a:pt x="1" y="25766"/>
                    <a:pt x="7426" y="33191"/>
                    <a:pt x="16612" y="33191"/>
                  </a:cubicBezTo>
                  <a:cubicBezTo>
                    <a:pt x="25766" y="33191"/>
                    <a:pt x="33191" y="25766"/>
                    <a:pt x="33191" y="16612"/>
                  </a:cubicBezTo>
                  <a:cubicBezTo>
                    <a:pt x="33191" y="7458"/>
                    <a:pt x="25766" y="1"/>
                    <a:pt x="16612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4" name="CustomShape 13"/>
            <p:cNvSpPr/>
            <p:nvPr/>
          </p:nvSpPr>
          <p:spPr>
            <a:xfrm>
              <a:off x="1187640" y="534240"/>
              <a:ext cx="88200" cy="23400"/>
            </a:xfrm>
            <a:custGeom>
              <a:avLst/>
              <a:gdLst/>
              <a:ahLst/>
              <a:cxnLst/>
              <a:rect l="l" t="t" r="r" b="b"/>
              <a:pathLst>
                <a:path w="8280" h="2234">
                  <a:moveTo>
                    <a:pt x="779" y="0"/>
                  </a:moveTo>
                  <a:cubicBezTo>
                    <a:pt x="195" y="0"/>
                    <a:pt x="0" y="962"/>
                    <a:pt x="664" y="1221"/>
                  </a:cubicBezTo>
                  <a:cubicBezTo>
                    <a:pt x="2450" y="1878"/>
                    <a:pt x="4344" y="2233"/>
                    <a:pt x="6257" y="2233"/>
                  </a:cubicBezTo>
                  <a:cubicBezTo>
                    <a:pt x="6675" y="2233"/>
                    <a:pt x="7094" y="2216"/>
                    <a:pt x="7513" y="2182"/>
                  </a:cubicBezTo>
                  <a:cubicBezTo>
                    <a:pt x="8230" y="2119"/>
                    <a:pt x="8279" y="995"/>
                    <a:pt x="7572" y="995"/>
                  </a:cubicBezTo>
                  <a:cubicBezTo>
                    <a:pt x="7553" y="995"/>
                    <a:pt x="7533" y="996"/>
                    <a:pt x="7513" y="997"/>
                  </a:cubicBezTo>
                  <a:cubicBezTo>
                    <a:pt x="7140" y="1024"/>
                    <a:pt x="6766" y="1037"/>
                    <a:pt x="6394" y="1037"/>
                  </a:cubicBezTo>
                  <a:cubicBezTo>
                    <a:pt x="4531" y="1037"/>
                    <a:pt x="2691" y="704"/>
                    <a:pt x="984" y="37"/>
                  </a:cubicBezTo>
                  <a:cubicBezTo>
                    <a:pt x="911" y="12"/>
                    <a:pt x="843" y="0"/>
                    <a:pt x="779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5" name="CustomShape 14"/>
            <p:cNvSpPr/>
            <p:nvPr/>
          </p:nvSpPr>
          <p:spPr>
            <a:xfrm>
              <a:off x="1286280" y="541440"/>
              <a:ext cx="24480" cy="14040"/>
            </a:xfrm>
            <a:custGeom>
              <a:avLst/>
              <a:gdLst/>
              <a:ahLst/>
              <a:cxnLst/>
              <a:rect l="l" t="t" r="r" b="b"/>
              <a:pathLst>
                <a:path w="2312" h="1347">
                  <a:moveTo>
                    <a:pt x="1478" y="0"/>
                  </a:moveTo>
                  <a:cubicBezTo>
                    <a:pt x="1426" y="0"/>
                    <a:pt x="1370" y="7"/>
                    <a:pt x="1313" y="22"/>
                  </a:cubicBezTo>
                  <a:lnTo>
                    <a:pt x="513" y="182"/>
                  </a:lnTo>
                  <a:cubicBezTo>
                    <a:pt x="193" y="278"/>
                    <a:pt x="1" y="598"/>
                    <a:pt x="97" y="919"/>
                  </a:cubicBezTo>
                  <a:cubicBezTo>
                    <a:pt x="180" y="1169"/>
                    <a:pt x="433" y="1347"/>
                    <a:pt x="708" y="1347"/>
                  </a:cubicBezTo>
                  <a:cubicBezTo>
                    <a:pt x="749" y="1347"/>
                    <a:pt x="791" y="1343"/>
                    <a:pt x="833" y="1335"/>
                  </a:cubicBezTo>
                  <a:lnTo>
                    <a:pt x="1633" y="1175"/>
                  </a:lnTo>
                  <a:cubicBezTo>
                    <a:pt x="2311" y="968"/>
                    <a:pt x="2093" y="0"/>
                    <a:pt x="1478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6" name="CustomShape 15"/>
            <p:cNvSpPr/>
            <p:nvPr/>
          </p:nvSpPr>
          <p:spPr>
            <a:xfrm>
              <a:off x="1276200" y="245520"/>
              <a:ext cx="70560" cy="25200"/>
            </a:xfrm>
            <a:custGeom>
              <a:avLst/>
              <a:gdLst/>
              <a:ahLst/>
              <a:cxnLst/>
              <a:rect l="l" t="t" r="r" b="b"/>
              <a:pathLst>
                <a:path w="6639" h="2394">
                  <a:moveTo>
                    <a:pt x="1422" y="1"/>
                  </a:moveTo>
                  <a:cubicBezTo>
                    <a:pt x="1205" y="1"/>
                    <a:pt x="987" y="8"/>
                    <a:pt x="768" y="23"/>
                  </a:cubicBezTo>
                  <a:cubicBezTo>
                    <a:pt x="11" y="86"/>
                    <a:pt x="0" y="1240"/>
                    <a:pt x="738" y="1240"/>
                  </a:cubicBezTo>
                  <a:cubicBezTo>
                    <a:pt x="748" y="1240"/>
                    <a:pt x="758" y="1240"/>
                    <a:pt x="768" y="1239"/>
                  </a:cubicBezTo>
                  <a:cubicBezTo>
                    <a:pt x="1012" y="1216"/>
                    <a:pt x="1255" y="1204"/>
                    <a:pt x="1497" y="1204"/>
                  </a:cubicBezTo>
                  <a:cubicBezTo>
                    <a:pt x="2882" y="1204"/>
                    <a:pt x="4243" y="1587"/>
                    <a:pt x="5441" y="2296"/>
                  </a:cubicBezTo>
                  <a:cubicBezTo>
                    <a:pt x="5556" y="2364"/>
                    <a:pt x="5669" y="2393"/>
                    <a:pt x="5774" y="2393"/>
                  </a:cubicBezTo>
                  <a:cubicBezTo>
                    <a:pt x="6309" y="2393"/>
                    <a:pt x="6639" y="1619"/>
                    <a:pt x="6049" y="1271"/>
                  </a:cubicBezTo>
                  <a:cubicBezTo>
                    <a:pt x="4637" y="424"/>
                    <a:pt x="3051" y="1"/>
                    <a:pt x="1422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467" name="CustomShape 16"/>
          <p:cNvSpPr/>
          <p:nvPr/>
        </p:nvSpPr>
        <p:spPr>
          <a:xfrm>
            <a:off x="1584000" y="648000"/>
            <a:ext cx="5616000" cy="4104000"/>
          </a:xfrm>
          <a:custGeom>
            <a:avLst/>
            <a:gdLst/>
            <a:ahLst/>
            <a:cxnLst/>
            <a:rect l="l" t="t" r="r" b="b"/>
            <a:pathLst>
              <a:path w="123201" h="110760">
                <a:moveTo>
                  <a:pt x="0" y="0"/>
                </a:moveTo>
                <a:lnTo>
                  <a:pt x="123201" y="0"/>
                </a:lnTo>
                <a:lnTo>
                  <a:pt x="122898" y="110760"/>
                </a:lnTo>
                <a:lnTo>
                  <a:pt x="4552" y="109242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468" name="Group 17"/>
          <p:cNvGrpSpPr/>
          <p:nvPr/>
        </p:nvGrpSpPr>
        <p:grpSpPr>
          <a:xfrm>
            <a:off x="6984000" y="120600"/>
            <a:ext cx="1150200" cy="1031400"/>
            <a:chOff x="6984000" y="120600"/>
            <a:chExt cx="1150200" cy="1031400"/>
          </a:xfrm>
        </p:grpSpPr>
        <p:sp>
          <p:nvSpPr>
            <p:cNvPr id="2469" name="CustomShape 18"/>
            <p:cNvSpPr/>
            <p:nvPr/>
          </p:nvSpPr>
          <p:spPr>
            <a:xfrm flipH="1">
              <a:off x="6983640" y="120600"/>
              <a:ext cx="1150200" cy="1031400"/>
            </a:xfrm>
            <a:custGeom>
              <a:avLst/>
              <a:gdLst/>
              <a:ahLst/>
              <a:cxnLst/>
              <a:rect l="l" t="t" r="r" b="b"/>
              <a:pathLst>
                <a:path w="23687" h="21520">
                  <a:moveTo>
                    <a:pt x="13986" y="1"/>
                  </a:moveTo>
                  <a:cubicBezTo>
                    <a:pt x="9288" y="1"/>
                    <a:pt x="4481" y="2826"/>
                    <a:pt x="2973" y="6231"/>
                  </a:cubicBezTo>
                  <a:cubicBezTo>
                    <a:pt x="1" y="12950"/>
                    <a:pt x="4384" y="20258"/>
                    <a:pt x="13086" y="20258"/>
                  </a:cubicBezTo>
                  <a:cubicBezTo>
                    <a:pt x="13104" y="20258"/>
                    <a:pt x="13122" y="20258"/>
                    <a:pt x="13140" y="20258"/>
                  </a:cubicBezTo>
                  <a:lnTo>
                    <a:pt x="13140" y="20273"/>
                  </a:lnTo>
                  <a:cubicBezTo>
                    <a:pt x="14493" y="21246"/>
                    <a:pt x="17091" y="21489"/>
                    <a:pt x="18353" y="21520"/>
                  </a:cubicBezTo>
                  <a:cubicBezTo>
                    <a:pt x="16468" y="19817"/>
                    <a:pt x="16377" y="18586"/>
                    <a:pt x="18505" y="17280"/>
                  </a:cubicBezTo>
                  <a:cubicBezTo>
                    <a:pt x="20496" y="16049"/>
                    <a:pt x="22350" y="14347"/>
                    <a:pt x="23018" y="12021"/>
                  </a:cubicBezTo>
                  <a:cubicBezTo>
                    <a:pt x="23687" y="9651"/>
                    <a:pt x="23581" y="6611"/>
                    <a:pt x="22289" y="4529"/>
                  </a:cubicBezTo>
                  <a:cubicBezTo>
                    <a:pt x="20265" y="1282"/>
                    <a:pt x="17150" y="1"/>
                    <a:pt x="13986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0" name="CustomShape 19"/>
            <p:cNvSpPr/>
            <p:nvPr/>
          </p:nvSpPr>
          <p:spPr>
            <a:xfrm flipH="1">
              <a:off x="7222320" y="412560"/>
              <a:ext cx="648720" cy="462600"/>
            </a:xfrm>
            <a:custGeom>
              <a:avLst/>
              <a:gdLst/>
              <a:ahLst/>
              <a:cxnLst/>
              <a:rect l="l" t="t" r="r" b="b"/>
              <a:pathLst>
                <a:path w="13367" h="9658">
                  <a:moveTo>
                    <a:pt x="3735" y="1"/>
                  </a:moveTo>
                  <a:cubicBezTo>
                    <a:pt x="3192" y="1"/>
                    <a:pt x="2647" y="288"/>
                    <a:pt x="2143" y="995"/>
                  </a:cubicBezTo>
                  <a:cubicBezTo>
                    <a:pt x="0" y="4004"/>
                    <a:pt x="3678" y="9399"/>
                    <a:pt x="7189" y="9658"/>
                  </a:cubicBezTo>
                  <a:cubicBezTo>
                    <a:pt x="10942" y="8776"/>
                    <a:pt x="13100" y="5205"/>
                    <a:pt x="13237" y="3108"/>
                  </a:cubicBezTo>
                  <a:cubicBezTo>
                    <a:pt x="13367" y="1181"/>
                    <a:pt x="12339" y="371"/>
                    <a:pt x="11113" y="371"/>
                  </a:cubicBezTo>
                  <a:cubicBezTo>
                    <a:pt x="9327" y="371"/>
                    <a:pt x="7120" y="2090"/>
                    <a:pt x="7460" y="4580"/>
                  </a:cubicBezTo>
                  <a:lnTo>
                    <a:pt x="7460" y="4580"/>
                  </a:lnTo>
                  <a:cubicBezTo>
                    <a:pt x="7240" y="3028"/>
                    <a:pt x="5498" y="1"/>
                    <a:pt x="3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1" name="CustomShape 20"/>
            <p:cNvSpPr/>
            <p:nvPr/>
          </p:nvSpPr>
          <p:spPr>
            <a:xfrm flipH="1">
              <a:off x="7800840" y="221400"/>
              <a:ext cx="240840" cy="464400"/>
            </a:xfrm>
            <a:custGeom>
              <a:avLst/>
              <a:gdLst/>
              <a:ahLst/>
              <a:cxnLst/>
              <a:rect l="l" t="t" r="r" b="b"/>
              <a:pathLst>
                <a:path w="4968" h="9691">
                  <a:moveTo>
                    <a:pt x="4953" y="1"/>
                  </a:moveTo>
                  <a:cubicBezTo>
                    <a:pt x="3175" y="1110"/>
                    <a:pt x="1776" y="2554"/>
                    <a:pt x="1077" y="4134"/>
                  </a:cubicBezTo>
                  <a:cubicBezTo>
                    <a:pt x="290" y="5876"/>
                    <a:pt x="1" y="7798"/>
                    <a:pt x="239" y="9691"/>
                  </a:cubicBezTo>
                  <a:lnTo>
                    <a:pt x="239" y="9691"/>
                  </a:lnTo>
                  <a:cubicBezTo>
                    <a:pt x="1" y="7798"/>
                    <a:pt x="290" y="5876"/>
                    <a:pt x="1093" y="4150"/>
                  </a:cubicBezTo>
                  <a:cubicBezTo>
                    <a:pt x="1776" y="2584"/>
                    <a:pt x="3175" y="1141"/>
                    <a:pt x="4937" y="31"/>
                  </a:cubicBezTo>
                  <a:lnTo>
                    <a:pt x="49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2" name="CustomShape 21"/>
            <p:cNvSpPr/>
            <p:nvPr/>
          </p:nvSpPr>
          <p:spPr>
            <a:xfrm flipH="1">
              <a:off x="7578360" y="234360"/>
              <a:ext cx="25560" cy="18720"/>
            </a:xfrm>
            <a:custGeom>
              <a:avLst/>
              <a:gdLst/>
              <a:ahLst/>
              <a:cxnLst/>
              <a:rect l="l" t="t" r="r" b="b"/>
              <a:pathLst>
                <a:path w="533" h="396">
                  <a:moveTo>
                    <a:pt x="259" y="0"/>
                  </a:moveTo>
                  <a:cubicBezTo>
                    <a:pt x="0" y="0"/>
                    <a:pt x="0" y="395"/>
                    <a:pt x="259" y="395"/>
                  </a:cubicBezTo>
                  <a:cubicBezTo>
                    <a:pt x="532" y="395"/>
                    <a:pt x="532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3" name="CustomShape 22"/>
            <p:cNvSpPr/>
            <p:nvPr/>
          </p:nvSpPr>
          <p:spPr>
            <a:xfrm flipH="1">
              <a:off x="7616160" y="311760"/>
              <a:ext cx="19440" cy="20520"/>
            </a:xfrm>
            <a:custGeom>
              <a:avLst/>
              <a:gdLst/>
              <a:ahLst/>
              <a:cxnLst/>
              <a:rect l="l" t="t" r="r" b="b"/>
              <a:pathLst>
                <a:path w="411" h="432">
                  <a:moveTo>
                    <a:pt x="152" y="0"/>
                  </a:moveTo>
                  <a:cubicBezTo>
                    <a:pt x="122" y="0"/>
                    <a:pt x="91" y="31"/>
                    <a:pt x="61" y="46"/>
                  </a:cubicBezTo>
                  <a:lnTo>
                    <a:pt x="31" y="91"/>
                  </a:lnTo>
                  <a:cubicBezTo>
                    <a:pt x="15" y="122"/>
                    <a:pt x="0" y="152"/>
                    <a:pt x="0" y="198"/>
                  </a:cubicBezTo>
                  <a:lnTo>
                    <a:pt x="0" y="228"/>
                  </a:lnTo>
                  <a:cubicBezTo>
                    <a:pt x="0" y="259"/>
                    <a:pt x="15" y="289"/>
                    <a:pt x="15" y="304"/>
                  </a:cubicBezTo>
                  <a:cubicBezTo>
                    <a:pt x="46" y="365"/>
                    <a:pt x="76" y="395"/>
                    <a:pt x="122" y="411"/>
                  </a:cubicBezTo>
                  <a:cubicBezTo>
                    <a:pt x="143" y="421"/>
                    <a:pt x="165" y="432"/>
                    <a:pt x="181" y="432"/>
                  </a:cubicBezTo>
                  <a:cubicBezTo>
                    <a:pt x="188" y="432"/>
                    <a:pt x="193" y="430"/>
                    <a:pt x="198" y="426"/>
                  </a:cubicBezTo>
                  <a:lnTo>
                    <a:pt x="259" y="426"/>
                  </a:lnTo>
                  <a:cubicBezTo>
                    <a:pt x="289" y="426"/>
                    <a:pt x="319" y="411"/>
                    <a:pt x="350" y="380"/>
                  </a:cubicBezTo>
                  <a:lnTo>
                    <a:pt x="380" y="335"/>
                  </a:lnTo>
                  <a:cubicBezTo>
                    <a:pt x="395" y="304"/>
                    <a:pt x="411" y="274"/>
                    <a:pt x="395" y="243"/>
                  </a:cubicBezTo>
                  <a:lnTo>
                    <a:pt x="395" y="198"/>
                  </a:lnTo>
                  <a:cubicBezTo>
                    <a:pt x="411" y="167"/>
                    <a:pt x="395" y="137"/>
                    <a:pt x="380" y="122"/>
                  </a:cubicBezTo>
                  <a:cubicBezTo>
                    <a:pt x="380" y="91"/>
                    <a:pt x="365" y="76"/>
                    <a:pt x="350" y="61"/>
                  </a:cubicBezTo>
                  <a:cubicBezTo>
                    <a:pt x="304" y="15"/>
                    <a:pt x="259" y="0"/>
                    <a:pt x="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4" name="CustomShape 23"/>
            <p:cNvSpPr/>
            <p:nvPr/>
          </p:nvSpPr>
          <p:spPr>
            <a:xfrm flipH="1">
              <a:off x="7678800" y="248400"/>
              <a:ext cx="24840" cy="18720"/>
            </a:xfrm>
            <a:custGeom>
              <a:avLst/>
              <a:gdLst/>
              <a:ahLst/>
              <a:cxnLst/>
              <a:rect l="l" t="t" r="r" b="b"/>
              <a:pathLst>
                <a:path w="518" h="396">
                  <a:moveTo>
                    <a:pt x="259" y="0"/>
                  </a:moveTo>
                  <a:cubicBezTo>
                    <a:pt x="1" y="0"/>
                    <a:pt x="1" y="395"/>
                    <a:pt x="259" y="395"/>
                  </a:cubicBezTo>
                  <a:cubicBezTo>
                    <a:pt x="517" y="395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5" name="CustomShape 24"/>
            <p:cNvSpPr/>
            <p:nvPr/>
          </p:nvSpPr>
          <p:spPr>
            <a:xfrm flipH="1">
              <a:off x="7729920" y="334800"/>
              <a:ext cx="24840" cy="19440"/>
            </a:xfrm>
            <a:custGeom>
              <a:avLst/>
              <a:gdLst/>
              <a:ahLst/>
              <a:cxnLst/>
              <a:rect l="l" t="t" r="r" b="b"/>
              <a:pathLst>
                <a:path w="517" h="411">
                  <a:moveTo>
                    <a:pt x="258" y="0"/>
                  </a:moveTo>
                  <a:cubicBezTo>
                    <a:pt x="0" y="0"/>
                    <a:pt x="0" y="411"/>
                    <a:pt x="258" y="411"/>
                  </a:cubicBezTo>
                  <a:cubicBezTo>
                    <a:pt x="517" y="411"/>
                    <a:pt x="517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6" name="CustomShape 25"/>
            <p:cNvSpPr/>
            <p:nvPr/>
          </p:nvSpPr>
          <p:spPr>
            <a:xfrm flipH="1">
              <a:off x="7788960" y="287640"/>
              <a:ext cx="21240" cy="19440"/>
            </a:xfrm>
            <a:custGeom>
              <a:avLst/>
              <a:gdLst/>
              <a:ahLst/>
              <a:cxnLst/>
              <a:rect l="l" t="t" r="r" b="b"/>
              <a:pathLst>
                <a:path w="442" h="411">
                  <a:moveTo>
                    <a:pt x="198" y="1"/>
                  </a:moveTo>
                  <a:cubicBezTo>
                    <a:pt x="183" y="1"/>
                    <a:pt x="152" y="16"/>
                    <a:pt x="122" y="16"/>
                  </a:cubicBezTo>
                  <a:cubicBezTo>
                    <a:pt x="107" y="31"/>
                    <a:pt x="76" y="46"/>
                    <a:pt x="61" y="61"/>
                  </a:cubicBezTo>
                  <a:cubicBezTo>
                    <a:pt x="46" y="77"/>
                    <a:pt x="31" y="107"/>
                    <a:pt x="16" y="122"/>
                  </a:cubicBezTo>
                  <a:cubicBezTo>
                    <a:pt x="16" y="153"/>
                    <a:pt x="0" y="183"/>
                    <a:pt x="0" y="198"/>
                  </a:cubicBezTo>
                  <a:lnTo>
                    <a:pt x="0" y="259"/>
                  </a:lnTo>
                  <a:cubicBezTo>
                    <a:pt x="16" y="289"/>
                    <a:pt x="31" y="320"/>
                    <a:pt x="61" y="350"/>
                  </a:cubicBezTo>
                  <a:lnTo>
                    <a:pt x="91" y="381"/>
                  </a:lnTo>
                  <a:cubicBezTo>
                    <a:pt x="122" y="396"/>
                    <a:pt x="152" y="396"/>
                    <a:pt x="198" y="411"/>
                  </a:cubicBezTo>
                  <a:lnTo>
                    <a:pt x="243" y="411"/>
                  </a:lnTo>
                  <a:cubicBezTo>
                    <a:pt x="259" y="411"/>
                    <a:pt x="289" y="396"/>
                    <a:pt x="319" y="381"/>
                  </a:cubicBezTo>
                  <a:cubicBezTo>
                    <a:pt x="335" y="381"/>
                    <a:pt x="365" y="365"/>
                    <a:pt x="380" y="350"/>
                  </a:cubicBezTo>
                  <a:cubicBezTo>
                    <a:pt x="395" y="335"/>
                    <a:pt x="411" y="305"/>
                    <a:pt x="426" y="289"/>
                  </a:cubicBezTo>
                  <a:cubicBezTo>
                    <a:pt x="426" y="259"/>
                    <a:pt x="441" y="229"/>
                    <a:pt x="441" y="198"/>
                  </a:cubicBezTo>
                  <a:lnTo>
                    <a:pt x="441" y="153"/>
                  </a:lnTo>
                  <a:cubicBezTo>
                    <a:pt x="426" y="122"/>
                    <a:pt x="411" y="92"/>
                    <a:pt x="380" y="61"/>
                  </a:cubicBezTo>
                  <a:lnTo>
                    <a:pt x="350" y="31"/>
                  </a:lnTo>
                  <a:cubicBezTo>
                    <a:pt x="319" y="16"/>
                    <a:pt x="274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7" name="CustomShape 26"/>
            <p:cNvSpPr/>
            <p:nvPr/>
          </p:nvSpPr>
          <p:spPr>
            <a:xfrm flipH="1">
              <a:off x="7814160" y="395280"/>
              <a:ext cx="21240" cy="20520"/>
            </a:xfrm>
            <a:custGeom>
              <a:avLst/>
              <a:gdLst/>
              <a:ahLst/>
              <a:cxnLst/>
              <a:rect l="l" t="t" r="r" b="b"/>
              <a:pathLst>
                <a:path w="442" h="433">
                  <a:moveTo>
                    <a:pt x="175" y="1"/>
                  </a:moveTo>
                  <a:cubicBezTo>
                    <a:pt x="158" y="1"/>
                    <a:pt x="144" y="11"/>
                    <a:pt x="122" y="22"/>
                  </a:cubicBezTo>
                  <a:cubicBezTo>
                    <a:pt x="92" y="22"/>
                    <a:pt x="77" y="37"/>
                    <a:pt x="61" y="52"/>
                  </a:cubicBezTo>
                  <a:lnTo>
                    <a:pt x="31" y="98"/>
                  </a:lnTo>
                  <a:cubicBezTo>
                    <a:pt x="16" y="128"/>
                    <a:pt x="1" y="159"/>
                    <a:pt x="1" y="204"/>
                  </a:cubicBezTo>
                  <a:lnTo>
                    <a:pt x="1" y="250"/>
                  </a:lnTo>
                  <a:cubicBezTo>
                    <a:pt x="16" y="280"/>
                    <a:pt x="31" y="311"/>
                    <a:pt x="46" y="341"/>
                  </a:cubicBezTo>
                  <a:lnTo>
                    <a:pt x="107" y="372"/>
                  </a:lnTo>
                  <a:cubicBezTo>
                    <a:pt x="122" y="402"/>
                    <a:pt x="137" y="417"/>
                    <a:pt x="168" y="417"/>
                  </a:cubicBezTo>
                  <a:cubicBezTo>
                    <a:pt x="183" y="432"/>
                    <a:pt x="213" y="432"/>
                    <a:pt x="244" y="432"/>
                  </a:cubicBezTo>
                  <a:cubicBezTo>
                    <a:pt x="259" y="432"/>
                    <a:pt x="289" y="432"/>
                    <a:pt x="320" y="417"/>
                  </a:cubicBezTo>
                  <a:cubicBezTo>
                    <a:pt x="335" y="417"/>
                    <a:pt x="365" y="402"/>
                    <a:pt x="381" y="372"/>
                  </a:cubicBezTo>
                  <a:lnTo>
                    <a:pt x="411" y="341"/>
                  </a:lnTo>
                  <a:cubicBezTo>
                    <a:pt x="426" y="311"/>
                    <a:pt x="441" y="265"/>
                    <a:pt x="441" y="235"/>
                  </a:cubicBezTo>
                  <a:lnTo>
                    <a:pt x="441" y="189"/>
                  </a:lnTo>
                  <a:cubicBezTo>
                    <a:pt x="426" y="144"/>
                    <a:pt x="411" y="113"/>
                    <a:pt x="396" y="98"/>
                  </a:cubicBezTo>
                  <a:lnTo>
                    <a:pt x="335" y="52"/>
                  </a:lnTo>
                  <a:cubicBezTo>
                    <a:pt x="320" y="37"/>
                    <a:pt x="305" y="22"/>
                    <a:pt x="274" y="22"/>
                  </a:cubicBezTo>
                  <a:cubicBezTo>
                    <a:pt x="263" y="11"/>
                    <a:pt x="245" y="1"/>
                    <a:pt x="225" y="1"/>
                  </a:cubicBezTo>
                  <a:cubicBezTo>
                    <a:pt x="216" y="1"/>
                    <a:pt x="207" y="2"/>
                    <a:pt x="198" y="7"/>
                  </a:cubicBezTo>
                  <a:cubicBezTo>
                    <a:pt x="189" y="2"/>
                    <a:pt x="182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78" name="Group 27"/>
          <p:cNvGrpSpPr/>
          <p:nvPr/>
        </p:nvGrpSpPr>
        <p:grpSpPr>
          <a:xfrm>
            <a:off x="417240" y="2906640"/>
            <a:ext cx="1985400" cy="1648800"/>
            <a:chOff x="417240" y="2906640"/>
            <a:chExt cx="1985400" cy="1648800"/>
          </a:xfrm>
        </p:grpSpPr>
        <p:sp>
          <p:nvSpPr>
            <p:cNvPr id="2479" name="CustomShape 28"/>
            <p:cNvSpPr/>
            <p:nvPr/>
          </p:nvSpPr>
          <p:spPr>
            <a:xfrm rot="9127200">
              <a:off x="1873080" y="4433400"/>
              <a:ext cx="134280" cy="96120"/>
            </a:xfrm>
            <a:custGeom>
              <a:avLst/>
              <a:gdLst/>
              <a:ahLst/>
              <a:cxnLst/>
              <a:rect l="l" t="t" r="r" b="b"/>
              <a:pathLst>
                <a:path w="6602" h="4735">
                  <a:moveTo>
                    <a:pt x="1866" y="1"/>
                  </a:moveTo>
                  <a:cubicBezTo>
                    <a:pt x="1315" y="1"/>
                    <a:pt x="777" y="95"/>
                    <a:pt x="289" y="306"/>
                  </a:cubicBezTo>
                  <a:cubicBezTo>
                    <a:pt x="109" y="378"/>
                    <a:pt x="1" y="595"/>
                    <a:pt x="73" y="811"/>
                  </a:cubicBezTo>
                  <a:cubicBezTo>
                    <a:pt x="361" y="1568"/>
                    <a:pt x="650" y="2362"/>
                    <a:pt x="866" y="3191"/>
                  </a:cubicBezTo>
                  <a:cubicBezTo>
                    <a:pt x="939" y="3336"/>
                    <a:pt x="1083" y="3408"/>
                    <a:pt x="1227" y="3408"/>
                  </a:cubicBezTo>
                  <a:cubicBezTo>
                    <a:pt x="1371" y="3408"/>
                    <a:pt x="1516" y="3336"/>
                    <a:pt x="1588" y="3191"/>
                  </a:cubicBezTo>
                  <a:cubicBezTo>
                    <a:pt x="2634" y="3444"/>
                    <a:pt x="3788" y="3624"/>
                    <a:pt x="4437" y="4562"/>
                  </a:cubicBezTo>
                  <a:cubicBezTo>
                    <a:pt x="4521" y="4679"/>
                    <a:pt x="4643" y="4734"/>
                    <a:pt x="4762" y="4734"/>
                  </a:cubicBezTo>
                  <a:cubicBezTo>
                    <a:pt x="4898" y="4734"/>
                    <a:pt x="5028" y="4661"/>
                    <a:pt x="5086" y="4526"/>
                  </a:cubicBezTo>
                  <a:cubicBezTo>
                    <a:pt x="5735" y="3408"/>
                    <a:pt x="6601" y="2254"/>
                    <a:pt x="5339" y="1208"/>
                  </a:cubicBezTo>
                  <a:cubicBezTo>
                    <a:pt x="4414" y="483"/>
                    <a:pt x="3109" y="1"/>
                    <a:pt x="1866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0" name="CustomShape 29"/>
            <p:cNvSpPr/>
            <p:nvPr/>
          </p:nvSpPr>
          <p:spPr>
            <a:xfrm rot="9127200">
              <a:off x="1884600" y="3881160"/>
              <a:ext cx="96840" cy="131040"/>
            </a:xfrm>
            <a:custGeom>
              <a:avLst/>
              <a:gdLst/>
              <a:ahLst/>
              <a:cxnLst/>
              <a:rect l="l" t="t" r="r" b="b"/>
              <a:pathLst>
                <a:path w="4767" h="6450">
                  <a:moveTo>
                    <a:pt x="1961" y="0"/>
                  </a:moveTo>
                  <a:cubicBezTo>
                    <a:pt x="1739" y="0"/>
                    <a:pt x="1530" y="197"/>
                    <a:pt x="1592" y="447"/>
                  </a:cubicBezTo>
                  <a:cubicBezTo>
                    <a:pt x="1809" y="1565"/>
                    <a:pt x="1195" y="2539"/>
                    <a:pt x="654" y="3477"/>
                  </a:cubicBezTo>
                  <a:cubicBezTo>
                    <a:pt x="613" y="3461"/>
                    <a:pt x="569" y="3454"/>
                    <a:pt x="524" y="3454"/>
                  </a:cubicBezTo>
                  <a:cubicBezTo>
                    <a:pt x="264" y="3454"/>
                    <a:pt x="1" y="3709"/>
                    <a:pt x="186" y="4018"/>
                  </a:cubicBezTo>
                  <a:cubicBezTo>
                    <a:pt x="618" y="4739"/>
                    <a:pt x="1015" y="5497"/>
                    <a:pt x="1376" y="6254"/>
                  </a:cubicBezTo>
                  <a:cubicBezTo>
                    <a:pt x="1449" y="6376"/>
                    <a:pt x="1573" y="6449"/>
                    <a:pt x="1701" y="6449"/>
                  </a:cubicBezTo>
                  <a:cubicBezTo>
                    <a:pt x="1761" y="6449"/>
                    <a:pt x="1823" y="6433"/>
                    <a:pt x="1881" y="6398"/>
                  </a:cubicBezTo>
                  <a:cubicBezTo>
                    <a:pt x="3504" y="5713"/>
                    <a:pt x="4586" y="3801"/>
                    <a:pt x="4658" y="2106"/>
                  </a:cubicBezTo>
                  <a:cubicBezTo>
                    <a:pt x="4766" y="483"/>
                    <a:pt x="3359" y="303"/>
                    <a:pt x="2061" y="14"/>
                  </a:cubicBezTo>
                  <a:cubicBezTo>
                    <a:pt x="2028" y="5"/>
                    <a:pt x="1994" y="0"/>
                    <a:pt x="1961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1" name="CustomShape 30"/>
            <p:cNvSpPr/>
            <p:nvPr/>
          </p:nvSpPr>
          <p:spPr>
            <a:xfrm rot="9127200">
              <a:off x="1978920" y="420408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0">
                  <a:moveTo>
                    <a:pt x="1191" y="0"/>
                  </a:moveTo>
                  <a:cubicBezTo>
                    <a:pt x="1" y="0"/>
                    <a:pt x="1" y="1840"/>
                    <a:pt x="1191" y="1840"/>
                  </a:cubicBezTo>
                  <a:cubicBezTo>
                    <a:pt x="2381" y="1840"/>
                    <a:pt x="2381" y="0"/>
                    <a:pt x="1191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2" name="CustomShape 31"/>
            <p:cNvSpPr/>
            <p:nvPr/>
          </p:nvSpPr>
          <p:spPr>
            <a:xfrm rot="9127200">
              <a:off x="1593360" y="387108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1">
                  <a:moveTo>
                    <a:pt x="1191" y="1"/>
                  </a:moveTo>
                  <a:cubicBezTo>
                    <a:pt x="0" y="1"/>
                    <a:pt x="0" y="1840"/>
                    <a:pt x="1191" y="1840"/>
                  </a:cubicBezTo>
                  <a:cubicBezTo>
                    <a:pt x="2381" y="1840"/>
                    <a:pt x="2381" y="1"/>
                    <a:pt x="1191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3" name="CustomShape 32"/>
            <p:cNvSpPr/>
            <p:nvPr/>
          </p:nvSpPr>
          <p:spPr>
            <a:xfrm rot="9127200">
              <a:off x="1235880" y="436536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0">
                  <a:moveTo>
                    <a:pt x="1191" y="0"/>
                  </a:moveTo>
                  <a:cubicBezTo>
                    <a:pt x="0" y="0"/>
                    <a:pt x="0" y="1839"/>
                    <a:pt x="1191" y="1839"/>
                  </a:cubicBezTo>
                  <a:cubicBezTo>
                    <a:pt x="2381" y="1839"/>
                    <a:pt x="2381" y="0"/>
                    <a:pt x="1191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4" name="CustomShape 33"/>
            <p:cNvSpPr/>
            <p:nvPr/>
          </p:nvSpPr>
          <p:spPr>
            <a:xfrm rot="9127200">
              <a:off x="1601280" y="449964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2" h="1841">
                  <a:moveTo>
                    <a:pt x="1191" y="1"/>
                  </a:moveTo>
                  <a:cubicBezTo>
                    <a:pt x="1" y="1"/>
                    <a:pt x="1" y="1840"/>
                    <a:pt x="1191" y="1840"/>
                  </a:cubicBezTo>
                  <a:cubicBezTo>
                    <a:pt x="2381" y="1840"/>
                    <a:pt x="2381" y="1"/>
                    <a:pt x="1191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5" name="CustomShape 34"/>
            <p:cNvSpPr/>
            <p:nvPr/>
          </p:nvSpPr>
          <p:spPr>
            <a:xfrm rot="9127200">
              <a:off x="1383480" y="4020840"/>
              <a:ext cx="37800" cy="42840"/>
            </a:xfrm>
            <a:custGeom>
              <a:avLst/>
              <a:gdLst/>
              <a:ahLst/>
              <a:cxnLst/>
              <a:rect l="l" t="t" r="r" b="b"/>
              <a:pathLst>
                <a:path w="1877" h="2120">
                  <a:moveTo>
                    <a:pt x="1" y="866"/>
                  </a:moveTo>
                  <a:lnTo>
                    <a:pt x="1" y="902"/>
                  </a:lnTo>
                  <a:cubicBezTo>
                    <a:pt x="1" y="891"/>
                    <a:pt x="1" y="880"/>
                    <a:pt x="1" y="869"/>
                  </a:cubicBezTo>
                  <a:lnTo>
                    <a:pt x="1" y="869"/>
                  </a:lnTo>
                  <a:cubicBezTo>
                    <a:pt x="1" y="868"/>
                    <a:pt x="1" y="867"/>
                    <a:pt x="1" y="866"/>
                  </a:cubicBezTo>
                  <a:close/>
                  <a:moveTo>
                    <a:pt x="1806" y="696"/>
                  </a:moveTo>
                  <a:lnTo>
                    <a:pt x="1840" y="902"/>
                  </a:lnTo>
                  <a:cubicBezTo>
                    <a:pt x="1840" y="833"/>
                    <a:pt x="1826" y="765"/>
                    <a:pt x="1806" y="696"/>
                  </a:cubicBezTo>
                  <a:close/>
                  <a:moveTo>
                    <a:pt x="902" y="0"/>
                  </a:moveTo>
                  <a:lnTo>
                    <a:pt x="686" y="36"/>
                  </a:lnTo>
                  <a:cubicBezTo>
                    <a:pt x="506" y="72"/>
                    <a:pt x="361" y="145"/>
                    <a:pt x="253" y="253"/>
                  </a:cubicBezTo>
                  <a:lnTo>
                    <a:pt x="109" y="469"/>
                  </a:lnTo>
                  <a:cubicBezTo>
                    <a:pt x="42" y="569"/>
                    <a:pt x="6" y="731"/>
                    <a:pt x="1" y="869"/>
                  </a:cubicBezTo>
                  <a:lnTo>
                    <a:pt x="1" y="869"/>
                  </a:lnTo>
                  <a:cubicBezTo>
                    <a:pt x="37" y="1084"/>
                    <a:pt x="37" y="1264"/>
                    <a:pt x="73" y="1443"/>
                  </a:cubicBezTo>
                  <a:cubicBezTo>
                    <a:pt x="109" y="1551"/>
                    <a:pt x="145" y="1659"/>
                    <a:pt x="253" y="1768"/>
                  </a:cubicBezTo>
                  <a:cubicBezTo>
                    <a:pt x="289" y="1876"/>
                    <a:pt x="398" y="1948"/>
                    <a:pt x="506" y="1984"/>
                  </a:cubicBezTo>
                  <a:cubicBezTo>
                    <a:pt x="578" y="2056"/>
                    <a:pt x="722" y="2092"/>
                    <a:pt x="830" y="2092"/>
                  </a:cubicBezTo>
                  <a:cubicBezTo>
                    <a:pt x="884" y="2110"/>
                    <a:pt x="948" y="2119"/>
                    <a:pt x="1011" y="2119"/>
                  </a:cubicBezTo>
                  <a:cubicBezTo>
                    <a:pt x="1074" y="2119"/>
                    <a:pt x="1137" y="2110"/>
                    <a:pt x="1191" y="2092"/>
                  </a:cubicBezTo>
                  <a:lnTo>
                    <a:pt x="1407" y="2020"/>
                  </a:lnTo>
                  <a:cubicBezTo>
                    <a:pt x="1552" y="1948"/>
                    <a:pt x="1660" y="1804"/>
                    <a:pt x="1768" y="1695"/>
                  </a:cubicBezTo>
                  <a:lnTo>
                    <a:pt x="1840" y="1479"/>
                  </a:lnTo>
                  <a:cubicBezTo>
                    <a:pt x="1876" y="1299"/>
                    <a:pt x="1876" y="1118"/>
                    <a:pt x="1840" y="974"/>
                  </a:cubicBezTo>
                  <a:lnTo>
                    <a:pt x="1805" y="693"/>
                  </a:lnTo>
                  <a:lnTo>
                    <a:pt x="1805" y="693"/>
                  </a:lnTo>
                  <a:cubicBezTo>
                    <a:pt x="1805" y="694"/>
                    <a:pt x="1806" y="695"/>
                    <a:pt x="1806" y="696"/>
                  </a:cubicBezTo>
                  <a:lnTo>
                    <a:pt x="1806" y="696"/>
                  </a:lnTo>
                  <a:lnTo>
                    <a:pt x="1804" y="686"/>
                  </a:lnTo>
                  <a:lnTo>
                    <a:pt x="1805" y="693"/>
                  </a:lnTo>
                  <a:lnTo>
                    <a:pt x="1805" y="693"/>
                  </a:lnTo>
                  <a:cubicBezTo>
                    <a:pt x="1794" y="655"/>
                    <a:pt x="1781" y="616"/>
                    <a:pt x="1768" y="577"/>
                  </a:cubicBezTo>
                  <a:cubicBezTo>
                    <a:pt x="1732" y="433"/>
                    <a:pt x="1660" y="361"/>
                    <a:pt x="1552" y="253"/>
                  </a:cubicBezTo>
                  <a:cubicBezTo>
                    <a:pt x="1371" y="108"/>
                    <a:pt x="1155" y="0"/>
                    <a:pt x="902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6" name="CustomShape 35"/>
            <p:cNvSpPr/>
            <p:nvPr/>
          </p:nvSpPr>
          <p:spPr>
            <a:xfrm rot="9127200">
              <a:off x="2348280" y="434736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2" h="1840">
                  <a:moveTo>
                    <a:pt x="1191" y="0"/>
                  </a:moveTo>
                  <a:cubicBezTo>
                    <a:pt x="37" y="0"/>
                    <a:pt x="1" y="1839"/>
                    <a:pt x="1191" y="1839"/>
                  </a:cubicBezTo>
                  <a:cubicBezTo>
                    <a:pt x="2381" y="1839"/>
                    <a:pt x="2381" y="0"/>
                    <a:pt x="1191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7" name="CustomShape 36"/>
            <p:cNvSpPr/>
            <p:nvPr/>
          </p:nvSpPr>
          <p:spPr>
            <a:xfrm rot="9127200">
              <a:off x="1497600" y="4231440"/>
              <a:ext cx="134280" cy="96120"/>
            </a:xfrm>
            <a:custGeom>
              <a:avLst/>
              <a:gdLst/>
              <a:ahLst/>
              <a:cxnLst/>
              <a:rect l="l" t="t" r="r" b="b"/>
              <a:pathLst>
                <a:path w="6601" h="4739">
                  <a:moveTo>
                    <a:pt x="1933" y="1"/>
                  </a:moveTo>
                  <a:cubicBezTo>
                    <a:pt x="1372" y="1"/>
                    <a:pt x="822" y="99"/>
                    <a:pt x="325" y="313"/>
                  </a:cubicBezTo>
                  <a:cubicBezTo>
                    <a:pt x="109" y="385"/>
                    <a:pt x="0" y="602"/>
                    <a:pt x="73" y="782"/>
                  </a:cubicBezTo>
                  <a:cubicBezTo>
                    <a:pt x="397" y="1576"/>
                    <a:pt x="650" y="2369"/>
                    <a:pt x="902" y="3199"/>
                  </a:cubicBezTo>
                  <a:cubicBezTo>
                    <a:pt x="956" y="3343"/>
                    <a:pt x="1100" y="3415"/>
                    <a:pt x="1245" y="3415"/>
                  </a:cubicBezTo>
                  <a:cubicBezTo>
                    <a:pt x="1389" y="3415"/>
                    <a:pt x="1533" y="3343"/>
                    <a:pt x="1587" y="3199"/>
                  </a:cubicBezTo>
                  <a:cubicBezTo>
                    <a:pt x="2633" y="3451"/>
                    <a:pt x="3787" y="3632"/>
                    <a:pt x="4437" y="4569"/>
                  </a:cubicBezTo>
                  <a:cubicBezTo>
                    <a:pt x="4518" y="4683"/>
                    <a:pt x="4636" y="4738"/>
                    <a:pt x="4754" y="4738"/>
                  </a:cubicBezTo>
                  <a:cubicBezTo>
                    <a:pt x="4898" y="4738"/>
                    <a:pt x="5043" y="4656"/>
                    <a:pt x="5122" y="4497"/>
                  </a:cubicBezTo>
                  <a:cubicBezTo>
                    <a:pt x="5771" y="3379"/>
                    <a:pt x="6601" y="2225"/>
                    <a:pt x="5338" y="1215"/>
                  </a:cubicBezTo>
                  <a:cubicBezTo>
                    <a:pt x="4446" y="472"/>
                    <a:pt x="3163" y="1"/>
                    <a:pt x="1933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8" name="CustomShape 37"/>
            <p:cNvSpPr/>
            <p:nvPr/>
          </p:nvSpPr>
          <p:spPr>
            <a:xfrm rot="9127200">
              <a:off x="544680" y="3925080"/>
              <a:ext cx="129240" cy="102240"/>
            </a:xfrm>
            <a:custGeom>
              <a:avLst/>
              <a:gdLst/>
              <a:ahLst/>
              <a:cxnLst/>
              <a:rect l="l" t="t" r="r" b="b"/>
              <a:pathLst>
                <a:path w="6349" h="5026">
                  <a:moveTo>
                    <a:pt x="2006" y="1"/>
                  </a:moveTo>
                  <a:cubicBezTo>
                    <a:pt x="1885" y="1"/>
                    <a:pt x="1765" y="55"/>
                    <a:pt x="1696" y="159"/>
                  </a:cubicBezTo>
                  <a:cubicBezTo>
                    <a:pt x="938" y="1205"/>
                    <a:pt x="1" y="2287"/>
                    <a:pt x="1119" y="3441"/>
                  </a:cubicBezTo>
                  <a:cubicBezTo>
                    <a:pt x="2041" y="4363"/>
                    <a:pt x="3504" y="5026"/>
                    <a:pt x="4871" y="5026"/>
                  </a:cubicBezTo>
                  <a:cubicBezTo>
                    <a:pt x="5269" y="5026"/>
                    <a:pt x="5658" y="4970"/>
                    <a:pt x="6024" y="4848"/>
                  </a:cubicBezTo>
                  <a:cubicBezTo>
                    <a:pt x="6240" y="4812"/>
                    <a:pt x="6348" y="4595"/>
                    <a:pt x="6312" y="4415"/>
                  </a:cubicBezTo>
                  <a:cubicBezTo>
                    <a:pt x="6096" y="3585"/>
                    <a:pt x="5880" y="2792"/>
                    <a:pt x="5735" y="1962"/>
                  </a:cubicBezTo>
                  <a:cubicBezTo>
                    <a:pt x="5694" y="1777"/>
                    <a:pt x="5534" y="1673"/>
                    <a:pt x="5372" y="1673"/>
                  </a:cubicBezTo>
                  <a:cubicBezTo>
                    <a:pt x="5250" y="1673"/>
                    <a:pt x="5127" y="1731"/>
                    <a:pt x="5050" y="1854"/>
                  </a:cubicBezTo>
                  <a:cubicBezTo>
                    <a:pt x="4004" y="1494"/>
                    <a:pt x="2922" y="1205"/>
                    <a:pt x="2345" y="195"/>
                  </a:cubicBezTo>
                  <a:cubicBezTo>
                    <a:pt x="2270" y="64"/>
                    <a:pt x="2137" y="1"/>
                    <a:pt x="2006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9" name="CustomShape 38"/>
            <p:cNvSpPr/>
            <p:nvPr/>
          </p:nvSpPr>
          <p:spPr>
            <a:xfrm rot="9127200">
              <a:off x="1278360" y="4052520"/>
              <a:ext cx="47520" cy="37080"/>
            </a:xfrm>
            <a:custGeom>
              <a:avLst/>
              <a:gdLst/>
              <a:ahLst/>
              <a:cxnLst/>
              <a:rect l="l" t="t" r="r" b="b"/>
              <a:pathLst>
                <a:path w="2345" h="1840">
                  <a:moveTo>
                    <a:pt x="1155" y="0"/>
                  </a:moveTo>
                  <a:cubicBezTo>
                    <a:pt x="1" y="0"/>
                    <a:pt x="1" y="1840"/>
                    <a:pt x="1155" y="1840"/>
                  </a:cubicBezTo>
                  <a:cubicBezTo>
                    <a:pt x="2345" y="1840"/>
                    <a:pt x="2345" y="0"/>
                    <a:pt x="1155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0" name="CustomShape 39"/>
            <p:cNvSpPr/>
            <p:nvPr/>
          </p:nvSpPr>
          <p:spPr>
            <a:xfrm rot="9127200">
              <a:off x="928800" y="388224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0">
                  <a:moveTo>
                    <a:pt x="1191" y="0"/>
                  </a:moveTo>
                  <a:cubicBezTo>
                    <a:pt x="0" y="0"/>
                    <a:pt x="0" y="1840"/>
                    <a:pt x="1191" y="1840"/>
                  </a:cubicBezTo>
                  <a:cubicBezTo>
                    <a:pt x="2381" y="1840"/>
                    <a:pt x="2381" y="0"/>
                    <a:pt x="1191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1" name="CustomShape 40"/>
            <p:cNvSpPr/>
            <p:nvPr/>
          </p:nvSpPr>
          <p:spPr>
            <a:xfrm rot="9127200">
              <a:off x="1107000" y="4374000"/>
              <a:ext cx="37800" cy="43920"/>
            </a:xfrm>
            <a:custGeom>
              <a:avLst/>
              <a:gdLst/>
              <a:ahLst/>
              <a:cxnLst/>
              <a:rect l="l" t="t" r="r" b="b"/>
              <a:pathLst>
                <a:path w="1876" h="2165">
                  <a:moveTo>
                    <a:pt x="938" y="0"/>
                  </a:moveTo>
                  <a:lnTo>
                    <a:pt x="685" y="37"/>
                  </a:lnTo>
                  <a:cubicBezTo>
                    <a:pt x="541" y="73"/>
                    <a:pt x="397" y="145"/>
                    <a:pt x="289" y="253"/>
                  </a:cubicBezTo>
                  <a:lnTo>
                    <a:pt x="144" y="469"/>
                  </a:lnTo>
                  <a:cubicBezTo>
                    <a:pt x="72" y="578"/>
                    <a:pt x="36" y="758"/>
                    <a:pt x="36" y="902"/>
                  </a:cubicBezTo>
                  <a:lnTo>
                    <a:pt x="36" y="1227"/>
                  </a:lnTo>
                  <a:cubicBezTo>
                    <a:pt x="0" y="1335"/>
                    <a:pt x="36" y="1479"/>
                    <a:pt x="108" y="1587"/>
                  </a:cubicBezTo>
                  <a:cubicBezTo>
                    <a:pt x="144" y="1696"/>
                    <a:pt x="217" y="1804"/>
                    <a:pt x="289" y="1876"/>
                  </a:cubicBezTo>
                  <a:cubicBezTo>
                    <a:pt x="361" y="1948"/>
                    <a:pt x="469" y="2020"/>
                    <a:pt x="577" y="2056"/>
                  </a:cubicBezTo>
                  <a:cubicBezTo>
                    <a:pt x="685" y="2128"/>
                    <a:pt x="830" y="2165"/>
                    <a:pt x="938" y="2165"/>
                  </a:cubicBezTo>
                  <a:lnTo>
                    <a:pt x="1190" y="2128"/>
                  </a:lnTo>
                  <a:cubicBezTo>
                    <a:pt x="1335" y="2056"/>
                    <a:pt x="1479" y="1984"/>
                    <a:pt x="1587" y="1876"/>
                  </a:cubicBezTo>
                  <a:lnTo>
                    <a:pt x="1731" y="1696"/>
                  </a:lnTo>
                  <a:cubicBezTo>
                    <a:pt x="1803" y="1551"/>
                    <a:pt x="1876" y="1407"/>
                    <a:pt x="1876" y="1227"/>
                  </a:cubicBezTo>
                  <a:lnTo>
                    <a:pt x="1876" y="902"/>
                  </a:lnTo>
                  <a:cubicBezTo>
                    <a:pt x="1876" y="794"/>
                    <a:pt x="1840" y="686"/>
                    <a:pt x="1767" y="578"/>
                  </a:cubicBezTo>
                  <a:cubicBezTo>
                    <a:pt x="1731" y="433"/>
                    <a:pt x="1695" y="361"/>
                    <a:pt x="1587" y="253"/>
                  </a:cubicBezTo>
                  <a:cubicBezTo>
                    <a:pt x="1515" y="181"/>
                    <a:pt x="1407" y="109"/>
                    <a:pt x="1299" y="73"/>
                  </a:cubicBezTo>
                  <a:cubicBezTo>
                    <a:pt x="1190" y="37"/>
                    <a:pt x="1082" y="0"/>
                    <a:pt x="938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2" name="CustomShape 41"/>
            <p:cNvSpPr/>
            <p:nvPr/>
          </p:nvSpPr>
          <p:spPr>
            <a:xfrm rot="9127200">
              <a:off x="757080" y="429480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2" h="1840">
                  <a:moveTo>
                    <a:pt x="1191" y="0"/>
                  </a:moveTo>
                  <a:cubicBezTo>
                    <a:pt x="1" y="0"/>
                    <a:pt x="1" y="1840"/>
                    <a:pt x="1191" y="1840"/>
                  </a:cubicBezTo>
                  <a:cubicBezTo>
                    <a:pt x="2381" y="1840"/>
                    <a:pt x="2381" y="0"/>
                    <a:pt x="1191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3" name="CustomShape 42"/>
            <p:cNvSpPr/>
            <p:nvPr/>
          </p:nvSpPr>
          <p:spPr>
            <a:xfrm rot="9127200">
              <a:off x="933840" y="4097520"/>
              <a:ext cx="129960" cy="102240"/>
            </a:xfrm>
            <a:custGeom>
              <a:avLst/>
              <a:gdLst/>
              <a:ahLst/>
              <a:cxnLst/>
              <a:rect l="l" t="t" r="r" b="b"/>
              <a:pathLst>
                <a:path w="6385" h="5040">
                  <a:moveTo>
                    <a:pt x="2030" y="0"/>
                  </a:moveTo>
                  <a:cubicBezTo>
                    <a:pt x="1913" y="0"/>
                    <a:pt x="1799" y="55"/>
                    <a:pt x="1732" y="173"/>
                  </a:cubicBezTo>
                  <a:cubicBezTo>
                    <a:pt x="938" y="1218"/>
                    <a:pt x="1" y="2300"/>
                    <a:pt x="1155" y="3455"/>
                  </a:cubicBezTo>
                  <a:cubicBezTo>
                    <a:pt x="2077" y="4377"/>
                    <a:pt x="3519" y="5039"/>
                    <a:pt x="4893" y="5039"/>
                  </a:cubicBezTo>
                  <a:cubicBezTo>
                    <a:pt x="5292" y="5039"/>
                    <a:pt x="5686" y="4983"/>
                    <a:pt x="6060" y="4861"/>
                  </a:cubicBezTo>
                  <a:cubicBezTo>
                    <a:pt x="6276" y="4825"/>
                    <a:pt x="6384" y="4609"/>
                    <a:pt x="6348" y="4428"/>
                  </a:cubicBezTo>
                  <a:cubicBezTo>
                    <a:pt x="6096" y="3599"/>
                    <a:pt x="5916" y="2769"/>
                    <a:pt x="5771" y="1940"/>
                  </a:cubicBezTo>
                  <a:cubicBezTo>
                    <a:pt x="5731" y="1760"/>
                    <a:pt x="5569" y="1657"/>
                    <a:pt x="5408" y="1657"/>
                  </a:cubicBezTo>
                  <a:cubicBezTo>
                    <a:pt x="5279" y="1657"/>
                    <a:pt x="5150" y="1723"/>
                    <a:pt x="5086" y="1868"/>
                  </a:cubicBezTo>
                  <a:cubicBezTo>
                    <a:pt x="4040" y="1507"/>
                    <a:pt x="2958" y="1218"/>
                    <a:pt x="2381" y="209"/>
                  </a:cubicBezTo>
                  <a:cubicBezTo>
                    <a:pt x="2304" y="73"/>
                    <a:pt x="2164" y="0"/>
                    <a:pt x="2030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4" name="CustomShape 43"/>
            <p:cNvSpPr/>
            <p:nvPr/>
          </p:nvSpPr>
          <p:spPr>
            <a:xfrm rot="9127200">
              <a:off x="1071360" y="3094560"/>
              <a:ext cx="112320" cy="115560"/>
            </a:xfrm>
            <a:custGeom>
              <a:avLst/>
              <a:gdLst/>
              <a:ahLst/>
              <a:cxnLst/>
              <a:rect l="l" t="t" r="r" b="b"/>
              <a:pathLst>
                <a:path w="5519" h="5690">
                  <a:moveTo>
                    <a:pt x="804" y="1"/>
                  </a:moveTo>
                  <a:cubicBezTo>
                    <a:pt x="651" y="1"/>
                    <a:pt x="499" y="130"/>
                    <a:pt x="469" y="308"/>
                  </a:cubicBezTo>
                  <a:cubicBezTo>
                    <a:pt x="1" y="1967"/>
                    <a:pt x="794" y="4023"/>
                    <a:pt x="2056" y="5177"/>
                  </a:cubicBezTo>
                  <a:cubicBezTo>
                    <a:pt x="2448" y="5545"/>
                    <a:pt x="2813" y="5690"/>
                    <a:pt x="3162" y="5690"/>
                  </a:cubicBezTo>
                  <a:cubicBezTo>
                    <a:pt x="3908" y="5690"/>
                    <a:pt x="4579" y="5032"/>
                    <a:pt x="5266" y="4492"/>
                  </a:cubicBezTo>
                  <a:cubicBezTo>
                    <a:pt x="5519" y="4348"/>
                    <a:pt x="5519" y="3987"/>
                    <a:pt x="5266" y="3843"/>
                  </a:cubicBezTo>
                  <a:cubicBezTo>
                    <a:pt x="4220" y="3302"/>
                    <a:pt x="3896" y="2220"/>
                    <a:pt x="3499" y="1210"/>
                  </a:cubicBezTo>
                  <a:cubicBezTo>
                    <a:pt x="3788" y="1029"/>
                    <a:pt x="3716" y="597"/>
                    <a:pt x="3391" y="488"/>
                  </a:cubicBezTo>
                  <a:cubicBezTo>
                    <a:pt x="2561" y="380"/>
                    <a:pt x="1732" y="200"/>
                    <a:pt x="902" y="20"/>
                  </a:cubicBezTo>
                  <a:cubicBezTo>
                    <a:pt x="870" y="7"/>
                    <a:pt x="837" y="1"/>
                    <a:pt x="804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5" name="CustomShape 44"/>
            <p:cNvSpPr/>
            <p:nvPr/>
          </p:nvSpPr>
          <p:spPr>
            <a:xfrm rot="9127200">
              <a:off x="812160" y="3575160"/>
              <a:ext cx="132480" cy="97200"/>
            </a:xfrm>
            <a:custGeom>
              <a:avLst/>
              <a:gdLst/>
              <a:ahLst/>
              <a:cxnLst/>
              <a:rect l="l" t="t" r="r" b="b"/>
              <a:pathLst>
                <a:path w="6521" h="4786">
                  <a:moveTo>
                    <a:pt x="3724" y="1"/>
                  </a:moveTo>
                  <a:cubicBezTo>
                    <a:pt x="3458" y="1"/>
                    <a:pt x="3258" y="282"/>
                    <a:pt x="3383" y="563"/>
                  </a:cubicBezTo>
                  <a:cubicBezTo>
                    <a:pt x="2574" y="1204"/>
                    <a:pt x="1796" y="1908"/>
                    <a:pt x="725" y="1908"/>
                  </a:cubicBezTo>
                  <a:cubicBezTo>
                    <a:pt x="650" y="1908"/>
                    <a:pt x="575" y="1904"/>
                    <a:pt x="498" y="1897"/>
                  </a:cubicBezTo>
                  <a:cubicBezTo>
                    <a:pt x="483" y="1896"/>
                    <a:pt x="468" y="1895"/>
                    <a:pt x="454" y="1895"/>
                  </a:cubicBezTo>
                  <a:cubicBezTo>
                    <a:pt x="188" y="1895"/>
                    <a:pt x="0" y="2199"/>
                    <a:pt x="137" y="2438"/>
                  </a:cubicBezTo>
                  <a:cubicBezTo>
                    <a:pt x="530" y="3553"/>
                    <a:pt x="894" y="4786"/>
                    <a:pt x="2147" y="4786"/>
                  </a:cubicBezTo>
                  <a:cubicBezTo>
                    <a:pt x="2273" y="4786"/>
                    <a:pt x="2408" y="4773"/>
                    <a:pt x="2554" y="4747"/>
                  </a:cubicBezTo>
                  <a:cubicBezTo>
                    <a:pt x="4213" y="4422"/>
                    <a:pt x="5980" y="3088"/>
                    <a:pt x="6449" y="1393"/>
                  </a:cubicBezTo>
                  <a:cubicBezTo>
                    <a:pt x="6521" y="1212"/>
                    <a:pt x="6413" y="996"/>
                    <a:pt x="6196" y="924"/>
                  </a:cubicBezTo>
                  <a:cubicBezTo>
                    <a:pt x="5403" y="671"/>
                    <a:pt x="4609" y="347"/>
                    <a:pt x="3852" y="22"/>
                  </a:cubicBezTo>
                  <a:cubicBezTo>
                    <a:pt x="3809" y="7"/>
                    <a:pt x="3766" y="1"/>
                    <a:pt x="3724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6" name="CustomShape 45"/>
            <p:cNvSpPr/>
            <p:nvPr/>
          </p:nvSpPr>
          <p:spPr>
            <a:xfrm rot="9127200">
              <a:off x="874440" y="333612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0">
                  <a:moveTo>
                    <a:pt x="1191" y="1"/>
                  </a:moveTo>
                  <a:cubicBezTo>
                    <a:pt x="1" y="1"/>
                    <a:pt x="1" y="1840"/>
                    <a:pt x="1191" y="1840"/>
                  </a:cubicBezTo>
                  <a:cubicBezTo>
                    <a:pt x="2345" y="1840"/>
                    <a:pt x="2381" y="1"/>
                    <a:pt x="1191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7" name="CustomShape 46"/>
            <p:cNvSpPr/>
            <p:nvPr/>
          </p:nvSpPr>
          <p:spPr>
            <a:xfrm rot="9127200">
              <a:off x="544680" y="351792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2" h="1841">
                  <a:moveTo>
                    <a:pt x="1191" y="1"/>
                  </a:moveTo>
                  <a:cubicBezTo>
                    <a:pt x="1" y="1"/>
                    <a:pt x="1" y="1840"/>
                    <a:pt x="1191" y="1840"/>
                  </a:cubicBezTo>
                  <a:cubicBezTo>
                    <a:pt x="2381" y="1840"/>
                    <a:pt x="2381" y="1"/>
                    <a:pt x="1191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8" name="CustomShape 47"/>
            <p:cNvSpPr/>
            <p:nvPr/>
          </p:nvSpPr>
          <p:spPr>
            <a:xfrm rot="9127200">
              <a:off x="446400" y="291564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1">
                  <a:moveTo>
                    <a:pt x="1190" y="1"/>
                  </a:moveTo>
                  <a:cubicBezTo>
                    <a:pt x="0" y="1"/>
                    <a:pt x="0" y="1840"/>
                    <a:pt x="1190" y="1840"/>
                  </a:cubicBezTo>
                  <a:cubicBezTo>
                    <a:pt x="2344" y="1840"/>
                    <a:pt x="2381" y="1"/>
                    <a:pt x="1190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9" name="CustomShape 48"/>
            <p:cNvSpPr/>
            <p:nvPr/>
          </p:nvSpPr>
          <p:spPr>
            <a:xfrm rot="9127200">
              <a:off x="423000" y="3284280"/>
              <a:ext cx="43920" cy="37080"/>
            </a:xfrm>
            <a:custGeom>
              <a:avLst/>
              <a:gdLst/>
              <a:ahLst/>
              <a:cxnLst/>
              <a:rect l="l" t="t" r="r" b="b"/>
              <a:pathLst>
                <a:path w="2165" h="1833">
                  <a:moveTo>
                    <a:pt x="829" y="1"/>
                  </a:moveTo>
                  <a:cubicBezTo>
                    <a:pt x="736" y="1"/>
                    <a:pt x="656" y="34"/>
                    <a:pt x="577" y="87"/>
                  </a:cubicBezTo>
                  <a:cubicBezTo>
                    <a:pt x="469" y="123"/>
                    <a:pt x="361" y="159"/>
                    <a:pt x="289" y="268"/>
                  </a:cubicBezTo>
                  <a:cubicBezTo>
                    <a:pt x="180" y="340"/>
                    <a:pt x="144" y="448"/>
                    <a:pt x="108" y="556"/>
                  </a:cubicBezTo>
                  <a:cubicBezTo>
                    <a:pt x="36" y="664"/>
                    <a:pt x="0" y="809"/>
                    <a:pt x="0" y="917"/>
                  </a:cubicBezTo>
                  <a:lnTo>
                    <a:pt x="36" y="1169"/>
                  </a:lnTo>
                  <a:cubicBezTo>
                    <a:pt x="72" y="1314"/>
                    <a:pt x="180" y="1458"/>
                    <a:pt x="289" y="1566"/>
                  </a:cubicBezTo>
                  <a:lnTo>
                    <a:pt x="469" y="1710"/>
                  </a:lnTo>
                  <a:cubicBezTo>
                    <a:pt x="613" y="1782"/>
                    <a:pt x="757" y="1818"/>
                    <a:pt x="902" y="1818"/>
                  </a:cubicBezTo>
                  <a:lnTo>
                    <a:pt x="1226" y="1818"/>
                  </a:lnTo>
                  <a:cubicBezTo>
                    <a:pt x="1265" y="1828"/>
                    <a:pt x="1301" y="1833"/>
                    <a:pt x="1335" y="1833"/>
                  </a:cubicBezTo>
                  <a:cubicBezTo>
                    <a:pt x="1429" y="1833"/>
                    <a:pt x="1508" y="1799"/>
                    <a:pt x="1587" y="1746"/>
                  </a:cubicBezTo>
                  <a:cubicBezTo>
                    <a:pt x="1695" y="1710"/>
                    <a:pt x="1803" y="1638"/>
                    <a:pt x="1912" y="1566"/>
                  </a:cubicBezTo>
                  <a:cubicBezTo>
                    <a:pt x="1984" y="1494"/>
                    <a:pt x="2056" y="1386"/>
                    <a:pt x="2092" y="1277"/>
                  </a:cubicBezTo>
                  <a:cubicBezTo>
                    <a:pt x="2128" y="1169"/>
                    <a:pt x="2164" y="1025"/>
                    <a:pt x="2164" y="917"/>
                  </a:cubicBezTo>
                  <a:lnTo>
                    <a:pt x="2128" y="664"/>
                  </a:lnTo>
                  <a:cubicBezTo>
                    <a:pt x="2092" y="520"/>
                    <a:pt x="2020" y="376"/>
                    <a:pt x="1912" y="268"/>
                  </a:cubicBezTo>
                  <a:lnTo>
                    <a:pt x="1695" y="123"/>
                  </a:lnTo>
                  <a:cubicBezTo>
                    <a:pt x="1551" y="51"/>
                    <a:pt x="1407" y="15"/>
                    <a:pt x="1262" y="15"/>
                  </a:cubicBezTo>
                  <a:lnTo>
                    <a:pt x="938" y="15"/>
                  </a:lnTo>
                  <a:cubicBezTo>
                    <a:pt x="899" y="5"/>
                    <a:pt x="863" y="1"/>
                    <a:pt x="829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0" name="CustomShape 49"/>
            <p:cNvSpPr/>
            <p:nvPr/>
          </p:nvSpPr>
          <p:spPr>
            <a:xfrm rot="9127200">
              <a:off x="1202040" y="3358440"/>
              <a:ext cx="48240" cy="37080"/>
            </a:xfrm>
            <a:custGeom>
              <a:avLst/>
              <a:gdLst/>
              <a:ahLst/>
              <a:cxnLst/>
              <a:rect l="l" t="t" r="r" b="b"/>
              <a:pathLst>
                <a:path w="2381" h="1841">
                  <a:moveTo>
                    <a:pt x="1190" y="1"/>
                  </a:moveTo>
                  <a:cubicBezTo>
                    <a:pt x="0" y="1"/>
                    <a:pt x="0" y="1840"/>
                    <a:pt x="1190" y="1840"/>
                  </a:cubicBezTo>
                  <a:cubicBezTo>
                    <a:pt x="2381" y="1840"/>
                    <a:pt x="2381" y="1"/>
                    <a:pt x="1190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1" name="CustomShape 50"/>
            <p:cNvSpPr/>
            <p:nvPr/>
          </p:nvSpPr>
          <p:spPr>
            <a:xfrm rot="9127200">
              <a:off x="861480" y="3052080"/>
              <a:ext cx="47520" cy="36360"/>
            </a:xfrm>
            <a:custGeom>
              <a:avLst/>
              <a:gdLst/>
              <a:ahLst/>
              <a:cxnLst/>
              <a:rect l="l" t="t" r="r" b="b"/>
              <a:pathLst>
                <a:path w="2345" h="1804">
                  <a:moveTo>
                    <a:pt x="1191" y="0"/>
                  </a:moveTo>
                  <a:cubicBezTo>
                    <a:pt x="1" y="0"/>
                    <a:pt x="1" y="1803"/>
                    <a:pt x="1191" y="1803"/>
                  </a:cubicBezTo>
                  <a:cubicBezTo>
                    <a:pt x="2345" y="1803"/>
                    <a:pt x="2345" y="0"/>
                    <a:pt x="1191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2" name="CustomShape 51"/>
            <p:cNvSpPr/>
            <p:nvPr/>
          </p:nvSpPr>
          <p:spPr>
            <a:xfrm rot="9127200">
              <a:off x="581040" y="3077640"/>
              <a:ext cx="113040" cy="115920"/>
            </a:xfrm>
            <a:custGeom>
              <a:avLst/>
              <a:gdLst/>
              <a:ahLst/>
              <a:cxnLst/>
              <a:rect l="l" t="t" r="r" b="b"/>
              <a:pathLst>
                <a:path w="5555" h="5712">
                  <a:moveTo>
                    <a:pt x="872" y="0"/>
                  </a:moveTo>
                  <a:cubicBezTo>
                    <a:pt x="686" y="0"/>
                    <a:pt x="538" y="136"/>
                    <a:pt x="505" y="330"/>
                  </a:cubicBezTo>
                  <a:cubicBezTo>
                    <a:pt x="0" y="1989"/>
                    <a:pt x="830" y="4009"/>
                    <a:pt x="2056" y="5199"/>
                  </a:cubicBezTo>
                  <a:cubicBezTo>
                    <a:pt x="2459" y="5568"/>
                    <a:pt x="2832" y="5712"/>
                    <a:pt x="3187" y="5712"/>
                  </a:cubicBezTo>
                  <a:cubicBezTo>
                    <a:pt x="3943" y="5712"/>
                    <a:pt x="4614" y="5054"/>
                    <a:pt x="5302" y="4514"/>
                  </a:cubicBezTo>
                  <a:cubicBezTo>
                    <a:pt x="5555" y="4370"/>
                    <a:pt x="5519" y="4009"/>
                    <a:pt x="5266" y="3865"/>
                  </a:cubicBezTo>
                  <a:cubicBezTo>
                    <a:pt x="4256" y="3324"/>
                    <a:pt x="3932" y="2242"/>
                    <a:pt x="3535" y="1196"/>
                  </a:cubicBezTo>
                  <a:cubicBezTo>
                    <a:pt x="3823" y="1016"/>
                    <a:pt x="3751" y="583"/>
                    <a:pt x="3427" y="511"/>
                  </a:cubicBezTo>
                  <a:cubicBezTo>
                    <a:pt x="2561" y="403"/>
                    <a:pt x="1768" y="222"/>
                    <a:pt x="938" y="6"/>
                  </a:cubicBezTo>
                  <a:cubicBezTo>
                    <a:pt x="916" y="2"/>
                    <a:pt x="894" y="0"/>
                    <a:pt x="87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503" name="Slika 2502"/>
          <p:cNvPicPr/>
          <p:nvPr/>
        </p:nvPicPr>
        <p:blipFill>
          <a:blip r:embed="rId2"/>
          <a:stretch/>
        </p:blipFill>
        <p:spPr>
          <a:xfrm>
            <a:off x="1944000" y="743400"/>
            <a:ext cx="5082480" cy="3812040"/>
          </a:xfrm>
          <a:prstGeom prst="rect">
            <a:avLst/>
          </a:prstGeom>
          <a:ln>
            <a:noFill/>
          </a:ln>
        </p:spPr>
      </p:pic>
      <p:grpSp>
        <p:nvGrpSpPr>
          <p:cNvPr id="2504" name="Group 52"/>
          <p:cNvGrpSpPr/>
          <p:nvPr/>
        </p:nvGrpSpPr>
        <p:grpSpPr>
          <a:xfrm>
            <a:off x="3283560" y="3076920"/>
            <a:ext cx="210600" cy="210600"/>
            <a:chOff x="3283560" y="3076920"/>
            <a:chExt cx="210600" cy="210600"/>
          </a:xfrm>
        </p:grpSpPr>
        <p:sp>
          <p:nvSpPr>
            <p:cNvPr id="2505" name="CustomShape 53"/>
            <p:cNvSpPr/>
            <p:nvPr/>
          </p:nvSpPr>
          <p:spPr>
            <a:xfrm>
              <a:off x="3283560" y="307692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6" name="CustomShape 54"/>
            <p:cNvSpPr/>
            <p:nvPr/>
          </p:nvSpPr>
          <p:spPr>
            <a:xfrm>
              <a:off x="3355560" y="309204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7" name="CustomShape 55"/>
            <p:cNvSpPr/>
            <p:nvPr/>
          </p:nvSpPr>
          <p:spPr>
            <a:xfrm>
              <a:off x="3333960" y="324936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8" name="CustomShape 56"/>
            <p:cNvSpPr/>
            <p:nvPr/>
          </p:nvSpPr>
          <p:spPr>
            <a:xfrm>
              <a:off x="3402360" y="325836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" name="TekstniOkvir 1"/>
          <p:cNvSpPr txBox="1"/>
          <p:nvPr/>
        </p:nvSpPr>
        <p:spPr>
          <a:xfrm>
            <a:off x="1858399" y="214214"/>
            <a:ext cx="63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Na kraju - zajednički </a:t>
            </a:r>
            <a:r>
              <a:rPr lang="hr-HR" dirty="0" smtClean="0">
                <a:solidFill>
                  <a:schemeClr val="bg1"/>
                </a:solidFill>
              </a:rPr>
              <a:t>trenutak veselog druženja!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TextShape 1"/>
          <p:cNvSpPr txBox="1"/>
          <p:nvPr/>
        </p:nvSpPr>
        <p:spPr>
          <a:xfrm>
            <a:off x="624960" y="377280"/>
            <a:ext cx="4559040" cy="2070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Dan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očeva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obilježili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smo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kao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svake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 smtClean="0">
                <a:solidFill>
                  <a:srgbClr val="FFFFFF"/>
                </a:solidFill>
                <a:latin typeface="Archivo"/>
                <a:ea typeface="Archivo"/>
              </a:rPr>
              <a:t>godine</a:t>
            </a:r>
            <a:r>
              <a:rPr lang="en-GB" sz="1400" b="0" strike="noStrike" spc="-1" dirty="0" smtClean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19.03.,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raznim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aktivnostima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kojima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smo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htjele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istaknuti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važnost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njihove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uloge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u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obitelji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životu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djeteta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.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Djecu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smo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poticale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razgovorom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,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pjesmom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,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pričama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drugim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poticajima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kako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bi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imala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priliku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izraziti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svoje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osjećaje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,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emocije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iskustva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povezana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svojim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tatom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.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Iz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toga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proizašli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razni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likovni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radovi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i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čestitke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koje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djeca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s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ljubavlju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izradila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za </a:t>
            </a:r>
            <a:r>
              <a:rPr lang="en-GB" sz="1400" b="0" strike="noStrike" spc="-1" dirty="0" err="1">
                <a:solidFill>
                  <a:srgbClr val="FFFFFF"/>
                </a:solidFill>
                <a:latin typeface="Archivo"/>
                <a:ea typeface="Archivo"/>
              </a:rPr>
              <a:t>svoga</a:t>
            </a:r>
            <a:r>
              <a:rPr lang="en-GB" sz="1400" b="0" strike="noStrike" spc="-1" dirty="0">
                <a:solidFill>
                  <a:srgbClr val="FFFFFF"/>
                </a:solidFill>
                <a:latin typeface="Archivo"/>
                <a:ea typeface="Archivo"/>
              </a:rPr>
              <a:t> tatu.</a:t>
            </a: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lang="en-GB" sz="1400" b="0" strike="noStrike" spc="-1" dirty="0">
              <a:latin typeface="Arial"/>
            </a:endParaRPr>
          </a:p>
        </p:txBody>
      </p:sp>
      <p:pic>
        <p:nvPicPr>
          <p:cNvPr id="1830" name="Slika 1829"/>
          <p:cNvPicPr/>
          <p:nvPr/>
        </p:nvPicPr>
        <p:blipFill>
          <a:blip r:embed="rId2"/>
          <a:stretch/>
        </p:blipFill>
        <p:spPr>
          <a:xfrm>
            <a:off x="5668920" y="305640"/>
            <a:ext cx="2952000" cy="2214000"/>
          </a:xfrm>
          <a:prstGeom prst="rect">
            <a:avLst/>
          </a:prstGeom>
          <a:ln>
            <a:noFill/>
          </a:ln>
        </p:spPr>
      </p:pic>
      <p:pic>
        <p:nvPicPr>
          <p:cNvPr id="1831" name="Slika 1830"/>
          <p:cNvPicPr/>
          <p:nvPr/>
        </p:nvPicPr>
        <p:blipFill>
          <a:blip r:embed="rId3"/>
          <a:stretch/>
        </p:blipFill>
        <p:spPr>
          <a:xfrm>
            <a:off x="432391" y="2695501"/>
            <a:ext cx="2519609" cy="2020499"/>
          </a:xfrm>
          <a:prstGeom prst="rect">
            <a:avLst/>
          </a:prstGeom>
          <a:ln>
            <a:noFill/>
          </a:ln>
        </p:spPr>
      </p:pic>
      <p:pic>
        <p:nvPicPr>
          <p:cNvPr id="1832" name="Slika 1831"/>
          <p:cNvPicPr/>
          <p:nvPr/>
        </p:nvPicPr>
        <p:blipFill>
          <a:blip r:embed="rId4"/>
          <a:stretch/>
        </p:blipFill>
        <p:spPr>
          <a:xfrm>
            <a:off x="3241800" y="2695501"/>
            <a:ext cx="2590200" cy="2020499"/>
          </a:xfrm>
          <a:prstGeom prst="rect">
            <a:avLst/>
          </a:prstGeom>
          <a:ln>
            <a:noFill/>
          </a:ln>
        </p:spPr>
      </p:pic>
      <p:pic>
        <p:nvPicPr>
          <p:cNvPr id="1833" name="Slika 1832"/>
          <p:cNvPicPr/>
          <p:nvPr/>
        </p:nvPicPr>
        <p:blipFill>
          <a:blip r:embed="rId5"/>
          <a:stretch/>
        </p:blipFill>
        <p:spPr>
          <a:xfrm>
            <a:off x="6121800" y="2695501"/>
            <a:ext cx="2518200" cy="2020499"/>
          </a:xfrm>
          <a:prstGeom prst="rect">
            <a:avLst/>
          </a:prstGeom>
          <a:ln>
            <a:noFill/>
          </a:ln>
        </p:spPr>
      </p:pic>
      <p:sp>
        <p:nvSpPr>
          <p:cNvPr id="1834" name="CustomShape 2"/>
          <p:cNvSpPr/>
          <p:nvPr/>
        </p:nvSpPr>
        <p:spPr>
          <a:xfrm rot="19800000">
            <a:off x="226800" y="267840"/>
            <a:ext cx="550800" cy="203400"/>
          </a:xfrm>
          <a:custGeom>
            <a:avLst/>
            <a:gdLst/>
            <a:ahLst/>
            <a:cxnLst/>
            <a:rect l="l" t="t" r="r" b="b"/>
            <a:pathLst>
              <a:path w="15718" h="5812">
                <a:moveTo>
                  <a:pt x="10179" y="0"/>
                </a:moveTo>
                <a:cubicBezTo>
                  <a:pt x="10164" y="0"/>
                  <a:pt x="10148" y="0"/>
                  <a:pt x="10133" y="1"/>
                </a:cubicBezTo>
                <a:cubicBezTo>
                  <a:pt x="8776" y="24"/>
                  <a:pt x="7823" y="751"/>
                  <a:pt x="7823" y="751"/>
                </a:cubicBezTo>
                <a:cubicBezTo>
                  <a:pt x="7823" y="751"/>
                  <a:pt x="6894" y="71"/>
                  <a:pt x="5588" y="71"/>
                </a:cubicBezTo>
                <a:cubicBezTo>
                  <a:pt x="5556" y="71"/>
                  <a:pt x="5523" y="71"/>
                  <a:pt x="5490" y="72"/>
                </a:cubicBezTo>
                <a:cubicBezTo>
                  <a:pt x="3537" y="108"/>
                  <a:pt x="2299" y="3049"/>
                  <a:pt x="1346" y="3061"/>
                </a:cubicBezTo>
                <a:cubicBezTo>
                  <a:pt x="1340" y="3061"/>
                  <a:pt x="1334" y="3061"/>
                  <a:pt x="1328" y="3061"/>
                </a:cubicBezTo>
                <a:cubicBezTo>
                  <a:pt x="598" y="3061"/>
                  <a:pt x="1" y="2346"/>
                  <a:pt x="1" y="2346"/>
                </a:cubicBezTo>
                <a:lnTo>
                  <a:pt x="1" y="2346"/>
                </a:lnTo>
                <a:cubicBezTo>
                  <a:pt x="1" y="2346"/>
                  <a:pt x="441" y="3596"/>
                  <a:pt x="1001" y="3846"/>
                </a:cubicBezTo>
                <a:cubicBezTo>
                  <a:pt x="1001" y="3846"/>
                  <a:pt x="814" y="3896"/>
                  <a:pt x="610" y="3896"/>
                </a:cubicBezTo>
                <a:cubicBezTo>
                  <a:pt x="590" y="3896"/>
                  <a:pt x="569" y="3895"/>
                  <a:pt x="549" y="3894"/>
                </a:cubicBezTo>
                <a:lnTo>
                  <a:pt x="549" y="3894"/>
                </a:lnTo>
                <a:cubicBezTo>
                  <a:pt x="549" y="3894"/>
                  <a:pt x="1037" y="4739"/>
                  <a:pt x="2192" y="4775"/>
                </a:cubicBezTo>
                <a:cubicBezTo>
                  <a:pt x="2192" y="4775"/>
                  <a:pt x="1900" y="4903"/>
                  <a:pt x="1580" y="4903"/>
                </a:cubicBezTo>
                <a:cubicBezTo>
                  <a:pt x="1534" y="4903"/>
                  <a:pt x="1488" y="4900"/>
                  <a:pt x="1441" y="4894"/>
                </a:cubicBezTo>
                <a:lnTo>
                  <a:pt x="1441" y="4894"/>
                </a:lnTo>
                <a:cubicBezTo>
                  <a:pt x="1442" y="4894"/>
                  <a:pt x="2130" y="5812"/>
                  <a:pt x="4486" y="5812"/>
                </a:cubicBezTo>
                <a:cubicBezTo>
                  <a:pt x="4530" y="5812"/>
                  <a:pt x="4575" y="5812"/>
                  <a:pt x="4620" y="5811"/>
                </a:cubicBezTo>
                <a:cubicBezTo>
                  <a:pt x="6621" y="5787"/>
                  <a:pt x="7526" y="4346"/>
                  <a:pt x="7799" y="3787"/>
                </a:cubicBezTo>
                <a:cubicBezTo>
                  <a:pt x="7817" y="3745"/>
                  <a:pt x="7853" y="3724"/>
                  <a:pt x="7890" y="3724"/>
                </a:cubicBezTo>
                <a:cubicBezTo>
                  <a:pt x="7927" y="3724"/>
                  <a:pt x="7966" y="3745"/>
                  <a:pt x="7990" y="3787"/>
                </a:cubicBezTo>
                <a:cubicBezTo>
                  <a:pt x="8273" y="4318"/>
                  <a:pt x="9212" y="5716"/>
                  <a:pt x="11167" y="5716"/>
                </a:cubicBezTo>
                <a:cubicBezTo>
                  <a:pt x="11183" y="5716"/>
                  <a:pt x="11200" y="5716"/>
                  <a:pt x="11217" y="5716"/>
                </a:cubicBezTo>
                <a:cubicBezTo>
                  <a:pt x="13669" y="5668"/>
                  <a:pt x="14372" y="4704"/>
                  <a:pt x="14372" y="4704"/>
                </a:cubicBezTo>
                <a:lnTo>
                  <a:pt x="14372" y="4704"/>
                </a:lnTo>
                <a:cubicBezTo>
                  <a:pt x="14312" y="4713"/>
                  <a:pt x="14253" y="4717"/>
                  <a:pt x="14195" y="4717"/>
                </a:cubicBezTo>
                <a:cubicBezTo>
                  <a:pt x="13893" y="4717"/>
                  <a:pt x="13633" y="4608"/>
                  <a:pt x="13633" y="4608"/>
                </a:cubicBezTo>
                <a:cubicBezTo>
                  <a:pt x="14765" y="4537"/>
                  <a:pt x="15241" y="3668"/>
                  <a:pt x="15241" y="3668"/>
                </a:cubicBezTo>
                <a:lnTo>
                  <a:pt x="15241" y="3668"/>
                </a:lnTo>
                <a:cubicBezTo>
                  <a:pt x="15213" y="3669"/>
                  <a:pt x="15186" y="3670"/>
                  <a:pt x="15159" y="3670"/>
                </a:cubicBezTo>
                <a:cubicBezTo>
                  <a:pt x="14946" y="3670"/>
                  <a:pt x="14776" y="3632"/>
                  <a:pt x="14776" y="3632"/>
                </a:cubicBezTo>
                <a:cubicBezTo>
                  <a:pt x="15312" y="3358"/>
                  <a:pt x="15717" y="2096"/>
                  <a:pt x="15717" y="2096"/>
                </a:cubicBezTo>
                <a:lnTo>
                  <a:pt x="15717" y="2096"/>
                </a:lnTo>
                <a:cubicBezTo>
                  <a:pt x="15717" y="2096"/>
                  <a:pt x="15122" y="2834"/>
                  <a:pt x="14372" y="2858"/>
                </a:cubicBezTo>
                <a:cubicBezTo>
                  <a:pt x="14367" y="2858"/>
                  <a:pt x="14363" y="2858"/>
                  <a:pt x="14358" y="2858"/>
                </a:cubicBezTo>
                <a:cubicBezTo>
                  <a:pt x="13275" y="2858"/>
                  <a:pt x="12062" y="0"/>
                  <a:pt x="10179" y="0"/>
                </a:cubicBezTo>
                <a:close/>
              </a:path>
            </a:pathLst>
          </a:custGeom>
          <a:solidFill>
            <a:srgbClr val="0727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835" name="Group 3"/>
          <p:cNvGrpSpPr/>
          <p:nvPr/>
        </p:nvGrpSpPr>
        <p:grpSpPr>
          <a:xfrm>
            <a:off x="8620920" y="4802400"/>
            <a:ext cx="239400" cy="270360"/>
            <a:chOff x="8620920" y="4802400"/>
            <a:chExt cx="239400" cy="270360"/>
          </a:xfrm>
        </p:grpSpPr>
        <p:sp>
          <p:nvSpPr>
            <p:cNvPr id="1836" name="CustomShape 4"/>
            <p:cNvSpPr/>
            <p:nvPr/>
          </p:nvSpPr>
          <p:spPr>
            <a:xfrm>
              <a:off x="8620920" y="4802400"/>
              <a:ext cx="239400" cy="270360"/>
            </a:xfrm>
            <a:custGeom>
              <a:avLst/>
              <a:gdLst/>
              <a:ahLst/>
              <a:cxnLst/>
              <a:rect l="l" t="t" r="r" b="b"/>
              <a:pathLst>
                <a:path w="33192" h="33191">
                  <a:moveTo>
                    <a:pt x="16612" y="1"/>
                  </a:moveTo>
                  <a:cubicBezTo>
                    <a:pt x="7426" y="1"/>
                    <a:pt x="1" y="7458"/>
                    <a:pt x="1" y="16612"/>
                  </a:cubicBezTo>
                  <a:cubicBezTo>
                    <a:pt x="1" y="25766"/>
                    <a:pt x="7426" y="33191"/>
                    <a:pt x="16612" y="33191"/>
                  </a:cubicBezTo>
                  <a:cubicBezTo>
                    <a:pt x="25766" y="33191"/>
                    <a:pt x="33191" y="25766"/>
                    <a:pt x="33191" y="16612"/>
                  </a:cubicBezTo>
                  <a:cubicBezTo>
                    <a:pt x="33191" y="7458"/>
                    <a:pt x="25766" y="1"/>
                    <a:pt x="16612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7" name="CustomShape 5"/>
            <p:cNvSpPr/>
            <p:nvPr/>
          </p:nvSpPr>
          <p:spPr>
            <a:xfrm>
              <a:off x="8693640" y="5040720"/>
              <a:ext cx="59760" cy="18000"/>
            </a:xfrm>
            <a:custGeom>
              <a:avLst/>
              <a:gdLst/>
              <a:ahLst/>
              <a:cxnLst/>
              <a:rect l="l" t="t" r="r" b="b"/>
              <a:pathLst>
                <a:path w="8280" h="2234">
                  <a:moveTo>
                    <a:pt x="779" y="0"/>
                  </a:moveTo>
                  <a:cubicBezTo>
                    <a:pt x="195" y="0"/>
                    <a:pt x="0" y="962"/>
                    <a:pt x="664" y="1221"/>
                  </a:cubicBezTo>
                  <a:cubicBezTo>
                    <a:pt x="2450" y="1878"/>
                    <a:pt x="4344" y="2233"/>
                    <a:pt x="6257" y="2233"/>
                  </a:cubicBezTo>
                  <a:cubicBezTo>
                    <a:pt x="6675" y="2233"/>
                    <a:pt x="7094" y="2216"/>
                    <a:pt x="7513" y="2182"/>
                  </a:cubicBezTo>
                  <a:cubicBezTo>
                    <a:pt x="8230" y="2119"/>
                    <a:pt x="8279" y="995"/>
                    <a:pt x="7572" y="995"/>
                  </a:cubicBezTo>
                  <a:cubicBezTo>
                    <a:pt x="7553" y="995"/>
                    <a:pt x="7533" y="996"/>
                    <a:pt x="7513" y="997"/>
                  </a:cubicBezTo>
                  <a:cubicBezTo>
                    <a:pt x="7140" y="1024"/>
                    <a:pt x="6766" y="1037"/>
                    <a:pt x="6394" y="1037"/>
                  </a:cubicBezTo>
                  <a:cubicBezTo>
                    <a:pt x="4531" y="1037"/>
                    <a:pt x="2691" y="704"/>
                    <a:pt x="984" y="37"/>
                  </a:cubicBezTo>
                  <a:cubicBezTo>
                    <a:pt x="911" y="12"/>
                    <a:pt x="843" y="0"/>
                    <a:pt x="779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8" name="CustomShape 6"/>
            <p:cNvSpPr/>
            <p:nvPr/>
          </p:nvSpPr>
          <p:spPr>
            <a:xfrm>
              <a:off x="8760600" y="5045760"/>
              <a:ext cx="16200" cy="11160"/>
            </a:xfrm>
            <a:custGeom>
              <a:avLst/>
              <a:gdLst/>
              <a:ahLst/>
              <a:cxnLst/>
              <a:rect l="l" t="t" r="r" b="b"/>
              <a:pathLst>
                <a:path w="2312" h="1347">
                  <a:moveTo>
                    <a:pt x="1478" y="0"/>
                  </a:moveTo>
                  <a:cubicBezTo>
                    <a:pt x="1426" y="0"/>
                    <a:pt x="1370" y="7"/>
                    <a:pt x="1313" y="22"/>
                  </a:cubicBezTo>
                  <a:lnTo>
                    <a:pt x="513" y="182"/>
                  </a:lnTo>
                  <a:cubicBezTo>
                    <a:pt x="193" y="278"/>
                    <a:pt x="1" y="598"/>
                    <a:pt x="97" y="919"/>
                  </a:cubicBezTo>
                  <a:cubicBezTo>
                    <a:pt x="180" y="1169"/>
                    <a:pt x="433" y="1347"/>
                    <a:pt x="708" y="1347"/>
                  </a:cubicBezTo>
                  <a:cubicBezTo>
                    <a:pt x="749" y="1347"/>
                    <a:pt x="791" y="1343"/>
                    <a:pt x="833" y="1335"/>
                  </a:cubicBezTo>
                  <a:lnTo>
                    <a:pt x="1633" y="1175"/>
                  </a:lnTo>
                  <a:cubicBezTo>
                    <a:pt x="2311" y="968"/>
                    <a:pt x="2093" y="0"/>
                    <a:pt x="1478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9" name="CustomShape 7"/>
            <p:cNvSpPr/>
            <p:nvPr/>
          </p:nvSpPr>
          <p:spPr>
            <a:xfrm>
              <a:off x="8753760" y="4820400"/>
              <a:ext cx="47880" cy="19440"/>
            </a:xfrm>
            <a:custGeom>
              <a:avLst/>
              <a:gdLst/>
              <a:ahLst/>
              <a:cxnLst/>
              <a:rect l="l" t="t" r="r" b="b"/>
              <a:pathLst>
                <a:path w="6639" h="2394">
                  <a:moveTo>
                    <a:pt x="1422" y="1"/>
                  </a:moveTo>
                  <a:cubicBezTo>
                    <a:pt x="1205" y="1"/>
                    <a:pt x="987" y="8"/>
                    <a:pt x="768" y="23"/>
                  </a:cubicBezTo>
                  <a:cubicBezTo>
                    <a:pt x="11" y="86"/>
                    <a:pt x="0" y="1240"/>
                    <a:pt x="738" y="1240"/>
                  </a:cubicBezTo>
                  <a:cubicBezTo>
                    <a:pt x="748" y="1240"/>
                    <a:pt x="758" y="1240"/>
                    <a:pt x="768" y="1239"/>
                  </a:cubicBezTo>
                  <a:cubicBezTo>
                    <a:pt x="1012" y="1216"/>
                    <a:pt x="1255" y="1204"/>
                    <a:pt x="1497" y="1204"/>
                  </a:cubicBezTo>
                  <a:cubicBezTo>
                    <a:pt x="2882" y="1204"/>
                    <a:pt x="4243" y="1587"/>
                    <a:pt x="5441" y="2296"/>
                  </a:cubicBezTo>
                  <a:cubicBezTo>
                    <a:pt x="5556" y="2364"/>
                    <a:pt x="5669" y="2393"/>
                    <a:pt x="5774" y="2393"/>
                  </a:cubicBezTo>
                  <a:cubicBezTo>
                    <a:pt x="6309" y="2393"/>
                    <a:pt x="6639" y="1619"/>
                    <a:pt x="6049" y="1271"/>
                  </a:cubicBezTo>
                  <a:cubicBezTo>
                    <a:pt x="4637" y="424"/>
                    <a:pt x="3051" y="1"/>
                    <a:pt x="1422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840" name="Group 8"/>
          <p:cNvGrpSpPr/>
          <p:nvPr/>
        </p:nvGrpSpPr>
        <p:grpSpPr>
          <a:xfrm>
            <a:off x="8929800" y="4608000"/>
            <a:ext cx="142200" cy="160560"/>
            <a:chOff x="8929800" y="4608000"/>
            <a:chExt cx="142200" cy="160560"/>
          </a:xfrm>
        </p:grpSpPr>
        <p:sp>
          <p:nvSpPr>
            <p:cNvPr id="1841" name="CustomShape 9"/>
            <p:cNvSpPr/>
            <p:nvPr/>
          </p:nvSpPr>
          <p:spPr>
            <a:xfrm>
              <a:off x="8929800" y="4608000"/>
              <a:ext cx="142200" cy="16056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2" name="CustomShape 10"/>
            <p:cNvSpPr/>
            <p:nvPr/>
          </p:nvSpPr>
          <p:spPr>
            <a:xfrm>
              <a:off x="8978040" y="4619160"/>
              <a:ext cx="41760" cy="936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3" name="CustomShape 11"/>
            <p:cNvSpPr/>
            <p:nvPr/>
          </p:nvSpPr>
          <p:spPr>
            <a:xfrm>
              <a:off x="8964000" y="4739760"/>
              <a:ext cx="39960" cy="1512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4" name="CustomShape 12"/>
            <p:cNvSpPr/>
            <p:nvPr/>
          </p:nvSpPr>
          <p:spPr>
            <a:xfrm>
              <a:off x="9010440" y="4746600"/>
              <a:ext cx="15840" cy="720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CustomShape 1"/>
          <p:cNvSpPr/>
          <p:nvPr/>
        </p:nvSpPr>
        <p:spPr>
          <a:xfrm>
            <a:off x="984600" y="612720"/>
            <a:ext cx="7412400" cy="4057560"/>
          </a:xfrm>
          <a:custGeom>
            <a:avLst/>
            <a:gdLst/>
            <a:ahLst/>
            <a:cxnLst/>
            <a:rect l="l" t="t" r="r" b="b"/>
            <a:pathLst>
              <a:path w="101001" h="66633">
                <a:moveTo>
                  <a:pt x="54119" y="1"/>
                </a:moveTo>
                <a:cubicBezTo>
                  <a:pt x="39539" y="1"/>
                  <a:pt x="24729" y="3903"/>
                  <a:pt x="14502" y="11010"/>
                </a:cubicBezTo>
                <a:cubicBezTo>
                  <a:pt x="11656" y="12975"/>
                  <a:pt x="9359" y="15368"/>
                  <a:pt x="7394" y="17904"/>
                </a:cubicBezTo>
                <a:cubicBezTo>
                  <a:pt x="3584" y="22809"/>
                  <a:pt x="988" y="28334"/>
                  <a:pt x="488" y="34049"/>
                </a:cubicBezTo>
                <a:cubicBezTo>
                  <a:pt x="0" y="39764"/>
                  <a:pt x="1727" y="45645"/>
                  <a:pt x="5906" y="50372"/>
                </a:cubicBezTo>
                <a:cubicBezTo>
                  <a:pt x="10644" y="55730"/>
                  <a:pt x="18133" y="59278"/>
                  <a:pt x="25777" y="61957"/>
                </a:cubicBezTo>
                <a:cubicBezTo>
                  <a:pt x="33371" y="64621"/>
                  <a:pt x="41617" y="66633"/>
                  <a:pt x="49905" y="66633"/>
                </a:cubicBezTo>
                <a:cubicBezTo>
                  <a:pt x="51506" y="66633"/>
                  <a:pt x="53109" y="66558"/>
                  <a:pt x="54709" y="66398"/>
                </a:cubicBezTo>
                <a:cubicBezTo>
                  <a:pt x="62556" y="65624"/>
                  <a:pt x="69830" y="62909"/>
                  <a:pt x="76712" y="59897"/>
                </a:cubicBezTo>
                <a:cubicBezTo>
                  <a:pt x="86249" y="55742"/>
                  <a:pt x="95977" y="50384"/>
                  <a:pt x="99298" y="42335"/>
                </a:cubicBezTo>
                <a:cubicBezTo>
                  <a:pt x="100322" y="39847"/>
                  <a:pt x="100668" y="37216"/>
                  <a:pt x="100739" y="34608"/>
                </a:cubicBezTo>
                <a:cubicBezTo>
                  <a:pt x="101001" y="25047"/>
                  <a:pt x="97072" y="14939"/>
                  <a:pt x="87618" y="8736"/>
                </a:cubicBezTo>
                <a:cubicBezTo>
                  <a:pt x="78535" y="2773"/>
                  <a:pt x="66409" y="1"/>
                  <a:pt x="54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6" name="TextShape 2"/>
          <p:cNvSpPr txBox="1"/>
          <p:nvPr/>
        </p:nvSpPr>
        <p:spPr>
          <a:xfrm>
            <a:off x="4073040" y="1296000"/>
            <a:ext cx="3702960" cy="13255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Svakako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najuzbudljiviji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trenutak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bila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je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igraonica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i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priredba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koju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smo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organizirale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zajedno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s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očevima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i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djecom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. Uz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pjesmu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,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recitacije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,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likovne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aktivnosti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i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razne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natjecateljske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igre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proveli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smo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ugodno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i 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zabavno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 po</a:t>
            </a:r>
            <a:r>
              <a:rPr lang="hr-HR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slije</a:t>
            </a:r>
            <a:r>
              <a:rPr lang="en-GB" sz="1800" b="0" strike="noStrike" spc="-1" dirty="0" err="1">
                <a:solidFill>
                  <a:srgbClr val="2B5584"/>
                </a:solidFill>
                <a:latin typeface="Archivo"/>
                <a:ea typeface="Archivo"/>
              </a:rPr>
              <a:t>podne</a:t>
            </a:r>
            <a:r>
              <a:rPr lang="en-GB" sz="1800" b="0" strike="noStrike" spc="-1" dirty="0">
                <a:solidFill>
                  <a:srgbClr val="2B5584"/>
                </a:solidFill>
                <a:latin typeface="Archivo"/>
                <a:ea typeface="Archivo"/>
              </a:rPr>
              <a:t>.</a:t>
            </a:r>
            <a:endParaRPr lang="en-GB" sz="1800" b="0" strike="noStrike" spc="-1" dirty="0">
              <a:latin typeface="Arial"/>
            </a:endParaRPr>
          </a:p>
        </p:txBody>
      </p:sp>
      <p:grpSp>
        <p:nvGrpSpPr>
          <p:cNvPr id="1847" name="Group 3"/>
          <p:cNvGrpSpPr/>
          <p:nvPr/>
        </p:nvGrpSpPr>
        <p:grpSpPr>
          <a:xfrm>
            <a:off x="598320" y="914760"/>
            <a:ext cx="3430800" cy="4457160"/>
            <a:chOff x="598320" y="914760"/>
            <a:chExt cx="3430800" cy="4457160"/>
          </a:xfrm>
        </p:grpSpPr>
        <p:sp>
          <p:nvSpPr>
            <p:cNvPr id="1848" name="CustomShape 4"/>
            <p:cNvSpPr/>
            <p:nvPr/>
          </p:nvSpPr>
          <p:spPr>
            <a:xfrm>
              <a:off x="1231560" y="1958400"/>
              <a:ext cx="1693080" cy="1577880"/>
            </a:xfrm>
            <a:custGeom>
              <a:avLst/>
              <a:gdLst/>
              <a:ahLst/>
              <a:cxnLst/>
              <a:rect l="l" t="t" r="r" b="b"/>
              <a:pathLst>
                <a:path w="21016" h="19586">
                  <a:moveTo>
                    <a:pt x="13511" y="1"/>
                  </a:moveTo>
                  <a:cubicBezTo>
                    <a:pt x="13413" y="1"/>
                    <a:pt x="11003" y="12"/>
                    <a:pt x="8799" y="1120"/>
                  </a:cubicBezTo>
                  <a:cubicBezTo>
                    <a:pt x="6966" y="2025"/>
                    <a:pt x="1" y="13014"/>
                    <a:pt x="4716" y="19503"/>
                  </a:cubicBezTo>
                  <a:cubicBezTo>
                    <a:pt x="4887" y="19560"/>
                    <a:pt x="5142" y="19586"/>
                    <a:pt x="5463" y="19586"/>
                  </a:cubicBezTo>
                  <a:cubicBezTo>
                    <a:pt x="8637" y="19586"/>
                    <a:pt x="18289" y="17062"/>
                    <a:pt x="18289" y="17062"/>
                  </a:cubicBezTo>
                  <a:cubicBezTo>
                    <a:pt x="18289" y="17062"/>
                    <a:pt x="21015" y="5656"/>
                    <a:pt x="19229" y="4501"/>
                  </a:cubicBezTo>
                  <a:cubicBezTo>
                    <a:pt x="17443" y="3322"/>
                    <a:pt x="15610" y="286"/>
                    <a:pt x="13514" y="1"/>
                  </a:cubicBezTo>
                  <a:cubicBezTo>
                    <a:pt x="13514" y="1"/>
                    <a:pt x="13513" y="1"/>
                    <a:pt x="13511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9" name="CustomShape 5"/>
            <p:cNvSpPr/>
            <p:nvPr/>
          </p:nvSpPr>
          <p:spPr>
            <a:xfrm>
              <a:off x="1621080" y="2904840"/>
              <a:ext cx="544680" cy="204840"/>
            </a:xfrm>
            <a:custGeom>
              <a:avLst/>
              <a:gdLst/>
              <a:ahLst/>
              <a:cxnLst/>
              <a:rect l="l" t="t" r="r" b="b"/>
              <a:pathLst>
                <a:path w="6764" h="2547">
                  <a:moveTo>
                    <a:pt x="6311" y="0"/>
                  </a:moveTo>
                  <a:cubicBezTo>
                    <a:pt x="5970" y="0"/>
                    <a:pt x="5627" y="83"/>
                    <a:pt x="5323" y="165"/>
                  </a:cubicBezTo>
                  <a:cubicBezTo>
                    <a:pt x="3430" y="653"/>
                    <a:pt x="1644" y="1427"/>
                    <a:pt x="1" y="2475"/>
                  </a:cubicBezTo>
                  <a:lnTo>
                    <a:pt x="48" y="2546"/>
                  </a:lnTo>
                  <a:cubicBezTo>
                    <a:pt x="1691" y="1522"/>
                    <a:pt x="3477" y="748"/>
                    <a:pt x="5335" y="236"/>
                  </a:cubicBezTo>
                  <a:cubicBezTo>
                    <a:pt x="5624" y="156"/>
                    <a:pt x="5950" y="76"/>
                    <a:pt x="6271" y="76"/>
                  </a:cubicBezTo>
                  <a:cubicBezTo>
                    <a:pt x="6427" y="76"/>
                    <a:pt x="6580" y="94"/>
                    <a:pt x="6728" y="141"/>
                  </a:cubicBezTo>
                  <a:lnTo>
                    <a:pt x="6763" y="58"/>
                  </a:lnTo>
                  <a:cubicBezTo>
                    <a:pt x="6616" y="17"/>
                    <a:pt x="6464" y="0"/>
                    <a:pt x="631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0" name="CustomShape 6"/>
            <p:cNvSpPr/>
            <p:nvPr/>
          </p:nvSpPr>
          <p:spPr>
            <a:xfrm>
              <a:off x="1754640" y="2815920"/>
              <a:ext cx="440280" cy="64440"/>
            </a:xfrm>
            <a:custGeom>
              <a:avLst/>
              <a:gdLst/>
              <a:ahLst/>
              <a:cxnLst/>
              <a:rect l="l" t="t" r="r" b="b"/>
              <a:pathLst>
                <a:path w="5466" h="805">
                  <a:moveTo>
                    <a:pt x="3756" y="1"/>
                  </a:moveTo>
                  <a:cubicBezTo>
                    <a:pt x="2472" y="1"/>
                    <a:pt x="1185" y="248"/>
                    <a:pt x="1" y="733"/>
                  </a:cubicBezTo>
                  <a:lnTo>
                    <a:pt x="36" y="804"/>
                  </a:lnTo>
                  <a:cubicBezTo>
                    <a:pt x="1187" y="327"/>
                    <a:pt x="2442" y="80"/>
                    <a:pt x="3696" y="80"/>
                  </a:cubicBezTo>
                  <a:cubicBezTo>
                    <a:pt x="4286" y="80"/>
                    <a:pt x="4875" y="134"/>
                    <a:pt x="5454" y="245"/>
                  </a:cubicBezTo>
                  <a:lnTo>
                    <a:pt x="5466" y="150"/>
                  </a:lnTo>
                  <a:cubicBezTo>
                    <a:pt x="4903" y="50"/>
                    <a:pt x="4330" y="1"/>
                    <a:pt x="375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1" name="CustomShape 7"/>
            <p:cNvSpPr/>
            <p:nvPr/>
          </p:nvSpPr>
          <p:spPr>
            <a:xfrm>
              <a:off x="2292840" y="1957680"/>
              <a:ext cx="230760" cy="327960"/>
            </a:xfrm>
            <a:custGeom>
              <a:avLst/>
              <a:gdLst/>
              <a:ahLst/>
              <a:cxnLst/>
              <a:rect l="l" t="t" r="r" b="b"/>
              <a:pathLst>
                <a:path w="2870" h="4073">
                  <a:moveTo>
                    <a:pt x="83" y="1"/>
                  </a:moveTo>
                  <a:lnTo>
                    <a:pt x="0" y="24"/>
                  </a:lnTo>
                  <a:cubicBezTo>
                    <a:pt x="583" y="1656"/>
                    <a:pt x="1512" y="2965"/>
                    <a:pt x="2822" y="4073"/>
                  </a:cubicBezTo>
                  <a:lnTo>
                    <a:pt x="2869" y="4001"/>
                  </a:lnTo>
                  <a:cubicBezTo>
                    <a:pt x="1584" y="2906"/>
                    <a:pt x="655" y="1596"/>
                    <a:pt x="83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2" name="CustomShape 8"/>
            <p:cNvSpPr/>
            <p:nvPr/>
          </p:nvSpPr>
          <p:spPr>
            <a:xfrm>
              <a:off x="1642320" y="3249720"/>
              <a:ext cx="1382400" cy="639720"/>
            </a:xfrm>
            <a:custGeom>
              <a:avLst/>
              <a:gdLst/>
              <a:ahLst/>
              <a:cxnLst/>
              <a:rect l="l" t="t" r="r" b="b"/>
              <a:pathLst>
                <a:path w="17158" h="7945">
                  <a:moveTo>
                    <a:pt x="8381" y="1"/>
                  </a:moveTo>
                  <a:cubicBezTo>
                    <a:pt x="4258" y="1"/>
                    <a:pt x="1" y="2563"/>
                    <a:pt x="1" y="2563"/>
                  </a:cubicBezTo>
                  <a:cubicBezTo>
                    <a:pt x="263" y="6099"/>
                    <a:pt x="10228" y="7945"/>
                    <a:pt x="10228" y="7945"/>
                  </a:cubicBezTo>
                  <a:cubicBezTo>
                    <a:pt x="10228" y="7945"/>
                    <a:pt x="17157" y="4349"/>
                    <a:pt x="12431" y="1134"/>
                  </a:cubicBezTo>
                  <a:cubicBezTo>
                    <a:pt x="11218" y="308"/>
                    <a:pt x="9808" y="1"/>
                    <a:pt x="8381" y="1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3" name="CustomShape 9"/>
            <p:cNvSpPr/>
            <p:nvPr/>
          </p:nvSpPr>
          <p:spPr>
            <a:xfrm>
              <a:off x="1910880" y="3104280"/>
              <a:ext cx="1338120" cy="1083600"/>
            </a:xfrm>
            <a:custGeom>
              <a:avLst/>
              <a:gdLst/>
              <a:ahLst/>
              <a:cxnLst/>
              <a:rect l="l" t="t" r="r" b="b"/>
              <a:pathLst>
                <a:path w="16610" h="13453">
                  <a:moveTo>
                    <a:pt x="8632" y="1"/>
                  </a:moveTo>
                  <a:lnTo>
                    <a:pt x="8632" y="1"/>
                  </a:lnTo>
                  <a:cubicBezTo>
                    <a:pt x="8668" y="203"/>
                    <a:pt x="6323" y="8085"/>
                    <a:pt x="6323" y="8085"/>
                  </a:cubicBezTo>
                  <a:cubicBezTo>
                    <a:pt x="6323" y="8085"/>
                    <a:pt x="2977" y="7597"/>
                    <a:pt x="0" y="7525"/>
                  </a:cubicBezTo>
                  <a:lnTo>
                    <a:pt x="0" y="7525"/>
                  </a:lnTo>
                  <a:cubicBezTo>
                    <a:pt x="655" y="8799"/>
                    <a:pt x="1739" y="9776"/>
                    <a:pt x="2917" y="10561"/>
                  </a:cubicBezTo>
                  <a:cubicBezTo>
                    <a:pt x="5724" y="12469"/>
                    <a:pt x="9128" y="13453"/>
                    <a:pt x="12528" y="13453"/>
                  </a:cubicBezTo>
                  <a:cubicBezTo>
                    <a:pt x="13902" y="13453"/>
                    <a:pt x="15276" y="13292"/>
                    <a:pt x="16610" y="12966"/>
                  </a:cubicBezTo>
                  <a:cubicBezTo>
                    <a:pt x="16610" y="12966"/>
                    <a:pt x="16586" y="12966"/>
                    <a:pt x="16586" y="12943"/>
                  </a:cubicBezTo>
                  <a:cubicBezTo>
                    <a:pt x="15443" y="12312"/>
                    <a:pt x="13466" y="10954"/>
                    <a:pt x="12538" y="10430"/>
                  </a:cubicBezTo>
                  <a:cubicBezTo>
                    <a:pt x="12538" y="10430"/>
                    <a:pt x="14300" y="4251"/>
                    <a:pt x="14443" y="3894"/>
                  </a:cubicBezTo>
                  <a:cubicBezTo>
                    <a:pt x="14597" y="3537"/>
                    <a:pt x="8633" y="1"/>
                    <a:pt x="8632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4" name="CustomShape 10"/>
            <p:cNvSpPr/>
            <p:nvPr/>
          </p:nvSpPr>
          <p:spPr>
            <a:xfrm>
              <a:off x="673200" y="3707640"/>
              <a:ext cx="3355920" cy="1519560"/>
            </a:xfrm>
            <a:custGeom>
              <a:avLst/>
              <a:gdLst/>
              <a:ahLst/>
              <a:cxnLst/>
              <a:rect l="l" t="t" r="r" b="b"/>
              <a:pathLst>
                <a:path w="41650" h="18860">
                  <a:moveTo>
                    <a:pt x="14543" y="0"/>
                  </a:moveTo>
                  <a:cubicBezTo>
                    <a:pt x="13180" y="0"/>
                    <a:pt x="11988" y="112"/>
                    <a:pt x="11371" y="441"/>
                  </a:cubicBezTo>
                  <a:cubicBezTo>
                    <a:pt x="9299" y="1513"/>
                    <a:pt x="572" y="15800"/>
                    <a:pt x="429" y="16229"/>
                  </a:cubicBezTo>
                  <a:cubicBezTo>
                    <a:pt x="274" y="16669"/>
                    <a:pt x="0" y="18658"/>
                    <a:pt x="0" y="18658"/>
                  </a:cubicBezTo>
                  <a:lnTo>
                    <a:pt x="33433" y="18658"/>
                  </a:lnTo>
                  <a:cubicBezTo>
                    <a:pt x="33433" y="18658"/>
                    <a:pt x="33576" y="18658"/>
                    <a:pt x="33766" y="18646"/>
                  </a:cubicBezTo>
                  <a:cubicBezTo>
                    <a:pt x="34492" y="18710"/>
                    <a:pt x="36272" y="18860"/>
                    <a:pt x="37904" y="18860"/>
                  </a:cubicBezTo>
                  <a:cubicBezTo>
                    <a:pt x="39887" y="18860"/>
                    <a:pt x="41650" y="18639"/>
                    <a:pt x="41029" y="17777"/>
                  </a:cubicBezTo>
                  <a:cubicBezTo>
                    <a:pt x="39743" y="16014"/>
                    <a:pt x="32992" y="5442"/>
                    <a:pt x="31969" y="5442"/>
                  </a:cubicBezTo>
                  <a:cubicBezTo>
                    <a:pt x="31802" y="5442"/>
                    <a:pt x="31647" y="5477"/>
                    <a:pt x="31528" y="5537"/>
                  </a:cubicBezTo>
                  <a:cubicBezTo>
                    <a:pt x="30322" y="5799"/>
                    <a:pt x="29086" y="5928"/>
                    <a:pt x="27849" y="5928"/>
                  </a:cubicBezTo>
                  <a:cubicBezTo>
                    <a:pt x="24466" y="5928"/>
                    <a:pt x="21074" y="4958"/>
                    <a:pt x="18276" y="3049"/>
                  </a:cubicBezTo>
                  <a:cubicBezTo>
                    <a:pt x="17098" y="2263"/>
                    <a:pt x="16014" y="1275"/>
                    <a:pt x="15359" y="12"/>
                  </a:cubicBezTo>
                  <a:cubicBezTo>
                    <a:pt x="15083" y="5"/>
                    <a:pt x="14810" y="0"/>
                    <a:pt x="14543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5" name="CustomShape 11"/>
            <p:cNvSpPr/>
            <p:nvPr/>
          </p:nvSpPr>
          <p:spPr>
            <a:xfrm>
              <a:off x="2555640" y="4207320"/>
              <a:ext cx="485280" cy="39960"/>
            </a:xfrm>
            <a:custGeom>
              <a:avLst/>
              <a:gdLst/>
              <a:ahLst/>
              <a:cxnLst/>
              <a:rect l="l" t="t" r="r" b="b"/>
              <a:pathLst>
                <a:path w="6025" h="501">
                  <a:moveTo>
                    <a:pt x="12" y="1"/>
                  </a:moveTo>
                  <a:lnTo>
                    <a:pt x="0" y="72"/>
                  </a:lnTo>
                  <a:cubicBezTo>
                    <a:pt x="1179" y="358"/>
                    <a:pt x="2393" y="501"/>
                    <a:pt x="3620" y="501"/>
                  </a:cubicBezTo>
                  <a:cubicBezTo>
                    <a:pt x="4418" y="501"/>
                    <a:pt x="5239" y="441"/>
                    <a:pt x="6025" y="322"/>
                  </a:cubicBezTo>
                  <a:lnTo>
                    <a:pt x="6013" y="239"/>
                  </a:lnTo>
                  <a:cubicBezTo>
                    <a:pt x="5224" y="367"/>
                    <a:pt x="4419" y="431"/>
                    <a:pt x="3613" y="431"/>
                  </a:cubicBezTo>
                  <a:cubicBezTo>
                    <a:pt x="2401" y="431"/>
                    <a:pt x="1185" y="287"/>
                    <a:pt x="1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6" name="CustomShape 12"/>
            <p:cNvSpPr/>
            <p:nvPr/>
          </p:nvSpPr>
          <p:spPr>
            <a:xfrm>
              <a:off x="794880" y="4750200"/>
              <a:ext cx="568800" cy="122760"/>
            </a:xfrm>
            <a:custGeom>
              <a:avLst/>
              <a:gdLst/>
              <a:ahLst/>
              <a:cxnLst/>
              <a:rect l="l" t="t" r="r" b="b"/>
              <a:pathLst>
                <a:path w="7061" h="1530">
                  <a:moveTo>
                    <a:pt x="4909" y="0"/>
                  </a:moveTo>
                  <a:cubicBezTo>
                    <a:pt x="4592" y="0"/>
                    <a:pt x="4303" y="18"/>
                    <a:pt x="4084" y="53"/>
                  </a:cubicBezTo>
                  <a:cubicBezTo>
                    <a:pt x="2429" y="315"/>
                    <a:pt x="1548" y="708"/>
                    <a:pt x="0" y="1446"/>
                  </a:cubicBezTo>
                  <a:lnTo>
                    <a:pt x="36" y="1530"/>
                  </a:lnTo>
                  <a:cubicBezTo>
                    <a:pt x="1560" y="791"/>
                    <a:pt x="2441" y="399"/>
                    <a:pt x="4084" y="137"/>
                  </a:cubicBezTo>
                  <a:cubicBezTo>
                    <a:pt x="4294" y="102"/>
                    <a:pt x="4572" y="86"/>
                    <a:pt x="4878" y="86"/>
                  </a:cubicBezTo>
                  <a:cubicBezTo>
                    <a:pt x="5628" y="86"/>
                    <a:pt x="6543" y="185"/>
                    <a:pt x="7025" y="363"/>
                  </a:cubicBezTo>
                  <a:lnTo>
                    <a:pt x="7061" y="291"/>
                  </a:lnTo>
                  <a:cubicBezTo>
                    <a:pt x="6567" y="99"/>
                    <a:pt x="5660" y="0"/>
                    <a:pt x="4909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7" name="CustomShape 13"/>
            <p:cNvSpPr/>
            <p:nvPr/>
          </p:nvSpPr>
          <p:spPr>
            <a:xfrm>
              <a:off x="1892520" y="4356360"/>
              <a:ext cx="72720" cy="118800"/>
            </a:xfrm>
            <a:custGeom>
              <a:avLst/>
              <a:gdLst/>
              <a:ahLst/>
              <a:cxnLst/>
              <a:rect l="l" t="t" r="r" b="b"/>
              <a:pathLst>
                <a:path w="905" h="1477">
                  <a:moveTo>
                    <a:pt x="834" y="0"/>
                  </a:moveTo>
                  <a:cubicBezTo>
                    <a:pt x="595" y="488"/>
                    <a:pt x="310" y="977"/>
                    <a:pt x="0" y="1429"/>
                  </a:cubicBezTo>
                  <a:lnTo>
                    <a:pt x="72" y="1477"/>
                  </a:lnTo>
                  <a:cubicBezTo>
                    <a:pt x="381" y="1024"/>
                    <a:pt x="667" y="536"/>
                    <a:pt x="905" y="24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8" name="CustomShape 14"/>
            <p:cNvSpPr/>
            <p:nvPr/>
          </p:nvSpPr>
          <p:spPr>
            <a:xfrm>
              <a:off x="3398040" y="4665240"/>
              <a:ext cx="130320" cy="532080"/>
            </a:xfrm>
            <a:custGeom>
              <a:avLst/>
              <a:gdLst/>
              <a:ahLst/>
              <a:cxnLst/>
              <a:rect l="l" t="t" r="r" b="b"/>
              <a:pathLst>
                <a:path w="1620" h="6608">
                  <a:moveTo>
                    <a:pt x="71" y="0"/>
                  </a:moveTo>
                  <a:lnTo>
                    <a:pt x="0" y="36"/>
                  </a:lnTo>
                  <a:cubicBezTo>
                    <a:pt x="714" y="2167"/>
                    <a:pt x="1226" y="4381"/>
                    <a:pt x="1524" y="6608"/>
                  </a:cubicBezTo>
                  <a:lnTo>
                    <a:pt x="1619" y="6596"/>
                  </a:lnTo>
                  <a:cubicBezTo>
                    <a:pt x="1310" y="4358"/>
                    <a:pt x="786" y="2143"/>
                    <a:pt x="7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9" name="CustomShape 15"/>
            <p:cNvSpPr/>
            <p:nvPr/>
          </p:nvSpPr>
          <p:spPr>
            <a:xfrm>
              <a:off x="1906200" y="936720"/>
              <a:ext cx="1555920" cy="970560"/>
            </a:xfrm>
            <a:custGeom>
              <a:avLst/>
              <a:gdLst/>
              <a:ahLst/>
              <a:cxnLst/>
              <a:rect l="l" t="t" r="r" b="b"/>
              <a:pathLst>
                <a:path w="19313" h="12048">
                  <a:moveTo>
                    <a:pt x="8240" y="0"/>
                  </a:moveTo>
                  <a:cubicBezTo>
                    <a:pt x="3477" y="929"/>
                    <a:pt x="1013" y="4763"/>
                    <a:pt x="1" y="6918"/>
                  </a:cubicBezTo>
                  <a:lnTo>
                    <a:pt x="1108" y="8037"/>
                  </a:lnTo>
                  <a:lnTo>
                    <a:pt x="1763" y="7692"/>
                  </a:lnTo>
                  <a:lnTo>
                    <a:pt x="1763" y="7692"/>
                  </a:lnTo>
                  <a:lnTo>
                    <a:pt x="1310" y="8811"/>
                  </a:lnTo>
                  <a:cubicBezTo>
                    <a:pt x="1310" y="8811"/>
                    <a:pt x="2334" y="11466"/>
                    <a:pt x="7228" y="11942"/>
                  </a:cubicBezTo>
                  <a:cubicBezTo>
                    <a:pt x="7959" y="12015"/>
                    <a:pt x="8664" y="12047"/>
                    <a:pt x="9339" y="12047"/>
                  </a:cubicBezTo>
                  <a:cubicBezTo>
                    <a:pt x="13195" y="12047"/>
                    <a:pt x="16089" y="10994"/>
                    <a:pt x="17396" y="10406"/>
                  </a:cubicBezTo>
                  <a:lnTo>
                    <a:pt x="16860" y="9764"/>
                  </a:lnTo>
                  <a:lnTo>
                    <a:pt x="16860" y="9764"/>
                  </a:lnTo>
                  <a:lnTo>
                    <a:pt x="17884" y="10085"/>
                  </a:lnTo>
                  <a:cubicBezTo>
                    <a:pt x="17884" y="10085"/>
                    <a:pt x="18920" y="9418"/>
                    <a:pt x="19313" y="8537"/>
                  </a:cubicBezTo>
                  <a:cubicBezTo>
                    <a:pt x="19313" y="8537"/>
                    <a:pt x="15538" y="6180"/>
                    <a:pt x="13717" y="3382"/>
                  </a:cubicBezTo>
                  <a:cubicBezTo>
                    <a:pt x="12265" y="1161"/>
                    <a:pt x="10488" y="75"/>
                    <a:pt x="8687" y="75"/>
                  </a:cubicBezTo>
                  <a:cubicBezTo>
                    <a:pt x="8229" y="75"/>
                    <a:pt x="7768" y="146"/>
                    <a:pt x="7311" y="286"/>
                  </a:cubicBezTo>
                  <a:lnTo>
                    <a:pt x="8240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0" name="CustomShape 16"/>
            <p:cNvSpPr/>
            <p:nvPr/>
          </p:nvSpPr>
          <p:spPr>
            <a:xfrm>
              <a:off x="2229480" y="1022040"/>
              <a:ext cx="1040760" cy="1067760"/>
            </a:xfrm>
            <a:custGeom>
              <a:avLst/>
              <a:gdLst/>
              <a:ahLst/>
              <a:cxnLst/>
              <a:rect l="l" t="t" r="r" b="b"/>
              <a:pathLst>
                <a:path w="12919" h="13255">
                  <a:moveTo>
                    <a:pt x="6002" y="1"/>
                  </a:moveTo>
                  <a:cubicBezTo>
                    <a:pt x="4024" y="1"/>
                    <a:pt x="1885" y="924"/>
                    <a:pt x="286" y="3110"/>
                  </a:cubicBezTo>
                  <a:cubicBezTo>
                    <a:pt x="155" y="3288"/>
                    <a:pt x="0" y="10420"/>
                    <a:pt x="2358" y="11968"/>
                  </a:cubicBezTo>
                  <a:cubicBezTo>
                    <a:pt x="3650" y="12821"/>
                    <a:pt x="5435" y="13254"/>
                    <a:pt x="7088" y="13254"/>
                  </a:cubicBezTo>
                  <a:cubicBezTo>
                    <a:pt x="8434" y="13254"/>
                    <a:pt x="9692" y="12967"/>
                    <a:pt x="10525" y="12385"/>
                  </a:cubicBezTo>
                  <a:cubicBezTo>
                    <a:pt x="12918" y="10706"/>
                    <a:pt x="11966" y="9348"/>
                    <a:pt x="11645" y="6300"/>
                  </a:cubicBezTo>
                  <a:cubicBezTo>
                    <a:pt x="11525" y="5229"/>
                    <a:pt x="11430" y="3741"/>
                    <a:pt x="11002" y="2860"/>
                  </a:cubicBezTo>
                  <a:cubicBezTo>
                    <a:pt x="10132" y="1101"/>
                    <a:pt x="8162" y="1"/>
                    <a:pt x="6002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1" name="CustomShape 17"/>
            <p:cNvSpPr/>
            <p:nvPr/>
          </p:nvSpPr>
          <p:spPr>
            <a:xfrm>
              <a:off x="2110320" y="1584720"/>
              <a:ext cx="294480" cy="294480"/>
            </a:xfrm>
            <a:custGeom>
              <a:avLst/>
              <a:gdLst/>
              <a:ahLst/>
              <a:cxnLst/>
              <a:rect l="l" t="t" r="r" b="b"/>
              <a:pathLst>
                <a:path w="3657" h="3657">
                  <a:moveTo>
                    <a:pt x="1659" y="1"/>
                  </a:moveTo>
                  <a:cubicBezTo>
                    <a:pt x="1489" y="1"/>
                    <a:pt x="1319" y="33"/>
                    <a:pt x="1156" y="101"/>
                  </a:cubicBezTo>
                  <a:cubicBezTo>
                    <a:pt x="346" y="411"/>
                    <a:pt x="1" y="1459"/>
                    <a:pt x="382" y="2411"/>
                  </a:cubicBezTo>
                  <a:cubicBezTo>
                    <a:pt x="678" y="3176"/>
                    <a:pt x="1350" y="3656"/>
                    <a:pt x="2016" y="3656"/>
                  </a:cubicBezTo>
                  <a:cubicBezTo>
                    <a:pt x="2180" y="3656"/>
                    <a:pt x="2344" y="3627"/>
                    <a:pt x="2501" y="3566"/>
                  </a:cubicBezTo>
                  <a:cubicBezTo>
                    <a:pt x="3311" y="3256"/>
                    <a:pt x="3656" y="2209"/>
                    <a:pt x="3275" y="1256"/>
                  </a:cubicBezTo>
                  <a:cubicBezTo>
                    <a:pt x="2981" y="489"/>
                    <a:pt x="2319" y="1"/>
                    <a:pt x="1659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2" name="CustomShape 18"/>
            <p:cNvSpPr/>
            <p:nvPr/>
          </p:nvSpPr>
          <p:spPr>
            <a:xfrm>
              <a:off x="2320560" y="1846440"/>
              <a:ext cx="444240" cy="460440"/>
            </a:xfrm>
            <a:custGeom>
              <a:avLst/>
              <a:gdLst/>
              <a:ahLst/>
              <a:cxnLst/>
              <a:rect l="l" t="t" r="r" b="b"/>
              <a:pathLst>
                <a:path w="5516" h="5719">
                  <a:moveTo>
                    <a:pt x="393" y="1"/>
                  </a:moveTo>
                  <a:lnTo>
                    <a:pt x="0" y="1394"/>
                  </a:lnTo>
                  <a:cubicBezTo>
                    <a:pt x="0" y="1394"/>
                    <a:pt x="1846" y="4763"/>
                    <a:pt x="3703" y="5549"/>
                  </a:cubicBezTo>
                  <a:cubicBezTo>
                    <a:pt x="3987" y="5668"/>
                    <a:pt x="4224" y="5719"/>
                    <a:pt x="4420" y="5719"/>
                  </a:cubicBezTo>
                  <a:cubicBezTo>
                    <a:pt x="5516" y="5719"/>
                    <a:pt x="5370" y="4144"/>
                    <a:pt x="5370" y="4144"/>
                  </a:cubicBezTo>
                  <a:lnTo>
                    <a:pt x="5370" y="137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3" name="CustomShape 19"/>
            <p:cNvSpPr/>
            <p:nvPr/>
          </p:nvSpPr>
          <p:spPr>
            <a:xfrm>
              <a:off x="2870280" y="1501200"/>
              <a:ext cx="133200" cy="197640"/>
            </a:xfrm>
            <a:custGeom>
              <a:avLst/>
              <a:gdLst/>
              <a:ahLst/>
              <a:cxnLst/>
              <a:rect l="l" t="t" r="r" b="b"/>
              <a:pathLst>
                <a:path w="1656" h="2457">
                  <a:moveTo>
                    <a:pt x="836" y="0"/>
                  </a:moveTo>
                  <a:cubicBezTo>
                    <a:pt x="715" y="0"/>
                    <a:pt x="593" y="68"/>
                    <a:pt x="548" y="187"/>
                  </a:cubicBezTo>
                  <a:cubicBezTo>
                    <a:pt x="334" y="746"/>
                    <a:pt x="1" y="1854"/>
                    <a:pt x="465" y="2223"/>
                  </a:cubicBezTo>
                  <a:cubicBezTo>
                    <a:pt x="695" y="2398"/>
                    <a:pt x="898" y="2456"/>
                    <a:pt x="1068" y="2456"/>
                  </a:cubicBezTo>
                  <a:cubicBezTo>
                    <a:pt x="1371" y="2456"/>
                    <a:pt x="1566" y="2269"/>
                    <a:pt x="1620" y="2223"/>
                  </a:cubicBezTo>
                  <a:cubicBezTo>
                    <a:pt x="1656" y="2151"/>
                    <a:pt x="1632" y="675"/>
                    <a:pt x="1036" y="80"/>
                  </a:cubicBezTo>
                  <a:cubicBezTo>
                    <a:pt x="982" y="26"/>
                    <a:pt x="910" y="0"/>
                    <a:pt x="836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4" name="CustomShape 20"/>
            <p:cNvSpPr/>
            <p:nvPr/>
          </p:nvSpPr>
          <p:spPr>
            <a:xfrm>
              <a:off x="2626560" y="1493280"/>
              <a:ext cx="64080" cy="100440"/>
            </a:xfrm>
            <a:custGeom>
              <a:avLst/>
              <a:gdLst/>
              <a:ahLst/>
              <a:cxnLst/>
              <a:rect l="l" t="t" r="r" b="b"/>
              <a:pathLst>
                <a:path w="799" h="1251">
                  <a:moveTo>
                    <a:pt x="405" y="0"/>
                  </a:moveTo>
                  <a:cubicBezTo>
                    <a:pt x="179" y="0"/>
                    <a:pt x="0" y="286"/>
                    <a:pt x="0" y="631"/>
                  </a:cubicBezTo>
                  <a:cubicBezTo>
                    <a:pt x="0" y="964"/>
                    <a:pt x="179" y="1250"/>
                    <a:pt x="405" y="1250"/>
                  </a:cubicBezTo>
                  <a:cubicBezTo>
                    <a:pt x="620" y="1250"/>
                    <a:pt x="798" y="964"/>
                    <a:pt x="798" y="631"/>
                  </a:cubicBezTo>
                  <a:cubicBezTo>
                    <a:pt x="798" y="286"/>
                    <a:pt x="620" y="0"/>
                    <a:pt x="40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5" name="CustomShape 21"/>
            <p:cNvSpPr/>
            <p:nvPr/>
          </p:nvSpPr>
          <p:spPr>
            <a:xfrm>
              <a:off x="3067920" y="1506600"/>
              <a:ext cx="64080" cy="100440"/>
            </a:xfrm>
            <a:custGeom>
              <a:avLst/>
              <a:gdLst/>
              <a:ahLst/>
              <a:cxnLst/>
              <a:rect l="l" t="t" r="r" b="b"/>
              <a:pathLst>
                <a:path w="798" h="1251">
                  <a:moveTo>
                    <a:pt x="405" y="1"/>
                  </a:moveTo>
                  <a:cubicBezTo>
                    <a:pt x="179" y="1"/>
                    <a:pt x="0" y="286"/>
                    <a:pt x="0" y="620"/>
                  </a:cubicBezTo>
                  <a:cubicBezTo>
                    <a:pt x="0" y="965"/>
                    <a:pt x="179" y="1251"/>
                    <a:pt x="405" y="1251"/>
                  </a:cubicBezTo>
                  <a:cubicBezTo>
                    <a:pt x="619" y="1251"/>
                    <a:pt x="798" y="965"/>
                    <a:pt x="798" y="620"/>
                  </a:cubicBezTo>
                  <a:cubicBezTo>
                    <a:pt x="798" y="28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6" name="CustomShape 22"/>
            <p:cNvSpPr/>
            <p:nvPr/>
          </p:nvSpPr>
          <p:spPr>
            <a:xfrm>
              <a:off x="2759040" y="1689480"/>
              <a:ext cx="205200" cy="119160"/>
            </a:xfrm>
            <a:custGeom>
              <a:avLst/>
              <a:gdLst/>
              <a:ahLst/>
              <a:cxnLst/>
              <a:rect l="l" t="t" r="r" b="b"/>
              <a:pathLst>
                <a:path w="2549" h="1484">
                  <a:moveTo>
                    <a:pt x="84" y="0"/>
                  </a:moveTo>
                  <a:cubicBezTo>
                    <a:pt x="72" y="0"/>
                    <a:pt x="60" y="3"/>
                    <a:pt x="48" y="7"/>
                  </a:cubicBezTo>
                  <a:cubicBezTo>
                    <a:pt x="0" y="43"/>
                    <a:pt x="0" y="78"/>
                    <a:pt x="24" y="114"/>
                  </a:cubicBezTo>
                  <a:cubicBezTo>
                    <a:pt x="501" y="947"/>
                    <a:pt x="1417" y="1483"/>
                    <a:pt x="2370" y="1483"/>
                  </a:cubicBezTo>
                  <a:cubicBezTo>
                    <a:pt x="2417" y="1483"/>
                    <a:pt x="2441" y="1483"/>
                    <a:pt x="2477" y="1471"/>
                  </a:cubicBezTo>
                  <a:cubicBezTo>
                    <a:pt x="2525" y="1471"/>
                    <a:pt x="2548" y="1436"/>
                    <a:pt x="2548" y="1388"/>
                  </a:cubicBezTo>
                  <a:cubicBezTo>
                    <a:pt x="2548" y="1352"/>
                    <a:pt x="2525" y="1316"/>
                    <a:pt x="2477" y="1316"/>
                  </a:cubicBezTo>
                  <a:cubicBezTo>
                    <a:pt x="2438" y="1318"/>
                    <a:pt x="2399" y="1319"/>
                    <a:pt x="2360" y="1319"/>
                  </a:cubicBezTo>
                  <a:cubicBezTo>
                    <a:pt x="1471" y="1319"/>
                    <a:pt x="600" y="807"/>
                    <a:pt x="155" y="43"/>
                  </a:cubicBezTo>
                  <a:cubicBezTo>
                    <a:pt x="131" y="11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7" name="CustomShape 23"/>
            <p:cNvSpPr/>
            <p:nvPr/>
          </p:nvSpPr>
          <p:spPr>
            <a:xfrm>
              <a:off x="2159280" y="1621440"/>
              <a:ext cx="156960" cy="157320"/>
            </a:xfrm>
            <a:custGeom>
              <a:avLst/>
              <a:gdLst/>
              <a:ahLst/>
              <a:cxnLst/>
              <a:rect l="l" t="t" r="r" b="b"/>
              <a:pathLst>
                <a:path w="1953" h="1956">
                  <a:moveTo>
                    <a:pt x="1869" y="1836"/>
                  </a:moveTo>
                  <a:lnTo>
                    <a:pt x="1881" y="1860"/>
                  </a:lnTo>
                  <a:lnTo>
                    <a:pt x="1869" y="1860"/>
                  </a:lnTo>
                  <a:lnTo>
                    <a:pt x="1869" y="1836"/>
                  </a:lnTo>
                  <a:close/>
                  <a:moveTo>
                    <a:pt x="745" y="0"/>
                  </a:moveTo>
                  <a:cubicBezTo>
                    <a:pt x="496" y="0"/>
                    <a:pt x="231" y="136"/>
                    <a:pt x="0" y="407"/>
                  </a:cubicBezTo>
                  <a:lnTo>
                    <a:pt x="60" y="467"/>
                  </a:lnTo>
                  <a:cubicBezTo>
                    <a:pt x="284" y="222"/>
                    <a:pt x="535" y="73"/>
                    <a:pt x="759" y="73"/>
                  </a:cubicBezTo>
                  <a:cubicBezTo>
                    <a:pt x="797" y="73"/>
                    <a:pt x="833" y="77"/>
                    <a:pt x="869" y="86"/>
                  </a:cubicBezTo>
                  <a:cubicBezTo>
                    <a:pt x="1048" y="122"/>
                    <a:pt x="1214" y="252"/>
                    <a:pt x="1393" y="479"/>
                  </a:cubicBezTo>
                  <a:cubicBezTo>
                    <a:pt x="1524" y="657"/>
                    <a:pt x="1643" y="860"/>
                    <a:pt x="1738" y="1074"/>
                  </a:cubicBezTo>
                  <a:cubicBezTo>
                    <a:pt x="1655" y="1028"/>
                    <a:pt x="1572" y="1010"/>
                    <a:pt x="1484" y="1010"/>
                  </a:cubicBezTo>
                  <a:cubicBezTo>
                    <a:pt x="1458" y="1010"/>
                    <a:pt x="1432" y="1012"/>
                    <a:pt x="1405" y="1014"/>
                  </a:cubicBezTo>
                  <a:cubicBezTo>
                    <a:pt x="1226" y="1038"/>
                    <a:pt x="1060" y="1193"/>
                    <a:pt x="988" y="1384"/>
                  </a:cubicBezTo>
                  <a:cubicBezTo>
                    <a:pt x="929" y="1538"/>
                    <a:pt x="929" y="1741"/>
                    <a:pt x="1084" y="1860"/>
                  </a:cubicBezTo>
                  <a:cubicBezTo>
                    <a:pt x="1167" y="1931"/>
                    <a:pt x="1274" y="1955"/>
                    <a:pt x="1393" y="1955"/>
                  </a:cubicBezTo>
                  <a:lnTo>
                    <a:pt x="1441" y="1955"/>
                  </a:lnTo>
                  <a:cubicBezTo>
                    <a:pt x="1584" y="1955"/>
                    <a:pt x="1715" y="1931"/>
                    <a:pt x="1881" y="1907"/>
                  </a:cubicBezTo>
                  <a:cubicBezTo>
                    <a:pt x="1929" y="1896"/>
                    <a:pt x="1941" y="1872"/>
                    <a:pt x="1953" y="1848"/>
                  </a:cubicBezTo>
                  <a:cubicBezTo>
                    <a:pt x="1953" y="1836"/>
                    <a:pt x="1953" y="1800"/>
                    <a:pt x="1941" y="1788"/>
                  </a:cubicBezTo>
                  <a:cubicBezTo>
                    <a:pt x="1929" y="1776"/>
                    <a:pt x="1893" y="1776"/>
                    <a:pt x="1881" y="1776"/>
                  </a:cubicBezTo>
                  <a:lnTo>
                    <a:pt x="1857" y="1812"/>
                  </a:lnTo>
                  <a:lnTo>
                    <a:pt x="1869" y="1812"/>
                  </a:lnTo>
                  <a:cubicBezTo>
                    <a:pt x="1715" y="1824"/>
                    <a:pt x="1572" y="1848"/>
                    <a:pt x="1417" y="1848"/>
                  </a:cubicBezTo>
                  <a:cubicBezTo>
                    <a:pt x="1322" y="1848"/>
                    <a:pt x="1226" y="1848"/>
                    <a:pt x="1155" y="1788"/>
                  </a:cubicBezTo>
                  <a:cubicBezTo>
                    <a:pt x="1048" y="1717"/>
                    <a:pt x="1048" y="1538"/>
                    <a:pt x="1095" y="1419"/>
                  </a:cubicBezTo>
                  <a:cubicBezTo>
                    <a:pt x="1155" y="1253"/>
                    <a:pt x="1286" y="1134"/>
                    <a:pt x="1441" y="1098"/>
                  </a:cubicBezTo>
                  <a:cubicBezTo>
                    <a:pt x="1458" y="1095"/>
                    <a:pt x="1476" y="1094"/>
                    <a:pt x="1494" y="1094"/>
                  </a:cubicBezTo>
                  <a:cubicBezTo>
                    <a:pt x="1634" y="1094"/>
                    <a:pt x="1779" y="1175"/>
                    <a:pt x="1822" y="1312"/>
                  </a:cubicBezTo>
                  <a:lnTo>
                    <a:pt x="1893" y="1276"/>
                  </a:lnTo>
                  <a:cubicBezTo>
                    <a:pt x="1798" y="967"/>
                    <a:pt x="1643" y="681"/>
                    <a:pt x="1453" y="431"/>
                  </a:cubicBezTo>
                  <a:cubicBezTo>
                    <a:pt x="1250" y="193"/>
                    <a:pt x="1084" y="62"/>
                    <a:pt x="881" y="14"/>
                  </a:cubicBezTo>
                  <a:cubicBezTo>
                    <a:pt x="836" y="5"/>
                    <a:pt x="791" y="0"/>
                    <a:pt x="74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8" name="CustomShape 24"/>
            <p:cNvSpPr/>
            <p:nvPr/>
          </p:nvSpPr>
          <p:spPr>
            <a:xfrm>
              <a:off x="2331000" y="1858680"/>
              <a:ext cx="353880" cy="238680"/>
            </a:xfrm>
            <a:custGeom>
              <a:avLst/>
              <a:gdLst/>
              <a:ahLst/>
              <a:cxnLst/>
              <a:rect l="l" t="t" r="r" b="b"/>
              <a:pathLst>
                <a:path w="4394" h="2965">
                  <a:moveTo>
                    <a:pt x="84" y="0"/>
                  </a:moveTo>
                  <a:lnTo>
                    <a:pt x="0" y="36"/>
                  </a:lnTo>
                  <a:cubicBezTo>
                    <a:pt x="929" y="2060"/>
                    <a:pt x="3667" y="2965"/>
                    <a:pt x="4394" y="2965"/>
                  </a:cubicBezTo>
                  <a:lnTo>
                    <a:pt x="4382" y="2894"/>
                  </a:lnTo>
                  <a:cubicBezTo>
                    <a:pt x="3608" y="2894"/>
                    <a:pt x="929" y="1905"/>
                    <a:pt x="8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9" name="CustomShape 25"/>
            <p:cNvSpPr/>
            <p:nvPr/>
          </p:nvSpPr>
          <p:spPr>
            <a:xfrm>
              <a:off x="2570040" y="1362240"/>
              <a:ext cx="135000" cy="106560"/>
            </a:xfrm>
            <a:custGeom>
              <a:avLst/>
              <a:gdLst/>
              <a:ahLst/>
              <a:cxnLst/>
              <a:rect l="l" t="t" r="r" b="b"/>
              <a:pathLst>
                <a:path w="1680" h="1327">
                  <a:moveTo>
                    <a:pt x="1502" y="0"/>
                  </a:moveTo>
                  <a:cubicBezTo>
                    <a:pt x="812" y="0"/>
                    <a:pt x="149" y="540"/>
                    <a:pt x="13" y="1219"/>
                  </a:cubicBezTo>
                  <a:cubicBezTo>
                    <a:pt x="1" y="1267"/>
                    <a:pt x="25" y="1314"/>
                    <a:pt x="72" y="1326"/>
                  </a:cubicBezTo>
                  <a:lnTo>
                    <a:pt x="96" y="1326"/>
                  </a:lnTo>
                  <a:cubicBezTo>
                    <a:pt x="132" y="1326"/>
                    <a:pt x="168" y="1303"/>
                    <a:pt x="180" y="1255"/>
                  </a:cubicBezTo>
                  <a:cubicBezTo>
                    <a:pt x="292" y="647"/>
                    <a:pt x="873" y="167"/>
                    <a:pt x="1490" y="167"/>
                  </a:cubicBezTo>
                  <a:cubicBezTo>
                    <a:pt x="1525" y="167"/>
                    <a:pt x="1561" y="168"/>
                    <a:pt x="1596" y="171"/>
                  </a:cubicBezTo>
                  <a:cubicBezTo>
                    <a:pt x="1644" y="171"/>
                    <a:pt x="1680" y="136"/>
                    <a:pt x="1680" y="88"/>
                  </a:cubicBezTo>
                  <a:cubicBezTo>
                    <a:pt x="1680" y="52"/>
                    <a:pt x="1656" y="5"/>
                    <a:pt x="1608" y="5"/>
                  </a:cubicBezTo>
                  <a:cubicBezTo>
                    <a:pt x="1573" y="2"/>
                    <a:pt x="1537" y="0"/>
                    <a:pt x="1502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0" name="CustomShape 26"/>
            <p:cNvSpPr/>
            <p:nvPr/>
          </p:nvSpPr>
          <p:spPr>
            <a:xfrm>
              <a:off x="3027600" y="1395000"/>
              <a:ext cx="108000" cy="52920"/>
            </a:xfrm>
            <a:custGeom>
              <a:avLst/>
              <a:gdLst/>
              <a:ahLst/>
              <a:cxnLst/>
              <a:rect l="l" t="t" r="r" b="b"/>
              <a:pathLst>
                <a:path w="1346" h="660">
                  <a:moveTo>
                    <a:pt x="393" y="0"/>
                  </a:moveTo>
                  <a:cubicBezTo>
                    <a:pt x="261" y="0"/>
                    <a:pt x="133" y="38"/>
                    <a:pt x="36" y="136"/>
                  </a:cubicBezTo>
                  <a:cubicBezTo>
                    <a:pt x="0" y="159"/>
                    <a:pt x="0" y="219"/>
                    <a:pt x="36" y="255"/>
                  </a:cubicBezTo>
                  <a:cubicBezTo>
                    <a:pt x="48" y="267"/>
                    <a:pt x="72" y="272"/>
                    <a:pt x="95" y="272"/>
                  </a:cubicBezTo>
                  <a:cubicBezTo>
                    <a:pt x="119" y="272"/>
                    <a:pt x="143" y="267"/>
                    <a:pt x="155" y="255"/>
                  </a:cubicBezTo>
                  <a:cubicBezTo>
                    <a:pt x="225" y="191"/>
                    <a:pt x="314" y="164"/>
                    <a:pt x="406" y="164"/>
                  </a:cubicBezTo>
                  <a:cubicBezTo>
                    <a:pt x="504" y="164"/>
                    <a:pt x="605" y="194"/>
                    <a:pt x="691" y="243"/>
                  </a:cubicBezTo>
                  <a:cubicBezTo>
                    <a:pt x="822" y="302"/>
                    <a:pt x="929" y="386"/>
                    <a:pt x="1036" y="493"/>
                  </a:cubicBezTo>
                  <a:cubicBezTo>
                    <a:pt x="1096" y="540"/>
                    <a:pt x="1155" y="600"/>
                    <a:pt x="1215" y="636"/>
                  </a:cubicBezTo>
                  <a:cubicBezTo>
                    <a:pt x="1227" y="659"/>
                    <a:pt x="1238" y="659"/>
                    <a:pt x="1262" y="659"/>
                  </a:cubicBezTo>
                  <a:cubicBezTo>
                    <a:pt x="1286" y="659"/>
                    <a:pt x="1322" y="659"/>
                    <a:pt x="1322" y="624"/>
                  </a:cubicBezTo>
                  <a:cubicBezTo>
                    <a:pt x="1346" y="576"/>
                    <a:pt x="1334" y="540"/>
                    <a:pt x="1298" y="505"/>
                  </a:cubicBezTo>
                  <a:cubicBezTo>
                    <a:pt x="1238" y="457"/>
                    <a:pt x="1191" y="397"/>
                    <a:pt x="1131" y="362"/>
                  </a:cubicBezTo>
                  <a:cubicBezTo>
                    <a:pt x="1012" y="267"/>
                    <a:pt x="893" y="159"/>
                    <a:pt x="762" y="88"/>
                  </a:cubicBezTo>
                  <a:cubicBezTo>
                    <a:pt x="651" y="35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1" name="CustomShape 27"/>
            <p:cNvSpPr/>
            <p:nvPr/>
          </p:nvSpPr>
          <p:spPr>
            <a:xfrm>
              <a:off x="2491200" y="1599840"/>
              <a:ext cx="159840" cy="160920"/>
            </a:xfrm>
            <a:custGeom>
              <a:avLst/>
              <a:gdLst/>
              <a:ahLst/>
              <a:cxnLst/>
              <a:rect l="l" t="t" r="r" b="b"/>
              <a:pathLst>
                <a:path w="1989" h="2001">
                  <a:moveTo>
                    <a:pt x="989" y="1"/>
                  </a:moveTo>
                  <a:cubicBezTo>
                    <a:pt x="441" y="1"/>
                    <a:pt x="1" y="453"/>
                    <a:pt x="1" y="1001"/>
                  </a:cubicBezTo>
                  <a:cubicBezTo>
                    <a:pt x="1" y="1548"/>
                    <a:pt x="441" y="2001"/>
                    <a:pt x="989" y="2001"/>
                  </a:cubicBezTo>
                  <a:cubicBezTo>
                    <a:pt x="1548" y="2001"/>
                    <a:pt x="1989" y="1548"/>
                    <a:pt x="1989" y="1001"/>
                  </a:cubicBezTo>
                  <a:cubicBezTo>
                    <a:pt x="1989" y="453"/>
                    <a:pt x="1548" y="1"/>
                    <a:pt x="989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2" name="CustomShape 28"/>
            <p:cNvSpPr/>
            <p:nvPr/>
          </p:nvSpPr>
          <p:spPr>
            <a:xfrm>
              <a:off x="3070080" y="1651320"/>
              <a:ext cx="129240" cy="151200"/>
            </a:xfrm>
            <a:custGeom>
              <a:avLst/>
              <a:gdLst/>
              <a:ahLst/>
              <a:cxnLst/>
              <a:rect l="l" t="t" r="r" b="b"/>
              <a:pathLst>
                <a:path w="1608" h="1882">
                  <a:moveTo>
                    <a:pt x="810" y="1"/>
                  </a:moveTo>
                  <a:cubicBezTo>
                    <a:pt x="357" y="1"/>
                    <a:pt x="0" y="417"/>
                    <a:pt x="0" y="941"/>
                  </a:cubicBezTo>
                  <a:cubicBezTo>
                    <a:pt x="0" y="1465"/>
                    <a:pt x="357" y="1882"/>
                    <a:pt x="810" y="1882"/>
                  </a:cubicBezTo>
                  <a:cubicBezTo>
                    <a:pt x="1250" y="1882"/>
                    <a:pt x="1607" y="1465"/>
                    <a:pt x="1607" y="941"/>
                  </a:cubicBezTo>
                  <a:cubicBezTo>
                    <a:pt x="1607" y="417"/>
                    <a:pt x="1250" y="1"/>
                    <a:pt x="810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3" name="CustomShape 29"/>
            <p:cNvSpPr/>
            <p:nvPr/>
          </p:nvSpPr>
          <p:spPr>
            <a:xfrm>
              <a:off x="2028960" y="4600080"/>
              <a:ext cx="393120" cy="559800"/>
            </a:xfrm>
            <a:custGeom>
              <a:avLst/>
              <a:gdLst/>
              <a:ahLst/>
              <a:cxnLst/>
              <a:rect l="l" t="t" r="r" b="b"/>
              <a:pathLst>
                <a:path w="4883" h="6952">
                  <a:moveTo>
                    <a:pt x="1644" y="0"/>
                  </a:moveTo>
                  <a:lnTo>
                    <a:pt x="1" y="3001"/>
                  </a:lnTo>
                  <a:cubicBezTo>
                    <a:pt x="1" y="3001"/>
                    <a:pt x="1453" y="6454"/>
                    <a:pt x="2049" y="6739"/>
                  </a:cubicBezTo>
                  <a:cubicBezTo>
                    <a:pt x="2308" y="6853"/>
                    <a:pt x="2785" y="6951"/>
                    <a:pt x="3283" y="6951"/>
                  </a:cubicBezTo>
                  <a:cubicBezTo>
                    <a:pt x="3928" y="6951"/>
                    <a:pt x="4607" y="6786"/>
                    <a:pt x="4882" y="6275"/>
                  </a:cubicBezTo>
                  <a:cubicBezTo>
                    <a:pt x="4335" y="4775"/>
                    <a:pt x="3192" y="2775"/>
                    <a:pt x="3192" y="2775"/>
                  </a:cubicBezTo>
                  <a:lnTo>
                    <a:pt x="3513" y="1548"/>
                  </a:lnTo>
                  <a:lnTo>
                    <a:pt x="1644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4" name="CustomShape 30"/>
            <p:cNvSpPr/>
            <p:nvPr/>
          </p:nvSpPr>
          <p:spPr>
            <a:xfrm>
              <a:off x="1596240" y="3256560"/>
              <a:ext cx="1122120" cy="1539000"/>
            </a:xfrm>
            <a:custGeom>
              <a:avLst/>
              <a:gdLst/>
              <a:ahLst/>
              <a:cxnLst/>
              <a:rect l="l" t="t" r="r" b="b"/>
              <a:pathLst>
                <a:path w="13931" h="19101">
                  <a:moveTo>
                    <a:pt x="7703" y="1"/>
                  </a:moveTo>
                  <a:cubicBezTo>
                    <a:pt x="7703" y="1"/>
                    <a:pt x="0" y="1322"/>
                    <a:pt x="202" y="3370"/>
                  </a:cubicBezTo>
                  <a:cubicBezTo>
                    <a:pt x="417" y="5442"/>
                    <a:pt x="1072" y="5751"/>
                    <a:pt x="1072" y="5751"/>
                  </a:cubicBezTo>
                  <a:cubicBezTo>
                    <a:pt x="1113" y="5746"/>
                    <a:pt x="1162" y="5744"/>
                    <a:pt x="1218" y="5744"/>
                  </a:cubicBezTo>
                  <a:cubicBezTo>
                    <a:pt x="1823" y="5744"/>
                    <a:pt x="3179" y="6013"/>
                    <a:pt x="3179" y="6013"/>
                  </a:cubicBezTo>
                  <a:cubicBezTo>
                    <a:pt x="3179" y="6013"/>
                    <a:pt x="6775" y="8656"/>
                    <a:pt x="6918" y="9299"/>
                  </a:cubicBezTo>
                  <a:cubicBezTo>
                    <a:pt x="7072" y="9942"/>
                    <a:pt x="6525" y="18301"/>
                    <a:pt x="6525" y="18301"/>
                  </a:cubicBezTo>
                  <a:cubicBezTo>
                    <a:pt x="6525" y="18301"/>
                    <a:pt x="7667" y="19101"/>
                    <a:pt x="8426" y="19101"/>
                  </a:cubicBezTo>
                  <a:cubicBezTo>
                    <a:pt x="8607" y="19101"/>
                    <a:pt x="8765" y="19056"/>
                    <a:pt x="8882" y="18943"/>
                  </a:cubicBezTo>
                  <a:cubicBezTo>
                    <a:pt x="9501" y="18372"/>
                    <a:pt x="13930" y="8942"/>
                    <a:pt x="13859" y="8073"/>
                  </a:cubicBezTo>
                  <a:cubicBezTo>
                    <a:pt x="13776" y="7216"/>
                    <a:pt x="7703" y="1"/>
                    <a:pt x="7703" y="1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5" name="CustomShape 31"/>
            <p:cNvSpPr/>
            <p:nvPr/>
          </p:nvSpPr>
          <p:spPr>
            <a:xfrm>
              <a:off x="2124720" y="3755520"/>
              <a:ext cx="37080" cy="245520"/>
            </a:xfrm>
            <a:custGeom>
              <a:avLst/>
              <a:gdLst/>
              <a:ahLst/>
              <a:cxnLst/>
              <a:rect l="l" t="t" r="r" b="b"/>
              <a:pathLst>
                <a:path w="465" h="3049">
                  <a:moveTo>
                    <a:pt x="60" y="49"/>
                  </a:moveTo>
                  <a:lnTo>
                    <a:pt x="84" y="72"/>
                  </a:lnTo>
                  <a:cubicBezTo>
                    <a:pt x="84" y="80"/>
                    <a:pt x="75" y="82"/>
                    <a:pt x="68" y="84"/>
                  </a:cubicBezTo>
                  <a:lnTo>
                    <a:pt x="68" y="84"/>
                  </a:lnTo>
                  <a:lnTo>
                    <a:pt x="48" y="49"/>
                  </a:lnTo>
                  <a:close/>
                  <a:moveTo>
                    <a:pt x="84" y="1"/>
                  </a:moveTo>
                  <a:cubicBezTo>
                    <a:pt x="48" y="1"/>
                    <a:pt x="36" y="13"/>
                    <a:pt x="24" y="37"/>
                  </a:cubicBezTo>
                  <a:cubicBezTo>
                    <a:pt x="0" y="72"/>
                    <a:pt x="0" y="108"/>
                    <a:pt x="36" y="132"/>
                  </a:cubicBezTo>
                  <a:cubicBezTo>
                    <a:pt x="42" y="138"/>
                    <a:pt x="54" y="141"/>
                    <a:pt x="66" y="141"/>
                  </a:cubicBezTo>
                  <a:cubicBezTo>
                    <a:pt x="72" y="141"/>
                    <a:pt x="79" y="140"/>
                    <a:pt x="84" y="138"/>
                  </a:cubicBezTo>
                  <a:lnTo>
                    <a:pt x="84" y="138"/>
                  </a:lnTo>
                  <a:lnTo>
                    <a:pt x="358" y="3049"/>
                  </a:lnTo>
                  <a:lnTo>
                    <a:pt x="465" y="3025"/>
                  </a:lnTo>
                  <a:lnTo>
                    <a:pt x="179" y="108"/>
                  </a:lnTo>
                  <a:cubicBezTo>
                    <a:pt x="179" y="49"/>
                    <a:pt x="143" y="1"/>
                    <a:pt x="8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6" name="CustomShape 32"/>
            <p:cNvSpPr/>
            <p:nvPr/>
          </p:nvSpPr>
          <p:spPr>
            <a:xfrm>
              <a:off x="2057760" y="3849480"/>
              <a:ext cx="84240" cy="133920"/>
            </a:xfrm>
            <a:custGeom>
              <a:avLst/>
              <a:gdLst/>
              <a:ahLst/>
              <a:cxnLst/>
              <a:rect l="l" t="t" r="r" b="b"/>
              <a:pathLst>
                <a:path w="1049" h="1668">
                  <a:moveTo>
                    <a:pt x="84" y="1"/>
                  </a:moveTo>
                  <a:lnTo>
                    <a:pt x="1" y="48"/>
                  </a:lnTo>
                  <a:cubicBezTo>
                    <a:pt x="346" y="572"/>
                    <a:pt x="680" y="1120"/>
                    <a:pt x="953" y="1668"/>
                  </a:cubicBezTo>
                  <a:lnTo>
                    <a:pt x="1049" y="1632"/>
                  </a:lnTo>
                  <a:cubicBezTo>
                    <a:pt x="763" y="1072"/>
                    <a:pt x="442" y="525"/>
                    <a:pt x="8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7" name="CustomShape 33"/>
            <p:cNvSpPr/>
            <p:nvPr/>
          </p:nvSpPr>
          <p:spPr>
            <a:xfrm>
              <a:off x="1800720" y="3659760"/>
              <a:ext cx="82080" cy="97560"/>
            </a:xfrm>
            <a:custGeom>
              <a:avLst/>
              <a:gdLst/>
              <a:ahLst/>
              <a:cxnLst/>
              <a:rect l="l" t="t" r="r" b="b"/>
              <a:pathLst>
                <a:path w="1025" h="1215">
                  <a:moveTo>
                    <a:pt x="72" y="0"/>
                  </a:moveTo>
                  <a:lnTo>
                    <a:pt x="0" y="24"/>
                  </a:lnTo>
                  <a:cubicBezTo>
                    <a:pt x="214" y="488"/>
                    <a:pt x="560" y="905"/>
                    <a:pt x="976" y="1215"/>
                  </a:cubicBezTo>
                  <a:lnTo>
                    <a:pt x="1024" y="1155"/>
                  </a:lnTo>
                  <a:cubicBezTo>
                    <a:pt x="619" y="858"/>
                    <a:pt x="298" y="453"/>
                    <a:pt x="72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8" name="CustomShape 34"/>
            <p:cNvSpPr/>
            <p:nvPr/>
          </p:nvSpPr>
          <p:spPr>
            <a:xfrm>
              <a:off x="3098520" y="2115720"/>
              <a:ext cx="726120" cy="1108800"/>
            </a:xfrm>
            <a:custGeom>
              <a:avLst/>
              <a:gdLst/>
              <a:ahLst/>
              <a:cxnLst/>
              <a:rect l="l" t="t" r="r" b="b"/>
              <a:pathLst>
                <a:path w="9014" h="13765">
                  <a:moveTo>
                    <a:pt x="6757" y="0"/>
                  </a:moveTo>
                  <a:cubicBezTo>
                    <a:pt x="4565" y="0"/>
                    <a:pt x="0" y="13741"/>
                    <a:pt x="0" y="13741"/>
                  </a:cubicBezTo>
                  <a:lnTo>
                    <a:pt x="0" y="13765"/>
                  </a:lnTo>
                  <a:cubicBezTo>
                    <a:pt x="0" y="13753"/>
                    <a:pt x="12" y="13753"/>
                    <a:pt x="36" y="13753"/>
                  </a:cubicBezTo>
                  <a:cubicBezTo>
                    <a:pt x="1203" y="13384"/>
                    <a:pt x="2310" y="12812"/>
                    <a:pt x="3394" y="12229"/>
                  </a:cubicBezTo>
                  <a:cubicBezTo>
                    <a:pt x="3965" y="11931"/>
                    <a:pt x="4548" y="11657"/>
                    <a:pt x="5108" y="11336"/>
                  </a:cubicBezTo>
                  <a:cubicBezTo>
                    <a:pt x="5382" y="11193"/>
                    <a:pt x="5656" y="11062"/>
                    <a:pt x="5941" y="10919"/>
                  </a:cubicBezTo>
                  <a:cubicBezTo>
                    <a:pt x="6227" y="10788"/>
                    <a:pt x="6489" y="10657"/>
                    <a:pt x="6751" y="10479"/>
                  </a:cubicBezTo>
                  <a:cubicBezTo>
                    <a:pt x="6775" y="10467"/>
                    <a:pt x="6787" y="10467"/>
                    <a:pt x="6823" y="10467"/>
                  </a:cubicBezTo>
                  <a:cubicBezTo>
                    <a:pt x="6942" y="10324"/>
                    <a:pt x="7049" y="10193"/>
                    <a:pt x="7168" y="10062"/>
                  </a:cubicBezTo>
                  <a:cubicBezTo>
                    <a:pt x="7644" y="9538"/>
                    <a:pt x="8097" y="9014"/>
                    <a:pt x="8489" y="8419"/>
                  </a:cubicBezTo>
                  <a:cubicBezTo>
                    <a:pt x="8680" y="8121"/>
                    <a:pt x="8811" y="7824"/>
                    <a:pt x="8894" y="7490"/>
                  </a:cubicBezTo>
                  <a:cubicBezTo>
                    <a:pt x="8930" y="7323"/>
                    <a:pt x="8954" y="7145"/>
                    <a:pt x="8989" y="6978"/>
                  </a:cubicBezTo>
                  <a:lnTo>
                    <a:pt x="9013" y="6514"/>
                  </a:lnTo>
                  <a:cubicBezTo>
                    <a:pt x="9013" y="6514"/>
                    <a:pt x="9013" y="525"/>
                    <a:pt x="6870" y="13"/>
                  </a:cubicBezTo>
                  <a:cubicBezTo>
                    <a:pt x="6833" y="4"/>
                    <a:pt x="6795" y="0"/>
                    <a:pt x="6757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9" name="CustomShape 35"/>
            <p:cNvSpPr/>
            <p:nvPr/>
          </p:nvSpPr>
          <p:spPr>
            <a:xfrm>
              <a:off x="2473920" y="1923120"/>
              <a:ext cx="1298880" cy="1604880"/>
            </a:xfrm>
            <a:custGeom>
              <a:avLst/>
              <a:gdLst/>
              <a:ahLst/>
              <a:cxnLst/>
              <a:rect l="l" t="t" r="r" b="b"/>
              <a:pathLst>
                <a:path w="16122" h="19922">
                  <a:moveTo>
                    <a:pt x="7465" y="0"/>
                  </a:moveTo>
                  <a:cubicBezTo>
                    <a:pt x="4636" y="0"/>
                    <a:pt x="1785" y="1266"/>
                    <a:pt x="727" y="4942"/>
                  </a:cubicBezTo>
                  <a:cubicBezTo>
                    <a:pt x="0" y="7478"/>
                    <a:pt x="643" y="14360"/>
                    <a:pt x="1596" y="15967"/>
                  </a:cubicBezTo>
                  <a:cubicBezTo>
                    <a:pt x="2560" y="17575"/>
                    <a:pt x="4799" y="19706"/>
                    <a:pt x="8013" y="19908"/>
                  </a:cubicBezTo>
                  <a:cubicBezTo>
                    <a:pt x="8151" y="19917"/>
                    <a:pt x="8288" y="19921"/>
                    <a:pt x="8425" y="19921"/>
                  </a:cubicBezTo>
                  <a:cubicBezTo>
                    <a:pt x="11461" y="19921"/>
                    <a:pt x="14024" y="17740"/>
                    <a:pt x="15050" y="12407"/>
                  </a:cubicBezTo>
                  <a:cubicBezTo>
                    <a:pt x="16121" y="6823"/>
                    <a:pt x="15752" y="3728"/>
                    <a:pt x="13228" y="1799"/>
                  </a:cubicBezTo>
                  <a:cubicBezTo>
                    <a:pt x="11911" y="786"/>
                    <a:pt x="9695" y="0"/>
                    <a:pt x="7465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0" name="CustomShape 36"/>
            <p:cNvSpPr/>
            <p:nvPr/>
          </p:nvSpPr>
          <p:spPr>
            <a:xfrm>
              <a:off x="2473920" y="2155320"/>
              <a:ext cx="1219320" cy="1373760"/>
            </a:xfrm>
            <a:custGeom>
              <a:avLst/>
              <a:gdLst/>
              <a:ahLst/>
              <a:cxnLst/>
              <a:rect l="l" t="t" r="r" b="b"/>
              <a:pathLst>
                <a:path w="15134" h="17053">
                  <a:moveTo>
                    <a:pt x="1655" y="0"/>
                  </a:moveTo>
                  <a:cubicBezTo>
                    <a:pt x="1262" y="584"/>
                    <a:pt x="953" y="1262"/>
                    <a:pt x="727" y="2072"/>
                  </a:cubicBezTo>
                  <a:cubicBezTo>
                    <a:pt x="0" y="4620"/>
                    <a:pt x="643" y="11490"/>
                    <a:pt x="1596" y="13097"/>
                  </a:cubicBezTo>
                  <a:cubicBezTo>
                    <a:pt x="2560" y="14705"/>
                    <a:pt x="4799" y="16836"/>
                    <a:pt x="8013" y="17038"/>
                  </a:cubicBezTo>
                  <a:cubicBezTo>
                    <a:pt x="8158" y="17048"/>
                    <a:pt x="8302" y="17053"/>
                    <a:pt x="8444" y="17053"/>
                  </a:cubicBezTo>
                  <a:cubicBezTo>
                    <a:pt x="11472" y="17053"/>
                    <a:pt x="14026" y="14859"/>
                    <a:pt x="15050" y="9537"/>
                  </a:cubicBezTo>
                  <a:lnTo>
                    <a:pt x="15133" y="9049"/>
                  </a:lnTo>
                  <a:cubicBezTo>
                    <a:pt x="14657" y="8644"/>
                    <a:pt x="14121" y="8347"/>
                    <a:pt x="13550" y="8097"/>
                  </a:cubicBezTo>
                  <a:cubicBezTo>
                    <a:pt x="12430" y="7596"/>
                    <a:pt x="11240" y="7263"/>
                    <a:pt x="10013" y="7144"/>
                  </a:cubicBezTo>
                  <a:cubicBezTo>
                    <a:pt x="8787" y="7025"/>
                    <a:pt x="7549" y="7073"/>
                    <a:pt x="6323" y="6942"/>
                  </a:cubicBezTo>
                  <a:cubicBezTo>
                    <a:pt x="5811" y="6882"/>
                    <a:pt x="5299" y="6775"/>
                    <a:pt x="4775" y="6668"/>
                  </a:cubicBezTo>
                  <a:cubicBezTo>
                    <a:pt x="4418" y="6596"/>
                    <a:pt x="4037" y="6525"/>
                    <a:pt x="3727" y="6323"/>
                  </a:cubicBezTo>
                  <a:cubicBezTo>
                    <a:pt x="3572" y="6239"/>
                    <a:pt x="3441" y="6132"/>
                    <a:pt x="3370" y="5989"/>
                  </a:cubicBezTo>
                  <a:cubicBezTo>
                    <a:pt x="3263" y="5811"/>
                    <a:pt x="3227" y="5596"/>
                    <a:pt x="3251" y="5406"/>
                  </a:cubicBezTo>
                  <a:cubicBezTo>
                    <a:pt x="3275" y="4882"/>
                    <a:pt x="3501" y="4394"/>
                    <a:pt x="3501" y="3870"/>
                  </a:cubicBezTo>
                  <a:cubicBezTo>
                    <a:pt x="3441" y="3346"/>
                    <a:pt x="3298" y="2846"/>
                    <a:pt x="3144" y="2358"/>
                  </a:cubicBezTo>
                  <a:cubicBezTo>
                    <a:pt x="2894" y="1596"/>
                    <a:pt x="2501" y="881"/>
                    <a:pt x="1953" y="286"/>
                  </a:cubicBezTo>
                  <a:cubicBezTo>
                    <a:pt x="1858" y="179"/>
                    <a:pt x="1762" y="96"/>
                    <a:pt x="165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1" name="CustomShape 37"/>
            <p:cNvSpPr/>
            <p:nvPr/>
          </p:nvSpPr>
          <p:spPr>
            <a:xfrm>
              <a:off x="3101400" y="2399760"/>
              <a:ext cx="61920" cy="103320"/>
            </a:xfrm>
            <a:custGeom>
              <a:avLst/>
              <a:gdLst/>
              <a:ahLst/>
              <a:cxnLst/>
              <a:rect l="l" t="t" r="r" b="b"/>
              <a:pathLst>
                <a:path w="775" h="1287">
                  <a:moveTo>
                    <a:pt x="394" y="0"/>
                  </a:moveTo>
                  <a:cubicBezTo>
                    <a:pt x="390" y="0"/>
                    <a:pt x="386" y="0"/>
                    <a:pt x="382" y="0"/>
                  </a:cubicBezTo>
                  <a:cubicBezTo>
                    <a:pt x="180" y="0"/>
                    <a:pt x="1" y="286"/>
                    <a:pt x="1" y="643"/>
                  </a:cubicBezTo>
                  <a:cubicBezTo>
                    <a:pt x="1" y="1001"/>
                    <a:pt x="156" y="1286"/>
                    <a:pt x="382" y="1286"/>
                  </a:cubicBezTo>
                  <a:cubicBezTo>
                    <a:pt x="596" y="1286"/>
                    <a:pt x="775" y="1001"/>
                    <a:pt x="775" y="643"/>
                  </a:cubicBezTo>
                  <a:cubicBezTo>
                    <a:pt x="775" y="293"/>
                    <a:pt x="603" y="0"/>
                    <a:pt x="39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2" name="CustomShape 38"/>
            <p:cNvSpPr/>
            <p:nvPr/>
          </p:nvSpPr>
          <p:spPr>
            <a:xfrm>
              <a:off x="3606120" y="2551320"/>
              <a:ext cx="61920" cy="102240"/>
            </a:xfrm>
            <a:custGeom>
              <a:avLst/>
              <a:gdLst/>
              <a:ahLst/>
              <a:cxnLst/>
              <a:rect l="l" t="t" r="r" b="b"/>
              <a:pathLst>
                <a:path w="775" h="1275">
                  <a:moveTo>
                    <a:pt x="394" y="1"/>
                  </a:moveTo>
                  <a:cubicBezTo>
                    <a:pt x="179" y="1"/>
                    <a:pt x="1" y="274"/>
                    <a:pt x="1" y="632"/>
                  </a:cubicBezTo>
                  <a:cubicBezTo>
                    <a:pt x="1" y="989"/>
                    <a:pt x="167" y="1275"/>
                    <a:pt x="394" y="1275"/>
                  </a:cubicBezTo>
                  <a:cubicBezTo>
                    <a:pt x="596" y="1275"/>
                    <a:pt x="775" y="989"/>
                    <a:pt x="775" y="632"/>
                  </a:cubicBezTo>
                  <a:cubicBezTo>
                    <a:pt x="775" y="274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3" name="CustomShape 39"/>
            <p:cNvSpPr/>
            <p:nvPr/>
          </p:nvSpPr>
          <p:spPr>
            <a:xfrm>
              <a:off x="2563200" y="3032280"/>
              <a:ext cx="518760" cy="495000"/>
            </a:xfrm>
            <a:custGeom>
              <a:avLst/>
              <a:gdLst/>
              <a:ahLst/>
              <a:cxnLst/>
              <a:rect l="l" t="t" r="r" b="b"/>
              <a:pathLst>
                <a:path w="6442" h="6145">
                  <a:moveTo>
                    <a:pt x="72" y="1"/>
                  </a:moveTo>
                  <a:lnTo>
                    <a:pt x="1" y="24"/>
                  </a:lnTo>
                  <a:cubicBezTo>
                    <a:pt x="358" y="1096"/>
                    <a:pt x="834" y="2322"/>
                    <a:pt x="1679" y="3287"/>
                  </a:cubicBezTo>
                  <a:cubicBezTo>
                    <a:pt x="2918" y="4692"/>
                    <a:pt x="4680" y="5751"/>
                    <a:pt x="6430" y="6144"/>
                  </a:cubicBezTo>
                  <a:lnTo>
                    <a:pt x="6442" y="6049"/>
                  </a:lnTo>
                  <a:cubicBezTo>
                    <a:pt x="4739" y="5680"/>
                    <a:pt x="2941" y="4596"/>
                    <a:pt x="1739" y="3227"/>
                  </a:cubicBezTo>
                  <a:cubicBezTo>
                    <a:pt x="894" y="2275"/>
                    <a:pt x="429" y="1048"/>
                    <a:pt x="7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4" name="CustomShape 40"/>
            <p:cNvSpPr/>
            <p:nvPr/>
          </p:nvSpPr>
          <p:spPr>
            <a:xfrm>
              <a:off x="3125520" y="1854000"/>
              <a:ext cx="748080" cy="815400"/>
            </a:xfrm>
            <a:custGeom>
              <a:avLst/>
              <a:gdLst/>
              <a:ahLst/>
              <a:cxnLst/>
              <a:rect l="l" t="t" r="r" b="b"/>
              <a:pathLst>
                <a:path w="9288" h="10121">
                  <a:moveTo>
                    <a:pt x="1794" y="0"/>
                  </a:moveTo>
                  <a:cubicBezTo>
                    <a:pt x="1019" y="0"/>
                    <a:pt x="376" y="342"/>
                    <a:pt x="1" y="1214"/>
                  </a:cubicBezTo>
                  <a:cubicBezTo>
                    <a:pt x="1" y="1214"/>
                    <a:pt x="797" y="1028"/>
                    <a:pt x="1270" y="1028"/>
                  </a:cubicBezTo>
                  <a:cubicBezTo>
                    <a:pt x="1431" y="1028"/>
                    <a:pt x="1554" y="1050"/>
                    <a:pt x="1596" y="1107"/>
                  </a:cubicBezTo>
                  <a:cubicBezTo>
                    <a:pt x="1751" y="1345"/>
                    <a:pt x="3632" y="5572"/>
                    <a:pt x="7371" y="7489"/>
                  </a:cubicBezTo>
                  <a:cubicBezTo>
                    <a:pt x="7883" y="7739"/>
                    <a:pt x="8085" y="8251"/>
                    <a:pt x="8121" y="8906"/>
                  </a:cubicBezTo>
                  <a:cubicBezTo>
                    <a:pt x="8299" y="9310"/>
                    <a:pt x="8561" y="9691"/>
                    <a:pt x="8895" y="9977"/>
                  </a:cubicBezTo>
                  <a:cubicBezTo>
                    <a:pt x="8978" y="10037"/>
                    <a:pt x="9049" y="10084"/>
                    <a:pt x="9121" y="10120"/>
                  </a:cubicBezTo>
                  <a:cubicBezTo>
                    <a:pt x="9288" y="7429"/>
                    <a:pt x="9180" y="4584"/>
                    <a:pt x="8156" y="3631"/>
                  </a:cubicBezTo>
                  <a:cubicBezTo>
                    <a:pt x="6752" y="2339"/>
                    <a:pt x="3821" y="0"/>
                    <a:pt x="179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5" name="CustomShape 41"/>
            <p:cNvSpPr/>
            <p:nvPr/>
          </p:nvSpPr>
          <p:spPr>
            <a:xfrm>
              <a:off x="2385720" y="1882440"/>
              <a:ext cx="821160" cy="810720"/>
            </a:xfrm>
            <a:custGeom>
              <a:avLst/>
              <a:gdLst/>
              <a:ahLst/>
              <a:cxnLst/>
              <a:rect l="l" t="t" r="r" b="b"/>
              <a:pathLst>
                <a:path w="10193" h="10066">
                  <a:moveTo>
                    <a:pt x="8424" y="1"/>
                  </a:moveTo>
                  <a:cubicBezTo>
                    <a:pt x="5421" y="1"/>
                    <a:pt x="2096" y="3677"/>
                    <a:pt x="1394" y="5339"/>
                  </a:cubicBezTo>
                  <a:cubicBezTo>
                    <a:pt x="1120" y="5958"/>
                    <a:pt x="691" y="6851"/>
                    <a:pt x="180" y="7839"/>
                  </a:cubicBezTo>
                  <a:cubicBezTo>
                    <a:pt x="60" y="8208"/>
                    <a:pt x="1" y="8601"/>
                    <a:pt x="37" y="8982"/>
                  </a:cubicBezTo>
                  <a:cubicBezTo>
                    <a:pt x="84" y="9328"/>
                    <a:pt x="203" y="9649"/>
                    <a:pt x="370" y="9947"/>
                  </a:cubicBezTo>
                  <a:cubicBezTo>
                    <a:pt x="382" y="9994"/>
                    <a:pt x="418" y="10030"/>
                    <a:pt x="430" y="10066"/>
                  </a:cubicBezTo>
                  <a:cubicBezTo>
                    <a:pt x="906" y="8018"/>
                    <a:pt x="5383" y="8566"/>
                    <a:pt x="7323" y="6839"/>
                  </a:cubicBezTo>
                  <a:cubicBezTo>
                    <a:pt x="9835" y="4613"/>
                    <a:pt x="10193" y="505"/>
                    <a:pt x="10193" y="505"/>
                  </a:cubicBezTo>
                  <a:cubicBezTo>
                    <a:pt x="9633" y="153"/>
                    <a:pt x="9035" y="1"/>
                    <a:pt x="842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6" name="CustomShape 42"/>
            <p:cNvSpPr/>
            <p:nvPr/>
          </p:nvSpPr>
          <p:spPr>
            <a:xfrm>
              <a:off x="2311920" y="2601360"/>
              <a:ext cx="371880" cy="441000"/>
            </a:xfrm>
            <a:custGeom>
              <a:avLst/>
              <a:gdLst/>
              <a:ahLst/>
              <a:cxnLst/>
              <a:rect l="l" t="t" r="r" b="b"/>
              <a:pathLst>
                <a:path w="4620" h="5478">
                  <a:moveTo>
                    <a:pt x="2310" y="1"/>
                  </a:moveTo>
                  <a:cubicBezTo>
                    <a:pt x="1036" y="1"/>
                    <a:pt x="0" y="1227"/>
                    <a:pt x="0" y="2739"/>
                  </a:cubicBezTo>
                  <a:cubicBezTo>
                    <a:pt x="0" y="4251"/>
                    <a:pt x="1036" y="5478"/>
                    <a:pt x="2310" y="5478"/>
                  </a:cubicBezTo>
                  <a:cubicBezTo>
                    <a:pt x="3584" y="5478"/>
                    <a:pt x="4620" y="4251"/>
                    <a:pt x="4620" y="2739"/>
                  </a:cubicBezTo>
                  <a:cubicBezTo>
                    <a:pt x="4620" y="1227"/>
                    <a:pt x="3584" y="1"/>
                    <a:pt x="2310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7" name="CustomShape 43"/>
            <p:cNvSpPr/>
            <p:nvPr/>
          </p:nvSpPr>
          <p:spPr>
            <a:xfrm>
              <a:off x="2355120" y="2717280"/>
              <a:ext cx="181080" cy="200520"/>
            </a:xfrm>
            <a:custGeom>
              <a:avLst/>
              <a:gdLst/>
              <a:ahLst/>
              <a:cxnLst/>
              <a:rect l="l" t="t" r="r" b="b"/>
              <a:pathLst>
                <a:path w="2252" h="2493">
                  <a:moveTo>
                    <a:pt x="451" y="0"/>
                  </a:moveTo>
                  <a:cubicBezTo>
                    <a:pt x="299" y="0"/>
                    <a:pt x="147" y="22"/>
                    <a:pt x="1" y="64"/>
                  </a:cubicBezTo>
                  <a:lnTo>
                    <a:pt x="37" y="147"/>
                  </a:lnTo>
                  <a:cubicBezTo>
                    <a:pt x="178" y="108"/>
                    <a:pt x="324" y="88"/>
                    <a:pt x="472" y="88"/>
                  </a:cubicBezTo>
                  <a:cubicBezTo>
                    <a:pt x="773" y="88"/>
                    <a:pt x="1079" y="170"/>
                    <a:pt x="1358" y="338"/>
                  </a:cubicBezTo>
                  <a:cubicBezTo>
                    <a:pt x="1751" y="564"/>
                    <a:pt x="2049" y="933"/>
                    <a:pt x="2144" y="1338"/>
                  </a:cubicBezTo>
                  <a:cubicBezTo>
                    <a:pt x="2093" y="1330"/>
                    <a:pt x="2042" y="1327"/>
                    <a:pt x="1990" y="1327"/>
                  </a:cubicBezTo>
                  <a:cubicBezTo>
                    <a:pt x="1713" y="1327"/>
                    <a:pt x="1428" y="1431"/>
                    <a:pt x="1227" y="1612"/>
                  </a:cubicBezTo>
                  <a:cubicBezTo>
                    <a:pt x="1132" y="1707"/>
                    <a:pt x="1001" y="1850"/>
                    <a:pt x="1013" y="2064"/>
                  </a:cubicBezTo>
                  <a:cubicBezTo>
                    <a:pt x="1037" y="2290"/>
                    <a:pt x="1251" y="2445"/>
                    <a:pt x="1465" y="2481"/>
                  </a:cubicBezTo>
                  <a:cubicBezTo>
                    <a:pt x="1513" y="2493"/>
                    <a:pt x="1549" y="2493"/>
                    <a:pt x="1596" y="2493"/>
                  </a:cubicBezTo>
                  <a:cubicBezTo>
                    <a:pt x="1763" y="2493"/>
                    <a:pt x="1930" y="2445"/>
                    <a:pt x="2085" y="2409"/>
                  </a:cubicBezTo>
                  <a:lnTo>
                    <a:pt x="2061" y="2326"/>
                  </a:lnTo>
                  <a:cubicBezTo>
                    <a:pt x="1910" y="2366"/>
                    <a:pt x="1734" y="2415"/>
                    <a:pt x="1568" y="2415"/>
                  </a:cubicBezTo>
                  <a:cubicBezTo>
                    <a:pt x="1538" y="2415"/>
                    <a:pt x="1507" y="2413"/>
                    <a:pt x="1477" y="2409"/>
                  </a:cubicBezTo>
                  <a:cubicBezTo>
                    <a:pt x="1311" y="2374"/>
                    <a:pt x="1120" y="2255"/>
                    <a:pt x="1108" y="2064"/>
                  </a:cubicBezTo>
                  <a:cubicBezTo>
                    <a:pt x="1096" y="1897"/>
                    <a:pt x="1215" y="1766"/>
                    <a:pt x="1287" y="1695"/>
                  </a:cubicBezTo>
                  <a:cubicBezTo>
                    <a:pt x="1476" y="1516"/>
                    <a:pt x="1739" y="1411"/>
                    <a:pt x="1995" y="1411"/>
                  </a:cubicBezTo>
                  <a:cubicBezTo>
                    <a:pt x="2061" y="1411"/>
                    <a:pt x="2128" y="1418"/>
                    <a:pt x="2192" y="1433"/>
                  </a:cubicBezTo>
                  <a:lnTo>
                    <a:pt x="2251" y="1457"/>
                  </a:lnTo>
                  <a:lnTo>
                    <a:pt x="2239" y="1397"/>
                  </a:lnTo>
                  <a:cubicBezTo>
                    <a:pt x="2132" y="945"/>
                    <a:pt x="1823" y="528"/>
                    <a:pt x="1394" y="278"/>
                  </a:cubicBezTo>
                  <a:cubicBezTo>
                    <a:pt x="1096" y="93"/>
                    <a:pt x="771" y="0"/>
                    <a:pt x="45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8" name="CustomShape 44"/>
            <p:cNvSpPr/>
            <p:nvPr/>
          </p:nvSpPr>
          <p:spPr>
            <a:xfrm>
              <a:off x="3456720" y="2360880"/>
              <a:ext cx="497520" cy="558720"/>
            </a:xfrm>
            <a:custGeom>
              <a:avLst/>
              <a:gdLst/>
              <a:ahLst/>
              <a:cxnLst/>
              <a:rect l="l" t="t" r="r" b="b"/>
              <a:pathLst>
                <a:path w="6180" h="6940">
                  <a:moveTo>
                    <a:pt x="1404" y="337"/>
                  </a:moveTo>
                  <a:cubicBezTo>
                    <a:pt x="2131" y="337"/>
                    <a:pt x="5069" y="1487"/>
                    <a:pt x="5537" y="2582"/>
                  </a:cubicBezTo>
                  <a:cubicBezTo>
                    <a:pt x="5834" y="3272"/>
                    <a:pt x="5656" y="4463"/>
                    <a:pt x="5132" y="5356"/>
                  </a:cubicBezTo>
                  <a:cubicBezTo>
                    <a:pt x="4703" y="6094"/>
                    <a:pt x="4096" y="6535"/>
                    <a:pt x="3405" y="6606"/>
                  </a:cubicBezTo>
                  <a:cubicBezTo>
                    <a:pt x="3318" y="6614"/>
                    <a:pt x="3232" y="6617"/>
                    <a:pt x="3149" y="6617"/>
                  </a:cubicBezTo>
                  <a:cubicBezTo>
                    <a:pt x="2562" y="6617"/>
                    <a:pt x="2074" y="6434"/>
                    <a:pt x="1667" y="6059"/>
                  </a:cubicBezTo>
                  <a:cubicBezTo>
                    <a:pt x="381" y="4868"/>
                    <a:pt x="429" y="2106"/>
                    <a:pt x="429" y="1856"/>
                  </a:cubicBezTo>
                  <a:cubicBezTo>
                    <a:pt x="608" y="1260"/>
                    <a:pt x="977" y="415"/>
                    <a:pt x="1322" y="344"/>
                  </a:cubicBezTo>
                  <a:cubicBezTo>
                    <a:pt x="1345" y="339"/>
                    <a:pt x="1372" y="337"/>
                    <a:pt x="1404" y="337"/>
                  </a:cubicBezTo>
                  <a:close/>
                  <a:moveTo>
                    <a:pt x="1362" y="1"/>
                  </a:moveTo>
                  <a:cubicBezTo>
                    <a:pt x="1319" y="1"/>
                    <a:pt x="1282" y="4"/>
                    <a:pt x="1250" y="10"/>
                  </a:cubicBezTo>
                  <a:cubicBezTo>
                    <a:pt x="584" y="141"/>
                    <a:pt x="143" y="1606"/>
                    <a:pt x="107" y="1772"/>
                  </a:cubicBezTo>
                  <a:lnTo>
                    <a:pt x="107" y="1808"/>
                  </a:lnTo>
                  <a:cubicBezTo>
                    <a:pt x="107" y="1939"/>
                    <a:pt x="0" y="4939"/>
                    <a:pt x="1441" y="6297"/>
                  </a:cubicBezTo>
                  <a:cubicBezTo>
                    <a:pt x="1905" y="6725"/>
                    <a:pt x="2465" y="6940"/>
                    <a:pt x="3120" y="6940"/>
                  </a:cubicBezTo>
                  <a:cubicBezTo>
                    <a:pt x="3227" y="6940"/>
                    <a:pt x="3334" y="6940"/>
                    <a:pt x="3441" y="6928"/>
                  </a:cubicBezTo>
                  <a:cubicBezTo>
                    <a:pt x="4227" y="6844"/>
                    <a:pt x="4929" y="6356"/>
                    <a:pt x="5418" y="5523"/>
                  </a:cubicBezTo>
                  <a:cubicBezTo>
                    <a:pt x="6001" y="4523"/>
                    <a:pt x="6180" y="3237"/>
                    <a:pt x="5834" y="2451"/>
                  </a:cubicBezTo>
                  <a:cubicBezTo>
                    <a:pt x="5290" y="1215"/>
                    <a:pt x="2219" y="1"/>
                    <a:pt x="1362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9" name="CustomShape 45"/>
            <p:cNvSpPr/>
            <p:nvPr/>
          </p:nvSpPr>
          <p:spPr>
            <a:xfrm>
              <a:off x="2814840" y="2177640"/>
              <a:ext cx="626040" cy="495360"/>
            </a:xfrm>
            <a:custGeom>
              <a:avLst/>
              <a:gdLst/>
              <a:ahLst/>
              <a:cxnLst/>
              <a:rect l="l" t="t" r="r" b="b"/>
              <a:pathLst>
                <a:path w="7775" h="6153">
                  <a:moveTo>
                    <a:pt x="2298" y="331"/>
                  </a:moveTo>
                  <a:cubicBezTo>
                    <a:pt x="2369" y="331"/>
                    <a:pt x="2453" y="331"/>
                    <a:pt x="2524" y="354"/>
                  </a:cubicBezTo>
                  <a:cubicBezTo>
                    <a:pt x="4298" y="450"/>
                    <a:pt x="6572" y="1497"/>
                    <a:pt x="6918" y="1878"/>
                  </a:cubicBezTo>
                  <a:cubicBezTo>
                    <a:pt x="7251" y="2259"/>
                    <a:pt x="6918" y="3402"/>
                    <a:pt x="6644" y="4045"/>
                  </a:cubicBezTo>
                  <a:cubicBezTo>
                    <a:pt x="6548" y="4184"/>
                    <a:pt x="5492" y="5823"/>
                    <a:pt x="3613" y="5823"/>
                  </a:cubicBezTo>
                  <a:cubicBezTo>
                    <a:pt x="3389" y="5823"/>
                    <a:pt x="3153" y="5800"/>
                    <a:pt x="2905" y="5748"/>
                  </a:cubicBezTo>
                  <a:cubicBezTo>
                    <a:pt x="1667" y="5486"/>
                    <a:pt x="905" y="4200"/>
                    <a:pt x="643" y="3188"/>
                  </a:cubicBezTo>
                  <a:cubicBezTo>
                    <a:pt x="357" y="2116"/>
                    <a:pt x="512" y="1164"/>
                    <a:pt x="1024" y="688"/>
                  </a:cubicBezTo>
                  <a:cubicBezTo>
                    <a:pt x="1298" y="450"/>
                    <a:pt x="1726" y="331"/>
                    <a:pt x="2298" y="331"/>
                  </a:cubicBezTo>
                  <a:close/>
                  <a:moveTo>
                    <a:pt x="2300" y="1"/>
                  </a:moveTo>
                  <a:cubicBezTo>
                    <a:pt x="1648" y="1"/>
                    <a:pt x="1147" y="154"/>
                    <a:pt x="822" y="438"/>
                  </a:cubicBezTo>
                  <a:cubicBezTo>
                    <a:pt x="191" y="1009"/>
                    <a:pt x="0" y="2093"/>
                    <a:pt x="333" y="3283"/>
                  </a:cubicBezTo>
                  <a:cubicBezTo>
                    <a:pt x="631" y="4402"/>
                    <a:pt x="1453" y="5784"/>
                    <a:pt x="2846" y="6081"/>
                  </a:cubicBezTo>
                  <a:cubicBezTo>
                    <a:pt x="3108" y="6129"/>
                    <a:pt x="3369" y="6153"/>
                    <a:pt x="3608" y="6153"/>
                  </a:cubicBezTo>
                  <a:cubicBezTo>
                    <a:pt x="5727" y="6153"/>
                    <a:pt x="6918" y="4224"/>
                    <a:pt x="6941" y="4200"/>
                  </a:cubicBezTo>
                  <a:lnTo>
                    <a:pt x="6953" y="4188"/>
                  </a:lnTo>
                  <a:cubicBezTo>
                    <a:pt x="7037" y="3998"/>
                    <a:pt x="7775" y="2319"/>
                    <a:pt x="7191" y="1664"/>
                  </a:cubicBezTo>
                  <a:cubicBezTo>
                    <a:pt x="6775" y="1164"/>
                    <a:pt x="4358" y="116"/>
                    <a:pt x="2572" y="9"/>
                  </a:cubicBezTo>
                  <a:cubicBezTo>
                    <a:pt x="2478" y="3"/>
                    <a:pt x="2388" y="1"/>
                    <a:pt x="2300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0" name="CustomShape 46"/>
            <p:cNvSpPr/>
            <p:nvPr/>
          </p:nvSpPr>
          <p:spPr>
            <a:xfrm>
              <a:off x="3549600" y="2219040"/>
              <a:ext cx="189720" cy="156600"/>
            </a:xfrm>
            <a:custGeom>
              <a:avLst/>
              <a:gdLst/>
              <a:ahLst/>
              <a:cxnLst/>
              <a:rect l="l" t="t" r="r" b="b"/>
              <a:pathLst>
                <a:path w="2358" h="1946">
                  <a:moveTo>
                    <a:pt x="588" y="1"/>
                  </a:moveTo>
                  <a:cubicBezTo>
                    <a:pt x="474" y="1"/>
                    <a:pt x="366" y="16"/>
                    <a:pt x="274" y="53"/>
                  </a:cubicBezTo>
                  <a:cubicBezTo>
                    <a:pt x="95" y="112"/>
                    <a:pt x="0" y="315"/>
                    <a:pt x="84" y="493"/>
                  </a:cubicBezTo>
                  <a:cubicBezTo>
                    <a:pt x="129" y="629"/>
                    <a:pt x="249" y="709"/>
                    <a:pt x="382" y="709"/>
                  </a:cubicBezTo>
                  <a:cubicBezTo>
                    <a:pt x="425" y="709"/>
                    <a:pt x="469" y="701"/>
                    <a:pt x="512" y="684"/>
                  </a:cubicBezTo>
                  <a:cubicBezTo>
                    <a:pt x="532" y="675"/>
                    <a:pt x="562" y="671"/>
                    <a:pt x="598" y="671"/>
                  </a:cubicBezTo>
                  <a:cubicBezTo>
                    <a:pt x="713" y="671"/>
                    <a:pt x="889" y="710"/>
                    <a:pt x="988" y="755"/>
                  </a:cubicBezTo>
                  <a:cubicBezTo>
                    <a:pt x="1286" y="886"/>
                    <a:pt x="1512" y="1410"/>
                    <a:pt x="1608" y="1636"/>
                  </a:cubicBezTo>
                  <a:cubicBezTo>
                    <a:pt x="1631" y="1696"/>
                    <a:pt x="1655" y="1743"/>
                    <a:pt x="1667" y="1767"/>
                  </a:cubicBezTo>
                  <a:cubicBezTo>
                    <a:pt x="1727" y="1886"/>
                    <a:pt x="1846" y="1946"/>
                    <a:pt x="1965" y="1946"/>
                  </a:cubicBezTo>
                  <a:cubicBezTo>
                    <a:pt x="2024" y="1946"/>
                    <a:pt x="2072" y="1934"/>
                    <a:pt x="2120" y="1922"/>
                  </a:cubicBezTo>
                  <a:cubicBezTo>
                    <a:pt x="2286" y="1839"/>
                    <a:pt x="2358" y="1636"/>
                    <a:pt x="2262" y="1470"/>
                  </a:cubicBezTo>
                  <a:cubicBezTo>
                    <a:pt x="2250" y="1446"/>
                    <a:pt x="2239" y="1410"/>
                    <a:pt x="2227" y="1362"/>
                  </a:cubicBezTo>
                  <a:cubicBezTo>
                    <a:pt x="2084" y="1053"/>
                    <a:pt x="1786" y="410"/>
                    <a:pt x="1286" y="160"/>
                  </a:cubicBezTo>
                  <a:cubicBezTo>
                    <a:pt x="1121" y="77"/>
                    <a:pt x="843" y="1"/>
                    <a:pt x="58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1" name="CustomShape 47"/>
            <p:cNvSpPr/>
            <p:nvPr/>
          </p:nvSpPr>
          <p:spPr>
            <a:xfrm>
              <a:off x="2988360" y="2072520"/>
              <a:ext cx="281880" cy="91080"/>
            </a:xfrm>
            <a:custGeom>
              <a:avLst/>
              <a:gdLst/>
              <a:ahLst/>
              <a:cxnLst/>
              <a:rect l="l" t="t" r="r" b="b"/>
              <a:pathLst>
                <a:path w="3501" h="1133">
                  <a:moveTo>
                    <a:pt x="1861" y="1"/>
                  </a:moveTo>
                  <a:cubicBezTo>
                    <a:pt x="1263" y="1"/>
                    <a:pt x="664" y="181"/>
                    <a:pt x="179" y="537"/>
                  </a:cubicBezTo>
                  <a:cubicBezTo>
                    <a:pt x="36" y="644"/>
                    <a:pt x="0" y="847"/>
                    <a:pt x="107" y="1002"/>
                  </a:cubicBezTo>
                  <a:cubicBezTo>
                    <a:pt x="167" y="1085"/>
                    <a:pt x="274" y="1132"/>
                    <a:pt x="381" y="1132"/>
                  </a:cubicBezTo>
                  <a:cubicBezTo>
                    <a:pt x="452" y="1132"/>
                    <a:pt x="524" y="1121"/>
                    <a:pt x="583" y="1073"/>
                  </a:cubicBezTo>
                  <a:cubicBezTo>
                    <a:pt x="945" y="808"/>
                    <a:pt x="1401" y="673"/>
                    <a:pt x="1856" y="673"/>
                  </a:cubicBezTo>
                  <a:cubicBezTo>
                    <a:pt x="2241" y="673"/>
                    <a:pt x="2626" y="770"/>
                    <a:pt x="2953" y="966"/>
                  </a:cubicBezTo>
                  <a:cubicBezTo>
                    <a:pt x="3010" y="998"/>
                    <a:pt x="3071" y="1014"/>
                    <a:pt x="3131" y="1014"/>
                  </a:cubicBezTo>
                  <a:cubicBezTo>
                    <a:pt x="3246" y="1014"/>
                    <a:pt x="3355" y="956"/>
                    <a:pt x="3417" y="847"/>
                  </a:cubicBezTo>
                  <a:cubicBezTo>
                    <a:pt x="3500" y="680"/>
                    <a:pt x="3453" y="478"/>
                    <a:pt x="3298" y="382"/>
                  </a:cubicBezTo>
                  <a:cubicBezTo>
                    <a:pt x="2864" y="127"/>
                    <a:pt x="2363" y="1"/>
                    <a:pt x="1861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2" name="CustomShape 48"/>
            <p:cNvSpPr/>
            <p:nvPr/>
          </p:nvSpPr>
          <p:spPr>
            <a:xfrm>
              <a:off x="3073680" y="2846520"/>
              <a:ext cx="156960" cy="151920"/>
            </a:xfrm>
            <a:custGeom>
              <a:avLst/>
              <a:gdLst/>
              <a:ahLst/>
              <a:cxnLst/>
              <a:rect l="l" t="t" r="r" b="b"/>
              <a:pathLst>
                <a:path w="1954" h="1888">
                  <a:moveTo>
                    <a:pt x="159" y="1"/>
                  </a:moveTo>
                  <a:cubicBezTo>
                    <a:pt x="146" y="1"/>
                    <a:pt x="132" y="2"/>
                    <a:pt x="120" y="7"/>
                  </a:cubicBezTo>
                  <a:cubicBezTo>
                    <a:pt x="48" y="42"/>
                    <a:pt x="1" y="126"/>
                    <a:pt x="25" y="209"/>
                  </a:cubicBezTo>
                  <a:cubicBezTo>
                    <a:pt x="179" y="638"/>
                    <a:pt x="358" y="1174"/>
                    <a:pt x="763" y="1507"/>
                  </a:cubicBezTo>
                  <a:cubicBezTo>
                    <a:pt x="1025" y="1757"/>
                    <a:pt x="1382" y="1888"/>
                    <a:pt x="1739" y="1888"/>
                  </a:cubicBezTo>
                  <a:cubicBezTo>
                    <a:pt x="1763" y="1888"/>
                    <a:pt x="1787" y="1888"/>
                    <a:pt x="1822" y="1876"/>
                  </a:cubicBezTo>
                  <a:cubicBezTo>
                    <a:pt x="1894" y="1876"/>
                    <a:pt x="1953" y="1816"/>
                    <a:pt x="1953" y="1721"/>
                  </a:cubicBezTo>
                  <a:cubicBezTo>
                    <a:pt x="1953" y="1638"/>
                    <a:pt x="1894" y="1578"/>
                    <a:pt x="1799" y="1578"/>
                  </a:cubicBezTo>
                  <a:cubicBezTo>
                    <a:pt x="1784" y="1579"/>
                    <a:pt x="1770" y="1579"/>
                    <a:pt x="1756" y="1579"/>
                  </a:cubicBezTo>
                  <a:cubicBezTo>
                    <a:pt x="1462" y="1579"/>
                    <a:pt x="1180" y="1462"/>
                    <a:pt x="953" y="1281"/>
                  </a:cubicBezTo>
                  <a:cubicBezTo>
                    <a:pt x="608" y="983"/>
                    <a:pt x="453" y="519"/>
                    <a:pt x="310" y="102"/>
                  </a:cubicBezTo>
                  <a:cubicBezTo>
                    <a:pt x="291" y="43"/>
                    <a:pt x="223" y="1"/>
                    <a:pt x="159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3" name="CustomShape 49"/>
            <p:cNvSpPr/>
            <p:nvPr/>
          </p:nvSpPr>
          <p:spPr>
            <a:xfrm>
              <a:off x="2805120" y="4643280"/>
              <a:ext cx="389520" cy="482400"/>
            </a:xfrm>
            <a:custGeom>
              <a:avLst/>
              <a:gdLst/>
              <a:ahLst/>
              <a:cxnLst/>
              <a:rect l="l" t="t" r="r" b="b"/>
              <a:pathLst>
                <a:path w="4839" h="5989">
                  <a:moveTo>
                    <a:pt x="822" y="0"/>
                  </a:moveTo>
                  <a:cubicBezTo>
                    <a:pt x="775" y="679"/>
                    <a:pt x="251" y="1227"/>
                    <a:pt x="96" y="1929"/>
                  </a:cubicBezTo>
                  <a:cubicBezTo>
                    <a:pt x="1" y="2322"/>
                    <a:pt x="1323" y="4763"/>
                    <a:pt x="2442" y="5620"/>
                  </a:cubicBezTo>
                  <a:cubicBezTo>
                    <a:pt x="2537" y="5688"/>
                    <a:pt x="3341" y="5988"/>
                    <a:pt x="3977" y="5988"/>
                  </a:cubicBezTo>
                  <a:cubicBezTo>
                    <a:pt x="4456" y="5988"/>
                    <a:pt x="4838" y="5818"/>
                    <a:pt x="4752" y="5251"/>
                  </a:cubicBezTo>
                  <a:cubicBezTo>
                    <a:pt x="4680" y="4798"/>
                    <a:pt x="3156" y="1524"/>
                    <a:pt x="3156" y="1524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4" name="CustomShape 50"/>
            <p:cNvSpPr/>
            <p:nvPr/>
          </p:nvSpPr>
          <p:spPr>
            <a:xfrm>
              <a:off x="2832840" y="3528360"/>
              <a:ext cx="628200" cy="1254600"/>
            </a:xfrm>
            <a:custGeom>
              <a:avLst/>
              <a:gdLst/>
              <a:ahLst/>
              <a:cxnLst/>
              <a:rect l="l" t="t" r="r" b="b"/>
              <a:pathLst>
                <a:path w="7799" h="15574">
                  <a:moveTo>
                    <a:pt x="2643" y="0"/>
                  </a:moveTo>
                  <a:lnTo>
                    <a:pt x="715" y="5941"/>
                  </a:lnTo>
                  <a:lnTo>
                    <a:pt x="1715" y="6941"/>
                  </a:lnTo>
                  <a:cubicBezTo>
                    <a:pt x="1715" y="6941"/>
                    <a:pt x="0" y="13728"/>
                    <a:pt x="286" y="14371"/>
                  </a:cubicBezTo>
                  <a:cubicBezTo>
                    <a:pt x="584" y="15002"/>
                    <a:pt x="3036" y="15573"/>
                    <a:pt x="3036" y="15573"/>
                  </a:cubicBezTo>
                  <a:cubicBezTo>
                    <a:pt x="3036" y="15573"/>
                    <a:pt x="7799" y="6132"/>
                    <a:pt x="7727" y="5227"/>
                  </a:cubicBezTo>
                  <a:cubicBezTo>
                    <a:pt x="7644" y="4310"/>
                    <a:pt x="2643" y="0"/>
                    <a:pt x="2643" y="0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5" name="CustomShape 51"/>
            <p:cNvSpPr/>
            <p:nvPr/>
          </p:nvSpPr>
          <p:spPr>
            <a:xfrm>
              <a:off x="2976840" y="3815280"/>
              <a:ext cx="66960" cy="261720"/>
            </a:xfrm>
            <a:custGeom>
              <a:avLst/>
              <a:gdLst/>
              <a:ahLst/>
              <a:cxnLst/>
              <a:rect l="l" t="t" r="r" b="b"/>
              <a:pathLst>
                <a:path w="834" h="3251">
                  <a:moveTo>
                    <a:pt x="738" y="0"/>
                  </a:moveTo>
                  <a:cubicBezTo>
                    <a:pt x="584" y="1084"/>
                    <a:pt x="322" y="2155"/>
                    <a:pt x="0" y="3215"/>
                  </a:cubicBezTo>
                  <a:lnTo>
                    <a:pt x="72" y="3250"/>
                  </a:lnTo>
                  <a:cubicBezTo>
                    <a:pt x="417" y="2191"/>
                    <a:pt x="667" y="1095"/>
                    <a:pt x="834" y="12"/>
                  </a:cubicBezTo>
                  <a:lnTo>
                    <a:pt x="738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6" name="CustomShape 52"/>
            <p:cNvSpPr/>
            <p:nvPr/>
          </p:nvSpPr>
          <p:spPr>
            <a:xfrm>
              <a:off x="2986560" y="3968640"/>
              <a:ext cx="135000" cy="104400"/>
            </a:xfrm>
            <a:custGeom>
              <a:avLst/>
              <a:gdLst/>
              <a:ahLst/>
              <a:cxnLst/>
              <a:rect l="l" t="t" r="r" b="b"/>
              <a:pathLst>
                <a:path w="1679" h="1298">
                  <a:moveTo>
                    <a:pt x="1631" y="0"/>
                  </a:moveTo>
                  <a:cubicBezTo>
                    <a:pt x="1060" y="369"/>
                    <a:pt x="500" y="786"/>
                    <a:pt x="0" y="1238"/>
                  </a:cubicBezTo>
                  <a:lnTo>
                    <a:pt x="60" y="1298"/>
                  </a:lnTo>
                  <a:cubicBezTo>
                    <a:pt x="560" y="834"/>
                    <a:pt x="1108" y="429"/>
                    <a:pt x="1679" y="72"/>
                  </a:cubicBezTo>
                  <a:lnTo>
                    <a:pt x="1631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7" name="CustomShape 53"/>
            <p:cNvSpPr/>
            <p:nvPr/>
          </p:nvSpPr>
          <p:spPr>
            <a:xfrm>
              <a:off x="2850120" y="4663440"/>
              <a:ext cx="234720" cy="94680"/>
            </a:xfrm>
            <a:custGeom>
              <a:avLst/>
              <a:gdLst/>
              <a:ahLst/>
              <a:cxnLst/>
              <a:rect l="l" t="t" r="r" b="b"/>
              <a:pathLst>
                <a:path w="2918" h="1179">
                  <a:moveTo>
                    <a:pt x="60" y="0"/>
                  </a:moveTo>
                  <a:lnTo>
                    <a:pt x="1" y="60"/>
                  </a:lnTo>
                  <a:cubicBezTo>
                    <a:pt x="632" y="715"/>
                    <a:pt x="1763" y="1179"/>
                    <a:pt x="2703" y="1179"/>
                  </a:cubicBezTo>
                  <a:cubicBezTo>
                    <a:pt x="2787" y="1179"/>
                    <a:pt x="2870" y="1155"/>
                    <a:pt x="2918" y="1155"/>
                  </a:cubicBezTo>
                  <a:lnTo>
                    <a:pt x="2918" y="1072"/>
                  </a:lnTo>
                  <a:cubicBezTo>
                    <a:pt x="2848" y="1078"/>
                    <a:pt x="2777" y="1081"/>
                    <a:pt x="2703" y="1081"/>
                  </a:cubicBezTo>
                  <a:cubicBezTo>
                    <a:pt x="1800" y="1081"/>
                    <a:pt x="655" y="617"/>
                    <a:pt x="6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8" name="CustomShape 54"/>
            <p:cNvSpPr/>
            <p:nvPr/>
          </p:nvSpPr>
          <p:spPr>
            <a:xfrm>
              <a:off x="1870560" y="2185560"/>
              <a:ext cx="560160" cy="481680"/>
            </a:xfrm>
            <a:custGeom>
              <a:avLst/>
              <a:gdLst/>
              <a:ahLst/>
              <a:cxnLst/>
              <a:rect l="l" t="t" r="r" b="b"/>
              <a:pathLst>
                <a:path w="6954" h="5983">
                  <a:moveTo>
                    <a:pt x="2864" y="0"/>
                  </a:moveTo>
                  <a:cubicBezTo>
                    <a:pt x="2598" y="0"/>
                    <a:pt x="2353" y="66"/>
                    <a:pt x="2143" y="218"/>
                  </a:cubicBezTo>
                  <a:cubicBezTo>
                    <a:pt x="691" y="1277"/>
                    <a:pt x="0" y="3849"/>
                    <a:pt x="84" y="3956"/>
                  </a:cubicBezTo>
                  <a:cubicBezTo>
                    <a:pt x="143" y="4040"/>
                    <a:pt x="893" y="5742"/>
                    <a:pt x="893" y="5742"/>
                  </a:cubicBezTo>
                  <a:cubicBezTo>
                    <a:pt x="1124" y="5892"/>
                    <a:pt x="1479" y="5983"/>
                    <a:pt x="2210" y="5983"/>
                  </a:cubicBezTo>
                  <a:cubicBezTo>
                    <a:pt x="2761" y="5983"/>
                    <a:pt x="3524" y="5931"/>
                    <a:pt x="4608" y="5814"/>
                  </a:cubicBezTo>
                  <a:cubicBezTo>
                    <a:pt x="6370" y="5623"/>
                    <a:pt x="6954" y="2539"/>
                    <a:pt x="6846" y="2432"/>
                  </a:cubicBezTo>
                  <a:cubicBezTo>
                    <a:pt x="6775" y="2330"/>
                    <a:pt x="4450" y="0"/>
                    <a:pt x="2864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9" name="CustomShape 55"/>
            <p:cNvSpPr/>
            <p:nvPr/>
          </p:nvSpPr>
          <p:spPr>
            <a:xfrm>
              <a:off x="1779840" y="1851120"/>
              <a:ext cx="1329840" cy="996840"/>
            </a:xfrm>
            <a:custGeom>
              <a:avLst/>
              <a:gdLst/>
              <a:ahLst/>
              <a:cxnLst/>
              <a:rect l="l" t="t" r="r" b="b"/>
              <a:pathLst>
                <a:path w="16508" h="12374">
                  <a:moveTo>
                    <a:pt x="15119" y="0"/>
                  </a:moveTo>
                  <a:cubicBezTo>
                    <a:pt x="14382" y="0"/>
                    <a:pt x="13031" y="888"/>
                    <a:pt x="13031" y="1787"/>
                  </a:cubicBezTo>
                  <a:cubicBezTo>
                    <a:pt x="12115" y="2726"/>
                    <a:pt x="8127" y="6607"/>
                    <a:pt x="7372" y="6607"/>
                  </a:cubicBezTo>
                  <a:cubicBezTo>
                    <a:pt x="7332" y="6607"/>
                    <a:pt x="7301" y="6596"/>
                    <a:pt x="7280" y="6573"/>
                  </a:cubicBezTo>
                  <a:cubicBezTo>
                    <a:pt x="6935" y="6204"/>
                    <a:pt x="4970" y="3109"/>
                    <a:pt x="5208" y="2990"/>
                  </a:cubicBezTo>
                  <a:cubicBezTo>
                    <a:pt x="4729" y="2919"/>
                    <a:pt x="4297" y="2886"/>
                    <a:pt x="3909" y="2886"/>
                  </a:cubicBezTo>
                  <a:cubicBezTo>
                    <a:pt x="0" y="2886"/>
                    <a:pt x="509" y="6206"/>
                    <a:pt x="910" y="7180"/>
                  </a:cubicBezTo>
                  <a:cubicBezTo>
                    <a:pt x="1339" y="8288"/>
                    <a:pt x="6303" y="11931"/>
                    <a:pt x="7577" y="12360"/>
                  </a:cubicBezTo>
                  <a:cubicBezTo>
                    <a:pt x="7603" y="12369"/>
                    <a:pt x="7631" y="12373"/>
                    <a:pt x="7660" y="12373"/>
                  </a:cubicBezTo>
                  <a:cubicBezTo>
                    <a:pt x="9068" y="12373"/>
                    <a:pt x="14459" y="2275"/>
                    <a:pt x="14459" y="2275"/>
                  </a:cubicBezTo>
                  <a:lnTo>
                    <a:pt x="16507" y="870"/>
                  </a:lnTo>
                  <a:cubicBezTo>
                    <a:pt x="16507" y="870"/>
                    <a:pt x="15888" y="25"/>
                    <a:pt x="15162" y="1"/>
                  </a:cubicBezTo>
                  <a:cubicBezTo>
                    <a:pt x="15148" y="0"/>
                    <a:pt x="15134" y="0"/>
                    <a:pt x="15119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0" name="CustomShape 56"/>
            <p:cNvSpPr/>
            <p:nvPr/>
          </p:nvSpPr>
          <p:spPr>
            <a:xfrm>
              <a:off x="1754640" y="2001240"/>
              <a:ext cx="667440" cy="657360"/>
            </a:xfrm>
            <a:custGeom>
              <a:avLst/>
              <a:gdLst/>
              <a:ahLst/>
              <a:cxnLst/>
              <a:rect l="l" t="t" r="r" b="b"/>
              <a:pathLst>
                <a:path w="8288" h="8163">
                  <a:moveTo>
                    <a:pt x="3948" y="0"/>
                  </a:moveTo>
                  <a:cubicBezTo>
                    <a:pt x="2428" y="0"/>
                    <a:pt x="60" y="3163"/>
                    <a:pt x="36" y="3697"/>
                  </a:cubicBezTo>
                  <a:cubicBezTo>
                    <a:pt x="1" y="4269"/>
                    <a:pt x="2382" y="8162"/>
                    <a:pt x="2382" y="8162"/>
                  </a:cubicBezTo>
                  <a:cubicBezTo>
                    <a:pt x="2382" y="8162"/>
                    <a:pt x="2370" y="5293"/>
                    <a:pt x="4704" y="4150"/>
                  </a:cubicBezTo>
                  <a:cubicBezTo>
                    <a:pt x="5299" y="3856"/>
                    <a:pt x="5821" y="3747"/>
                    <a:pt x="6270" y="3747"/>
                  </a:cubicBezTo>
                  <a:cubicBezTo>
                    <a:pt x="7607" y="3747"/>
                    <a:pt x="8287" y="4721"/>
                    <a:pt x="8287" y="4721"/>
                  </a:cubicBezTo>
                  <a:lnTo>
                    <a:pt x="6370" y="935"/>
                  </a:lnTo>
                  <a:cubicBezTo>
                    <a:pt x="6370" y="935"/>
                    <a:pt x="6775" y="280"/>
                    <a:pt x="4061" y="6"/>
                  </a:cubicBezTo>
                  <a:cubicBezTo>
                    <a:pt x="4024" y="2"/>
                    <a:pt x="3986" y="0"/>
                    <a:pt x="3948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1" name="CustomShape 57"/>
            <p:cNvSpPr/>
            <p:nvPr/>
          </p:nvSpPr>
          <p:spPr>
            <a:xfrm>
              <a:off x="2249640" y="2422080"/>
              <a:ext cx="500400" cy="433440"/>
            </a:xfrm>
            <a:custGeom>
              <a:avLst/>
              <a:gdLst/>
              <a:ahLst/>
              <a:cxnLst/>
              <a:rect l="l" t="t" r="r" b="b"/>
              <a:pathLst>
                <a:path w="6216" h="5382">
                  <a:moveTo>
                    <a:pt x="6132" y="0"/>
                  </a:moveTo>
                  <a:cubicBezTo>
                    <a:pt x="5894" y="619"/>
                    <a:pt x="4989" y="1810"/>
                    <a:pt x="4382" y="2596"/>
                  </a:cubicBezTo>
                  <a:cubicBezTo>
                    <a:pt x="4203" y="2822"/>
                    <a:pt x="4048" y="3036"/>
                    <a:pt x="3929" y="3179"/>
                  </a:cubicBezTo>
                  <a:lnTo>
                    <a:pt x="2727" y="4822"/>
                  </a:lnTo>
                  <a:cubicBezTo>
                    <a:pt x="2620" y="4953"/>
                    <a:pt x="2524" y="5096"/>
                    <a:pt x="2381" y="5191"/>
                  </a:cubicBezTo>
                  <a:cubicBezTo>
                    <a:pt x="2262" y="5271"/>
                    <a:pt x="2108" y="5310"/>
                    <a:pt x="1942" y="5310"/>
                  </a:cubicBezTo>
                  <a:cubicBezTo>
                    <a:pt x="1811" y="5310"/>
                    <a:pt x="1672" y="5286"/>
                    <a:pt x="1536" y="5239"/>
                  </a:cubicBezTo>
                  <a:cubicBezTo>
                    <a:pt x="1274" y="5132"/>
                    <a:pt x="286" y="4441"/>
                    <a:pt x="48" y="4251"/>
                  </a:cubicBezTo>
                  <a:lnTo>
                    <a:pt x="0" y="4310"/>
                  </a:lnTo>
                  <a:cubicBezTo>
                    <a:pt x="262" y="4501"/>
                    <a:pt x="1227" y="5203"/>
                    <a:pt x="1524" y="5310"/>
                  </a:cubicBezTo>
                  <a:cubicBezTo>
                    <a:pt x="1667" y="5346"/>
                    <a:pt x="1822" y="5382"/>
                    <a:pt x="1953" y="5382"/>
                  </a:cubicBezTo>
                  <a:cubicBezTo>
                    <a:pt x="2143" y="5382"/>
                    <a:pt x="2310" y="5334"/>
                    <a:pt x="2417" y="5263"/>
                  </a:cubicBezTo>
                  <a:cubicBezTo>
                    <a:pt x="2584" y="5156"/>
                    <a:pt x="2679" y="5013"/>
                    <a:pt x="2786" y="4882"/>
                  </a:cubicBezTo>
                  <a:lnTo>
                    <a:pt x="3989" y="3239"/>
                  </a:lnTo>
                  <a:cubicBezTo>
                    <a:pt x="4108" y="3096"/>
                    <a:pt x="4263" y="2882"/>
                    <a:pt x="4441" y="2655"/>
                  </a:cubicBezTo>
                  <a:cubicBezTo>
                    <a:pt x="5084" y="1810"/>
                    <a:pt x="5977" y="667"/>
                    <a:pt x="6215" y="24"/>
                  </a:cubicBezTo>
                  <a:lnTo>
                    <a:pt x="6132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2" name="CustomShape 58"/>
            <p:cNvSpPr/>
            <p:nvPr/>
          </p:nvSpPr>
          <p:spPr>
            <a:xfrm>
              <a:off x="2275560" y="2374920"/>
              <a:ext cx="107280" cy="78480"/>
            </a:xfrm>
            <a:custGeom>
              <a:avLst/>
              <a:gdLst/>
              <a:ahLst/>
              <a:cxnLst/>
              <a:rect l="l" t="t" r="r" b="b"/>
              <a:pathLst>
                <a:path w="1335" h="978">
                  <a:moveTo>
                    <a:pt x="1322" y="1"/>
                  </a:moveTo>
                  <a:cubicBezTo>
                    <a:pt x="775" y="96"/>
                    <a:pt x="275" y="465"/>
                    <a:pt x="1" y="941"/>
                  </a:cubicBezTo>
                  <a:lnTo>
                    <a:pt x="72" y="977"/>
                  </a:lnTo>
                  <a:cubicBezTo>
                    <a:pt x="334" y="501"/>
                    <a:pt x="810" y="179"/>
                    <a:pt x="1334" y="84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3" name="CustomShape 59"/>
            <p:cNvSpPr/>
            <p:nvPr/>
          </p:nvSpPr>
          <p:spPr>
            <a:xfrm>
              <a:off x="2829960" y="1847160"/>
              <a:ext cx="293400" cy="144720"/>
            </a:xfrm>
            <a:custGeom>
              <a:avLst/>
              <a:gdLst/>
              <a:ahLst/>
              <a:cxnLst/>
              <a:rect l="l" t="t" r="r" b="b"/>
              <a:pathLst>
                <a:path w="3644" h="1800">
                  <a:moveTo>
                    <a:pt x="2133" y="0"/>
                  </a:moveTo>
                  <a:cubicBezTo>
                    <a:pt x="1881" y="0"/>
                    <a:pt x="1611" y="56"/>
                    <a:pt x="1310" y="168"/>
                  </a:cubicBezTo>
                  <a:cubicBezTo>
                    <a:pt x="965" y="263"/>
                    <a:pt x="727" y="418"/>
                    <a:pt x="548" y="597"/>
                  </a:cubicBezTo>
                  <a:cubicBezTo>
                    <a:pt x="239" y="918"/>
                    <a:pt x="108" y="1394"/>
                    <a:pt x="1" y="1787"/>
                  </a:cubicBezTo>
                  <a:lnTo>
                    <a:pt x="72" y="1799"/>
                  </a:lnTo>
                  <a:cubicBezTo>
                    <a:pt x="179" y="1418"/>
                    <a:pt x="298" y="966"/>
                    <a:pt x="632" y="668"/>
                  </a:cubicBezTo>
                  <a:cubicBezTo>
                    <a:pt x="810" y="501"/>
                    <a:pt x="1024" y="371"/>
                    <a:pt x="1358" y="251"/>
                  </a:cubicBezTo>
                  <a:cubicBezTo>
                    <a:pt x="1651" y="148"/>
                    <a:pt x="1907" y="101"/>
                    <a:pt x="2148" y="101"/>
                  </a:cubicBezTo>
                  <a:cubicBezTo>
                    <a:pt x="2240" y="101"/>
                    <a:pt x="2329" y="107"/>
                    <a:pt x="2417" y="120"/>
                  </a:cubicBezTo>
                  <a:cubicBezTo>
                    <a:pt x="2739" y="168"/>
                    <a:pt x="3406" y="668"/>
                    <a:pt x="3572" y="1002"/>
                  </a:cubicBezTo>
                  <a:lnTo>
                    <a:pt x="3644" y="954"/>
                  </a:lnTo>
                  <a:cubicBezTo>
                    <a:pt x="3477" y="609"/>
                    <a:pt x="2787" y="85"/>
                    <a:pt x="2417" y="25"/>
                  </a:cubicBezTo>
                  <a:cubicBezTo>
                    <a:pt x="2325" y="9"/>
                    <a:pt x="2230" y="0"/>
                    <a:pt x="2133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4" name="CustomShape 60"/>
            <p:cNvSpPr/>
            <p:nvPr/>
          </p:nvSpPr>
          <p:spPr>
            <a:xfrm>
              <a:off x="2953800" y="1863360"/>
              <a:ext cx="124560" cy="73440"/>
            </a:xfrm>
            <a:custGeom>
              <a:avLst/>
              <a:gdLst/>
              <a:ahLst/>
              <a:cxnLst/>
              <a:rect l="l" t="t" r="r" b="b"/>
              <a:pathLst>
                <a:path w="1549" h="918">
                  <a:moveTo>
                    <a:pt x="1477" y="834"/>
                  </a:moveTo>
                  <a:lnTo>
                    <a:pt x="1465" y="858"/>
                  </a:lnTo>
                  <a:cubicBezTo>
                    <a:pt x="1441" y="858"/>
                    <a:pt x="1441" y="834"/>
                    <a:pt x="1441" y="834"/>
                  </a:cubicBezTo>
                  <a:close/>
                  <a:moveTo>
                    <a:pt x="48" y="1"/>
                  </a:moveTo>
                  <a:lnTo>
                    <a:pt x="0" y="84"/>
                  </a:lnTo>
                  <a:lnTo>
                    <a:pt x="1382" y="894"/>
                  </a:lnTo>
                  <a:cubicBezTo>
                    <a:pt x="1393" y="918"/>
                    <a:pt x="1393" y="918"/>
                    <a:pt x="1417" y="918"/>
                  </a:cubicBezTo>
                  <a:cubicBezTo>
                    <a:pt x="1465" y="918"/>
                    <a:pt x="1477" y="882"/>
                    <a:pt x="1524" y="870"/>
                  </a:cubicBezTo>
                  <a:lnTo>
                    <a:pt x="1501" y="834"/>
                  </a:lnTo>
                  <a:lnTo>
                    <a:pt x="1548" y="822"/>
                  </a:lnTo>
                  <a:cubicBezTo>
                    <a:pt x="1536" y="799"/>
                    <a:pt x="1524" y="775"/>
                    <a:pt x="1501" y="775"/>
                  </a:cubicBezTo>
                  <a:cubicBezTo>
                    <a:pt x="1477" y="775"/>
                    <a:pt x="1465" y="787"/>
                    <a:pt x="1441" y="810"/>
                  </a:cubicBezTo>
                  <a:lnTo>
                    <a:pt x="1429" y="822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5" name="CustomShape 61"/>
            <p:cNvSpPr/>
            <p:nvPr/>
          </p:nvSpPr>
          <p:spPr>
            <a:xfrm>
              <a:off x="1821600" y="2451600"/>
              <a:ext cx="277920" cy="224280"/>
            </a:xfrm>
            <a:custGeom>
              <a:avLst/>
              <a:gdLst/>
              <a:ahLst/>
              <a:cxnLst/>
              <a:rect l="l" t="t" r="r" b="b"/>
              <a:pathLst>
                <a:path w="3453" h="2787">
                  <a:moveTo>
                    <a:pt x="71" y="0"/>
                  </a:moveTo>
                  <a:lnTo>
                    <a:pt x="0" y="24"/>
                  </a:lnTo>
                  <a:cubicBezTo>
                    <a:pt x="429" y="1393"/>
                    <a:pt x="1429" y="2441"/>
                    <a:pt x="1655" y="2572"/>
                  </a:cubicBezTo>
                  <a:cubicBezTo>
                    <a:pt x="1893" y="2727"/>
                    <a:pt x="2179" y="2786"/>
                    <a:pt x="2453" y="2786"/>
                  </a:cubicBezTo>
                  <a:cubicBezTo>
                    <a:pt x="2774" y="2786"/>
                    <a:pt x="3108" y="2703"/>
                    <a:pt x="3453" y="2620"/>
                  </a:cubicBezTo>
                  <a:lnTo>
                    <a:pt x="3441" y="2536"/>
                  </a:lnTo>
                  <a:cubicBezTo>
                    <a:pt x="3111" y="2620"/>
                    <a:pt x="2771" y="2694"/>
                    <a:pt x="2450" y="2694"/>
                  </a:cubicBezTo>
                  <a:cubicBezTo>
                    <a:pt x="2181" y="2694"/>
                    <a:pt x="1926" y="2642"/>
                    <a:pt x="1703" y="2501"/>
                  </a:cubicBezTo>
                  <a:cubicBezTo>
                    <a:pt x="1441" y="2334"/>
                    <a:pt x="476" y="1274"/>
                    <a:pt x="7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6" name="CustomShape 62"/>
            <p:cNvSpPr/>
            <p:nvPr/>
          </p:nvSpPr>
          <p:spPr>
            <a:xfrm>
              <a:off x="2249640" y="2049840"/>
              <a:ext cx="164880" cy="311760"/>
            </a:xfrm>
            <a:custGeom>
              <a:avLst/>
              <a:gdLst/>
              <a:ahLst/>
              <a:cxnLst/>
              <a:rect l="l" t="t" r="r" b="b"/>
              <a:pathLst>
                <a:path w="2049" h="3871">
                  <a:moveTo>
                    <a:pt x="84" y="1"/>
                  </a:moveTo>
                  <a:lnTo>
                    <a:pt x="0" y="36"/>
                  </a:lnTo>
                  <a:cubicBezTo>
                    <a:pt x="619" y="1322"/>
                    <a:pt x="1274" y="2620"/>
                    <a:pt x="1965" y="3870"/>
                  </a:cubicBezTo>
                  <a:lnTo>
                    <a:pt x="2048" y="3846"/>
                  </a:lnTo>
                  <a:cubicBezTo>
                    <a:pt x="1358" y="2596"/>
                    <a:pt x="691" y="1298"/>
                    <a:pt x="8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7" name="CustomShape 63"/>
            <p:cNvSpPr/>
            <p:nvPr/>
          </p:nvSpPr>
          <p:spPr>
            <a:xfrm>
              <a:off x="1747800" y="2505600"/>
              <a:ext cx="131040" cy="58320"/>
            </a:xfrm>
            <a:custGeom>
              <a:avLst/>
              <a:gdLst/>
              <a:ahLst/>
              <a:cxnLst/>
              <a:rect l="l" t="t" r="r" b="b"/>
              <a:pathLst>
                <a:path w="1632" h="727">
                  <a:moveTo>
                    <a:pt x="24" y="0"/>
                  </a:moveTo>
                  <a:lnTo>
                    <a:pt x="0" y="72"/>
                  </a:lnTo>
                  <a:cubicBezTo>
                    <a:pt x="548" y="238"/>
                    <a:pt x="1084" y="464"/>
                    <a:pt x="1584" y="726"/>
                  </a:cubicBezTo>
                  <a:lnTo>
                    <a:pt x="1631" y="655"/>
                  </a:lnTo>
                  <a:cubicBezTo>
                    <a:pt x="1131" y="393"/>
                    <a:pt x="572" y="167"/>
                    <a:pt x="2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8" name="CustomShape 64"/>
            <p:cNvSpPr/>
            <p:nvPr/>
          </p:nvSpPr>
          <p:spPr>
            <a:xfrm>
              <a:off x="598320" y="4187880"/>
              <a:ext cx="1959840" cy="1184040"/>
            </a:xfrm>
            <a:custGeom>
              <a:avLst/>
              <a:gdLst/>
              <a:ahLst/>
              <a:cxnLst/>
              <a:rect l="l" t="t" r="r" b="b"/>
              <a:pathLst>
                <a:path w="24326" h="14698">
                  <a:moveTo>
                    <a:pt x="18697" y="1"/>
                  </a:moveTo>
                  <a:cubicBezTo>
                    <a:pt x="18625" y="1"/>
                    <a:pt x="18555" y="35"/>
                    <a:pt x="18491" y="114"/>
                  </a:cubicBezTo>
                  <a:cubicBezTo>
                    <a:pt x="18074" y="614"/>
                    <a:pt x="18158" y="1971"/>
                    <a:pt x="17562" y="2602"/>
                  </a:cubicBezTo>
                  <a:cubicBezTo>
                    <a:pt x="16729" y="3519"/>
                    <a:pt x="14657" y="4471"/>
                    <a:pt x="12574" y="5472"/>
                  </a:cubicBezTo>
                  <a:cubicBezTo>
                    <a:pt x="10490" y="6460"/>
                    <a:pt x="2239" y="9579"/>
                    <a:pt x="2239" y="9579"/>
                  </a:cubicBezTo>
                  <a:cubicBezTo>
                    <a:pt x="1" y="10615"/>
                    <a:pt x="393" y="14056"/>
                    <a:pt x="1536" y="14473"/>
                  </a:cubicBezTo>
                  <a:cubicBezTo>
                    <a:pt x="2007" y="14637"/>
                    <a:pt x="2746" y="14697"/>
                    <a:pt x="3575" y="14697"/>
                  </a:cubicBezTo>
                  <a:cubicBezTo>
                    <a:pt x="5513" y="14697"/>
                    <a:pt x="7943" y="14367"/>
                    <a:pt x="8585" y="14258"/>
                  </a:cubicBezTo>
                  <a:cubicBezTo>
                    <a:pt x="9514" y="14115"/>
                    <a:pt x="14681" y="8889"/>
                    <a:pt x="15014" y="8734"/>
                  </a:cubicBezTo>
                  <a:cubicBezTo>
                    <a:pt x="15101" y="8698"/>
                    <a:pt x="15231" y="8686"/>
                    <a:pt x="15387" y="8686"/>
                  </a:cubicBezTo>
                  <a:cubicBezTo>
                    <a:pt x="15683" y="8686"/>
                    <a:pt x="16072" y="8729"/>
                    <a:pt x="16431" y="8729"/>
                  </a:cubicBezTo>
                  <a:cubicBezTo>
                    <a:pt x="16630" y="8729"/>
                    <a:pt x="16820" y="8716"/>
                    <a:pt x="16979" y="8674"/>
                  </a:cubicBezTo>
                  <a:cubicBezTo>
                    <a:pt x="17574" y="8531"/>
                    <a:pt x="18670" y="7103"/>
                    <a:pt x="18908" y="6746"/>
                  </a:cubicBezTo>
                  <a:cubicBezTo>
                    <a:pt x="18934" y="6708"/>
                    <a:pt x="18978" y="6691"/>
                    <a:pt x="19036" y="6691"/>
                  </a:cubicBezTo>
                  <a:cubicBezTo>
                    <a:pt x="19520" y="6691"/>
                    <a:pt x="20956" y="7889"/>
                    <a:pt x="20956" y="7889"/>
                  </a:cubicBezTo>
                  <a:lnTo>
                    <a:pt x="21289" y="7388"/>
                  </a:lnTo>
                  <a:cubicBezTo>
                    <a:pt x="21289" y="7388"/>
                    <a:pt x="21811" y="7454"/>
                    <a:pt x="22233" y="7454"/>
                  </a:cubicBezTo>
                  <a:cubicBezTo>
                    <a:pt x="22405" y="7454"/>
                    <a:pt x="22561" y="7443"/>
                    <a:pt x="22658" y="7412"/>
                  </a:cubicBezTo>
                  <a:cubicBezTo>
                    <a:pt x="22920" y="7329"/>
                    <a:pt x="23230" y="6960"/>
                    <a:pt x="23551" y="6674"/>
                  </a:cubicBezTo>
                  <a:cubicBezTo>
                    <a:pt x="23849" y="6388"/>
                    <a:pt x="23027" y="5031"/>
                    <a:pt x="23027" y="5031"/>
                  </a:cubicBezTo>
                  <a:lnTo>
                    <a:pt x="23027" y="5031"/>
                  </a:lnTo>
                  <a:cubicBezTo>
                    <a:pt x="23027" y="5031"/>
                    <a:pt x="23259" y="5108"/>
                    <a:pt x="23513" y="5108"/>
                  </a:cubicBezTo>
                  <a:cubicBezTo>
                    <a:pt x="23683" y="5108"/>
                    <a:pt x="23863" y="5074"/>
                    <a:pt x="23992" y="4960"/>
                  </a:cubicBezTo>
                  <a:cubicBezTo>
                    <a:pt x="24325" y="4674"/>
                    <a:pt x="24004" y="4674"/>
                    <a:pt x="23682" y="3888"/>
                  </a:cubicBezTo>
                  <a:cubicBezTo>
                    <a:pt x="23349" y="3102"/>
                    <a:pt x="21956" y="1388"/>
                    <a:pt x="21265" y="1245"/>
                  </a:cubicBezTo>
                  <a:cubicBezTo>
                    <a:pt x="21217" y="1234"/>
                    <a:pt x="21165" y="1229"/>
                    <a:pt x="21110" y="1229"/>
                  </a:cubicBezTo>
                  <a:cubicBezTo>
                    <a:pt x="20392" y="1229"/>
                    <a:pt x="19170" y="2102"/>
                    <a:pt x="19170" y="2102"/>
                  </a:cubicBezTo>
                  <a:cubicBezTo>
                    <a:pt x="19170" y="2102"/>
                    <a:pt x="19265" y="1400"/>
                    <a:pt x="19408" y="1197"/>
                  </a:cubicBezTo>
                  <a:cubicBezTo>
                    <a:pt x="19539" y="1016"/>
                    <a:pt x="19091" y="1"/>
                    <a:pt x="1869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9" name="CustomShape 65"/>
            <p:cNvSpPr/>
            <p:nvPr/>
          </p:nvSpPr>
          <p:spPr>
            <a:xfrm>
              <a:off x="2138400" y="4310280"/>
              <a:ext cx="151200" cy="347040"/>
            </a:xfrm>
            <a:custGeom>
              <a:avLst/>
              <a:gdLst/>
              <a:ahLst/>
              <a:cxnLst/>
              <a:rect l="l" t="t" r="r" b="b"/>
              <a:pathLst>
                <a:path w="1882" h="4311">
                  <a:moveTo>
                    <a:pt x="1822" y="1"/>
                  </a:moveTo>
                  <a:cubicBezTo>
                    <a:pt x="762" y="1191"/>
                    <a:pt x="107" y="2715"/>
                    <a:pt x="0" y="4311"/>
                  </a:cubicBezTo>
                  <a:lnTo>
                    <a:pt x="95" y="4311"/>
                  </a:lnTo>
                  <a:cubicBezTo>
                    <a:pt x="191" y="2727"/>
                    <a:pt x="834" y="1227"/>
                    <a:pt x="1881" y="60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0" name="CustomShape 66"/>
            <p:cNvSpPr/>
            <p:nvPr/>
          </p:nvSpPr>
          <p:spPr>
            <a:xfrm>
              <a:off x="2241720" y="4379400"/>
              <a:ext cx="212760" cy="215640"/>
            </a:xfrm>
            <a:custGeom>
              <a:avLst/>
              <a:gdLst/>
              <a:ahLst/>
              <a:cxnLst/>
              <a:rect l="l" t="t" r="r" b="b"/>
              <a:pathLst>
                <a:path w="2645" h="2680">
                  <a:moveTo>
                    <a:pt x="37" y="1"/>
                  </a:moveTo>
                  <a:lnTo>
                    <a:pt x="1" y="72"/>
                  </a:lnTo>
                  <a:cubicBezTo>
                    <a:pt x="1120" y="894"/>
                    <a:pt x="1870" y="1549"/>
                    <a:pt x="2585" y="2680"/>
                  </a:cubicBezTo>
                  <a:lnTo>
                    <a:pt x="2644" y="2620"/>
                  </a:lnTo>
                  <a:cubicBezTo>
                    <a:pt x="1930" y="1489"/>
                    <a:pt x="1168" y="811"/>
                    <a:pt x="3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1" name="CustomShape 67"/>
            <p:cNvSpPr/>
            <p:nvPr/>
          </p:nvSpPr>
          <p:spPr>
            <a:xfrm>
              <a:off x="2196720" y="4480920"/>
              <a:ext cx="228240" cy="305640"/>
            </a:xfrm>
            <a:custGeom>
              <a:avLst/>
              <a:gdLst/>
              <a:ahLst/>
              <a:cxnLst/>
              <a:rect l="l" t="t" r="r" b="b"/>
              <a:pathLst>
                <a:path w="2835" h="3799">
                  <a:moveTo>
                    <a:pt x="60" y="0"/>
                  </a:moveTo>
                  <a:lnTo>
                    <a:pt x="0" y="60"/>
                  </a:lnTo>
                  <a:cubicBezTo>
                    <a:pt x="1179" y="1083"/>
                    <a:pt x="2132" y="2369"/>
                    <a:pt x="2763" y="3798"/>
                  </a:cubicBezTo>
                  <a:lnTo>
                    <a:pt x="2834" y="3762"/>
                  </a:lnTo>
                  <a:cubicBezTo>
                    <a:pt x="2203" y="2334"/>
                    <a:pt x="1239" y="1024"/>
                    <a:pt x="6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2" name="CustomShape 68"/>
            <p:cNvSpPr/>
            <p:nvPr/>
          </p:nvSpPr>
          <p:spPr>
            <a:xfrm>
              <a:off x="2163240" y="4572000"/>
              <a:ext cx="155160" cy="228960"/>
            </a:xfrm>
            <a:custGeom>
              <a:avLst/>
              <a:gdLst/>
              <a:ahLst/>
              <a:cxnLst/>
              <a:rect l="l" t="t" r="r" b="b"/>
              <a:pathLst>
                <a:path w="1930" h="2846">
                  <a:moveTo>
                    <a:pt x="60" y="0"/>
                  </a:moveTo>
                  <a:lnTo>
                    <a:pt x="1" y="60"/>
                  </a:lnTo>
                  <a:cubicBezTo>
                    <a:pt x="703" y="917"/>
                    <a:pt x="1334" y="1857"/>
                    <a:pt x="1870" y="2846"/>
                  </a:cubicBezTo>
                  <a:lnTo>
                    <a:pt x="1929" y="2798"/>
                  </a:lnTo>
                  <a:cubicBezTo>
                    <a:pt x="1394" y="1810"/>
                    <a:pt x="763" y="881"/>
                    <a:pt x="6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3" name="CustomShape 69"/>
            <p:cNvSpPr/>
            <p:nvPr/>
          </p:nvSpPr>
          <p:spPr>
            <a:xfrm>
              <a:off x="2114280" y="914760"/>
              <a:ext cx="1164600" cy="970200"/>
            </a:xfrm>
            <a:custGeom>
              <a:avLst/>
              <a:gdLst/>
              <a:ahLst/>
              <a:cxnLst/>
              <a:rect l="l" t="t" r="r" b="b"/>
              <a:pathLst>
                <a:path w="14455" h="12042">
                  <a:moveTo>
                    <a:pt x="7566" y="1"/>
                  </a:moveTo>
                  <a:cubicBezTo>
                    <a:pt x="5883" y="1"/>
                    <a:pt x="4102" y="592"/>
                    <a:pt x="2263" y="2440"/>
                  </a:cubicBezTo>
                  <a:cubicBezTo>
                    <a:pt x="0" y="4726"/>
                    <a:pt x="1143" y="6989"/>
                    <a:pt x="1655" y="8310"/>
                  </a:cubicBezTo>
                  <a:cubicBezTo>
                    <a:pt x="1727" y="8489"/>
                    <a:pt x="2120" y="8655"/>
                    <a:pt x="2132" y="8798"/>
                  </a:cubicBezTo>
                  <a:cubicBezTo>
                    <a:pt x="2464" y="11495"/>
                    <a:pt x="3785" y="12041"/>
                    <a:pt x="4802" y="12041"/>
                  </a:cubicBezTo>
                  <a:cubicBezTo>
                    <a:pt x="5496" y="12041"/>
                    <a:pt x="6049" y="11787"/>
                    <a:pt x="6049" y="11787"/>
                  </a:cubicBezTo>
                  <a:cubicBezTo>
                    <a:pt x="6049" y="11787"/>
                    <a:pt x="4239" y="10882"/>
                    <a:pt x="3846" y="9060"/>
                  </a:cubicBezTo>
                  <a:cubicBezTo>
                    <a:pt x="3394" y="7000"/>
                    <a:pt x="4025" y="5345"/>
                    <a:pt x="4049" y="5310"/>
                  </a:cubicBezTo>
                  <a:cubicBezTo>
                    <a:pt x="4156" y="5116"/>
                    <a:pt x="4293" y="4427"/>
                    <a:pt x="4643" y="4427"/>
                  </a:cubicBezTo>
                  <a:cubicBezTo>
                    <a:pt x="4680" y="4427"/>
                    <a:pt x="4720" y="4435"/>
                    <a:pt x="4763" y="4452"/>
                  </a:cubicBezTo>
                  <a:cubicBezTo>
                    <a:pt x="5179" y="4617"/>
                    <a:pt x="4416" y="5497"/>
                    <a:pt x="5442" y="5497"/>
                  </a:cubicBezTo>
                  <a:cubicBezTo>
                    <a:pt x="5531" y="5497"/>
                    <a:pt x="5634" y="5491"/>
                    <a:pt x="5751" y="5476"/>
                  </a:cubicBezTo>
                  <a:cubicBezTo>
                    <a:pt x="7165" y="5327"/>
                    <a:pt x="7580" y="3768"/>
                    <a:pt x="7897" y="3768"/>
                  </a:cubicBezTo>
                  <a:cubicBezTo>
                    <a:pt x="7908" y="3768"/>
                    <a:pt x="7919" y="3770"/>
                    <a:pt x="7930" y="3774"/>
                  </a:cubicBezTo>
                  <a:cubicBezTo>
                    <a:pt x="8263" y="3893"/>
                    <a:pt x="7930" y="5453"/>
                    <a:pt x="7930" y="5453"/>
                  </a:cubicBezTo>
                  <a:cubicBezTo>
                    <a:pt x="7930" y="5453"/>
                    <a:pt x="8319" y="5529"/>
                    <a:pt x="8788" y="5529"/>
                  </a:cubicBezTo>
                  <a:cubicBezTo>
                    <a:pt x="9167" y="5529"/>
                    <a:pt x="9599" y="5479"/>
                    <a:pt x="9918" y="5298"/>
                  </a:cubicBezTo>
                  <a:cubicBezTo>
                    <a:pt x="10483" y="4969"/>
                    <a:pt x="10572" y="4305"/>
                    <a:pt x="10584" y="4041"/>
                  </a:cubicBezTo>
                  <a:lnTo>
                    <a:pt x="10584" y="4041"/>
                  </a:lnTo>
                  <a:cubicBezTo>
                    <a:pt x="10599" y="4180"/>
                    <a:pt x="10665" y="4480"/>
                    <a:pt x="10907" y="5095"/>
                  </a:cubicBezTo>
                  <a:cubicBezTo>
                    <a:pt x="11311" y="6096"/>
                    <a:pt x="14026" y="6179"/>
                    <a:pt x="14026" y="6179"/>
                  </a:cubicBezTo>
                  <a:cubicBezTo>
                    <a:pt x="14026" y="6179"/>
                    <a:pt x="14455" y="3714"/>
                    <a:pt x="13681" y="2714"/>
                  </a:cubicBezTo>
                  <a:cubicBezTo>
                    <a:pt x="12728" y="1500"/>
                    <a:pt x="11859" y="797"/>
                    <a:pt x="9621" y="262"/>
                  </a:cubicBezTo>
                  <a:cubicBezTo>
                    <a:pt x="8955" y="104"/>
                    <a:pt x="8269" y="1"/>
                    <a:pt x="756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4" name="CustomShape 70"/>
            <p:cNvSpPr/>
            <p:nvPr/>
          </p:nvSpPr>
          <p:spPr>
            <a:xfrm>
              <a:off x="3288600" y="2431800"/>
              <a:ext cx="235800" cy="416880"/>
            </a:xfrm>
            <a:custGeom>
              <a:avLst/>
              <a:gdLst/>
              <a:ahLst/>
              <a:cxnLst/>
              <a:rect l="l" t="t" r="r" b="b"/>
              <a:pathLst>
                <a:path w="2930" h="5176">
                  <a:moveTo>
                    <a:pt x="1873" y="1"/>
                  </a:moveTo>
                  <a:cubicBezTo>
                    <a:pt x="1845" y="1"/>
                    <a:pt x="1816" y="7"/>
                    <a:pt x="1787" y="20"/>
                  </a:cubicBezTo>
                  <a:cubicBezTo>
                    <a:pt x="834" y="437"/>
                    <a:pt x="1" y="3306"/>
                    <a:pt x="358" y="3949"/>
                  </a:cubicBezTo>
                  <a:cubicBezTo>
                    <a:pt x="715" y="4592"/>
                    <a:pt x="1429" y="5176"/>
                    <a:pt x="1787" y="5176"/>
                  </a:cubicBezTo>
                  <a:cubicBezTo>
                    <a:pt x="2144" y="5176"/>
                    <a:pt x="2930" y="4890"/>
                    <a:pt x="2930" y="4461"/>
                  </a:cubicBezTo>
                  <a:cubicBezTo>
                    <a:pt x="2918" y="4037"/>
                    <a:pt x="2587" y="1"/>
                    <a:pt x="1873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Slika 1914"/>
          <p:cNvPicPr/>
          <p:nvPr/>
        </p:nvPicPr>
        <p:blipFill>
          <a:blip r:embed="rId2"/>
          <a:stretch/>
        </p:blipFill>
        <p:spPr>
          <a:xfrm rot="5400000">
            <a:off x="108000" y="971640"/>
            <a:ext cx="4319640" cy="3240000"/>
          </a:xfrm>
          <a:prstGeom prst="rect">
            <a:avLst/>
          </a:prstGeom>
          <a:ln>
            <a:noFill/>
          </a:ln>
        </p:spPr>
      </p:pic>
      <p:pic>
        <p:nvPicPr>
          <p:cNvPr id="1916" name="Slika 1915"/>
          <p:cNvPicPr/>
          <p:nvPr/>
        </p:nvPicPr>
        <p:blipFill>
          <a:blip r:embed="rId3"/>
          <a:stretch/>
        </p:blipFill>
        <p:spPr>
          <a:xfrm>
            <a:off x="4536000" y="1836000"/>
            <a:ext cx="3888000" cy="2916000"/>
          </a:xfrm>
          <a:prstGeom prst="rect">
            <a:avLst/>
          </a:prstGeom>
          <a:ln>
            <a:noFill/>
          </a:ln>
        </p:spPr>
      </p:pic>
      <p:sp>
        <p:nvSpPr>
          <p:cNvPr id="1917" name="TextShape 1"/>
          <p:cNvSpPr txBox="1"/>
          <p:nvPr/>
        </p:nvSpPr>
        <p:spPr>
          <a:xfrm>
            <a:off x="4536000" y="724680"/>
            <a:ext cx="4032000" cy="7679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Pjevamo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- Tata, tata</a:t>
            </a: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,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puno</a:t>
            </a: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,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puno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ja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te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volim</a:t>
            </a:r>
            <a:endParaRPr lang="en-GB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918" name="Group 2"/>
          <p:cNvGrpSpPr/>
          <p:nvPr/>
        </p:nvGrpSpPr>
        <p:grpSpPr>
          <a:xfrm>
            <a:off x="8208000" y="306000"/>
            <a:ext cx="772560" cy="702000"/>
            <a:chOff x="8208000" y="306000"/>
            <a:chExt cx="772560" cy="702000"/>
          </a:xfrm>
        </p:grpSpPr>
        <p:sp>
          <p:nvSpPr>
            <p:cNvPr id="1919" name="CustomShape 3"/>
            <p:cNvSpPr/>
            <p:nvPr/>
          </p:nvSpPr>
          <p:spPr>
            <a:xfrm flipH="1">
              <a:off x="8208000" y="306000"/>
              <a:ext cx="772560" cy="702000"/>
            </a:xfrm>
            <a:custGeom>
              <a:avLst/>
              <a:gdLst/>
              <a:ahLst/>
              <a:cxnLst/>
              <a:rect l="l" t="t" r="r" b="b"/>
              <a:pathLst>
                <a:path w="23687" h="21520">
                  <a:moveTo>
                    <a:pt x="13986" y="1"/>
                  </a:moveTo>
                  <a:cubicBezTo>
                    <a:pt x="9288" y="1"/>
                    <a:pt x="4481" y="2826"/>
                    <a:pt x="2973" y="6231"/>
                  </a:cubicBezTo>
                  <a:cubicBezTo>
                    <a:pt x="1" y="12950"/>
                    <a:pt x="4384" y="20258"/>
                    <a:pt x="13086" y="20258"/>
                  </a:cubicBezTo>
                  <a:cubicBezTo>
                    <a:pt x="13104" y="20258"/>
                    <a:pt x="13122" y="20258"/>
                    <a:pt x="13140" y="20258"/>
                  </a:cubicBezTo>
                  <a:lnTo>
                    <a:pt x="13140" y="20273"/>
                  </a:lnTo>
                  <a:cubicBezTo>
                    <a:pt x="14493" y="21246"/>
                    <a:pt x="17091" y="21489"/>
                    <a:pt x="18353" y="21520"/>
                  </a:cubicBezTo>
                  <a:cubicBezTo>
                    <a:pt x="16468" y="19817"/>
                    <a:pt x="16377" y="18586"/>
                    <a:pt x="18505" y="17280"/>
                  </a:cubicBezTo>
                  <a:cubicBezTo>
                    <a:pt x="20496" y="16049"/>
                    <a:pt x="22350" y="14347"/>
                    <a:pt x="23018" y="12021"/>
                  </a:cubicBezTo>
                  <a:cubicBezTo>
                    <a:pt x="23687" y="9651"/>
                    <a:pt x="23581" y="6611"/>
                    <a:pt x="22289" y="4529"/>
                  </a:cubicBezTo>
                  <a:cubicBezTo>
                    <a:pt x="20265" y="1282"/>
                    <a:pt x="17150" y="1"/>
                    <a:pt x="13986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0" name="CustomShape 4"/>
            <p:cNvSpPr/>
            <p:nvPr/>
          </p:nvSpPr>
          <p:spPr>
            <a:xfrm flipH="1">
              <a:off x="8366760" y="504360"/>
              <a:ext cx="435960" cy="314640"/>
            </a:xfrm>
            <a:custGeom>
              <a:avLst/>
              <a:gdLst/>
              <a:ahLst/>
              <a:cxnLst/>
              <a:rect l="l" t="t" r="r" b="b"/>
              <a:pathLst>
                <a:path w="13367" h="9658">
                  <a:moveTo>
                    <a:pt x="3735" y="1"/>
                  </a:moveTo>
                  <a:cubicBezTo>
                    <a:pt x="3192" y="1"/>
                    <a:pt x="2647" y="288"/>
                    <a:pt x="2143" y="995"/>
                  </a:cubicBezTo>
                  <a:cubicBezTo>
                    <a:pt x="0" y="4004"/>
                    <a:pt x="3678" y="9399"/>
                    <a:pt x="7189" y="9658"/>
                  </a:cubicBezTo>
                  <a:cubicBezTo>
                    <a:pt x="10942" y="8776"/>
                    <a:pt x="13100" y="5205"/>
                    <a:pt x="13237" y="3108"/>
                  </a:cubicBezTo>
                  <a:cubicBezTo>
                    <a:pt x="13367" y="1181"/>
                    <a:pt x="12339" y="371"/>
                    <a:pt x="11113" y="371"/>
                  </a:cubicBezTo>
                  <a:cubicBezTo>
                    <a:pt x="9327" y="371"/>
                    <a:pt x="7120" y="2090"/>
                    <a:pt x="7460" y="4580"/>
                  </a:cubicBezTo>
                  <a:lnTo>
                    <a:pt x="7460" y="4580"/>
                  </a:lnTo>
                  <a:cubicBezTo>
                    <a:pt x="7240" y="3028"/>
                    <a:pt x="5498" y="1"/>
                    <a:pt x="3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1" name="CustomShape 5"/>
            <p:cNvSpPr/>
            <p:nvPr/>
          </p:nvSpPr>
          <p:spPr>
            <a:xfrm flipH="1">
              <a:off x="8756640" y="374400"/>
              <a:ext cx="161640" cy="315720"/>
            </a:xfrm>
            <a:custGeom>
              <a:avLst/>
              <a:gdLst/>
              <a:ahLst/>
              <a:cxnLst/>
              <a:rect l="l" t="t" r="r" b="b"/>
              <a:pathLst>
                <a:path w="4968" h="9691">
                  <a:moveTo>
                    <a:pt x="4953" y="1"/>
                  </a:moveTo>
                  <a:cubicBezTo>
                    <a:pt x="3175" y="1110"/>
                    <a:pt x="1776" y="2554"/>
                    <a:pt x="1077" y="4134"/>
                  </a:cubicBezTo>
                  <a:cubicBezTo>
                    <a:pt x="290" y="5876"/>
                    <a:pt x="1" y="7798"/>
                    <a:pt x="239" y="9691"/>
                  </a:cubicBezTo>
                  <a:lnTo>
                    <a:pt x="239" y="9691"/>
                  </a:lnTo>
                  <a:cubicBezTo>
                    <a:pt x="1" y="7798"/>
                    <a:pt x="290" y="5876"/>
                    <a:pt x="1093" y="4150"/>
                  </a:cubicBezTo>
                  <a:cubicBezTo>
                    <a:pt x="1776" y="2584"/>
                    <a:pt x="3175" y="1141"/>
                    <a:pt x="4937" y="31"/>
                  </a:cubicBezTo>
                  <a:lnTo>
                    <a:pt x="49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2" name="CustomShape 6"/>
            <p:cNvSpPr/>
            <p:nvPr/>
          </p:nvSpPr>
          <p:spPr>
            <a:xfrm flipH="1">
              <a:off x="8607240" y="383400"/>
              <a:ext cx="16920" cy="12600"/>
            </a:xfrm>
            <a:custGeom>
              <a:avLst/>
              <a:gdLst/>
              <a:ahLst/>
              <a:cxnLst/>
              <a:rect l="l" t="t" r="r" b="b"/>
              <a:pathLst>
                <a:path w="533" h="396">
                  <a:moveTo>
                    <a:pt x="259" y="0"/>
                  </a:moveTo>
                  <a:cubicBezTo>
                    <a:pt x="0" y="0"/>
                    <a:pt x="0" y="395"/>
                    <a:pt x="259" y="395"/>
                  </a:cubicBezTo>
                  <a:cubicBezTo>
                    <a:pt x="532" y="395"/>
                    <a:pt x="532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3" name="CustomShape 7"/>
            <p:cNvSpPr/>
            <p:nvPr/>
          </p:nvSpPr>
          <p:spPr>
            <a:xfrm flipH="1">
              <a:off x="8632080" y="435960"/>
              <a:ext cx="12960" cy="13680"/>
            </a:xfrm>
            <a:custGeom>
              <a:avLst/>
              <a:gdLst/>
              <a:ahLst/>
              <a:cxnLst/>
              <a:rect l="l" t="t" r="r" b="b"/>
              <a:pathLst>
                <a:path w="411" h="432">
                  <a:moveTo>
                    <a:pt x="152" y="0"/>
                  </a:moveTo>
                  <a:cubicBezTo>
                    <a:pt x="122" y="0"/>
                    <a:pt x="91" y="31"/>
                    <a:pt x="61" y="46"/>
                  </a:cubicBezTo>
                  <a:lnTo>
                    <a:pt x="31" y="91"/>
                  </a:lnTo>
                  <a:cubicBezTo>
                    <a:pt x="15" y="122"/>
                    <a:pt x="0" y="152"/>
                    <a:pt x="0" y="198"/>
                  </a:cubicBezTo>
                  <a:lnTo>
                    <a:pt x="0" y="228"/>
                  </a:lnTo>
                  <a:cubicBezTo>
                    <a:pt x="0" y="259"/>
                    <a:pt x="15" y="289"/>
                    <a:pt x="15" y="304"/>
                  </a:cubicBezTo>
                  <a:cubicBezTo>
                    <a:pt x="46" y="365"/>
                    <a:pt x="76" y="395"/>
                    <a:pt x="122" y="411"/>
                  </a:cubicBezTo>
                  <a:cubicBezTo>
                    <a:pt x="143" y="421"/>
                    <a:pt x="165" y="432"/>
                    <a:pt x="181" y="432"/>
                  </a:cubicBezTo>
                  <a:cubicBezTo>
                    <a:pt x="188" y="432"/>
                    <a:pt x="193" y="430"/>
                    <a:pt x="198" y="426"/>
                  </a:cubicBezTo>
                  <a:lnTo>
                    <a:pt x="259" y="426"/>
                  </a:lnTo>
                  <a:cubicBezTo>
                    <a:pt x="289" y="426"/>
                    <a:pt x="319" y="411"/>
                    <a:pt x="350" y="380"/>
                  </a:cubicBezTo>
                  <a:lnTo>
                    <a:pt x="380" y="335"/>
                  </a:lnTo>
                  <a:cubicBezTo>
                    <a:pt x="395" y="304"/>
                    <a:pt x="411" y="274"/>
                    <a:pt x="395" y="243"/>
                  </a:cubicBezTo>
                  <a:lnTo>
                    <a:pt x="395" y="198"/>
                  </a:lnTo>
                  <a:cubicBezTo>
                    <a:pt x="411" y="167"/>
                    <a:pt x="395" y="137"/>
                    <a:pt x="380" y="122"/>
                  </a:cubicBezTo>
                  <a:cubicBezTo>
                    <a:pt x="380" y="91"/>
                    <a:pt x="365" y="76"/>
                    <a:pt x="350" y="61"/>
                  </a:cubicBezTo>
                  <a:cubicBezTo>
                    <a:pt x="304" y="15"/>
                    <a:pt x="259" y="0"/>
                    <a:pt x="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4" name="CustomShape 8"/>
            <p:cNvSpPr/>
            <p:nvPr/>
          </p:nvSpPr>
          <p:spPr>
            <a:xfrm flipH="1">
              <a:off x="8674920" y="392760"/>
              <a:ext cx="16560" cy="12600"/>
            </a:xfrm>
            <a:custGeom>
              <a:avLst/>
              <a:gdLst/>
              <a:ahLst/>
              <a:cxnLst/>
              <a:rect l="l" t="t" r="r" b="b"/>
              <a:pathLst>
                <a:path w="518" h="396">
                  <a:moveTo>
                    <a:pt x="259" y="0"/>
                  </a:moveTo>
                  <a:cubicBezTo>
                    <a:pt x="1" y="0"/>
                    <a:pt x="1" y="395"/>
                    <a:pt x="259" y="395"/>
                  </a:cubicBezTo>
                  <a:cubicBezTo>
                    <a:pt x="517" y="395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5" name="CustomShape 9"/>
            <p:cNvSpPr/>
            <p:nvPr/>
          </p:nvSpPr>
          <p:spPr>
            <a:xfrm flipH="1">
              <a:off x="8709120" y="451800"/>
              <a:ext cx="16560" cy="12960"/>
            </a:xfrm>
            <a:custGeom>
              <a:avLst/>
              <a:gdLst/>
              <a:ahLst/>
              <a:cxnLst/>
              <a:rect l="l" t="t" r="r" b="b"/>
              <a:pathLst>
                <a:path w="517" h="411">
                  <a:moveTo>
                    <a:pt x="258" y="0"/>
                  </a:moveTo>
                  <a:cubicBezTo>
                    <a:pt x="0" y="0"/>
                    <a:pt x="0" y="411"/>
                    <a:pt x="258" y="411"/>
                  </a:cubicBezTo>
                  <a:cubicBezTo>
                    <a:pt x="517" y="411"/>
                    <a:pt x="517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6" name="CustomShape 10"/>
            <p:cNvSpPr/>
            <p:nvPr/>
          </p:nvSpPr>
          <p:spPr>
            <a:xfrm flipH="1">
              <a:off x="8748720" y="419400"/>
              <a:ext cx="14040" cy="12960"/>
            </a:xfrm>
            <a:custGeom>
              <a:avLst/>
              <a:gdLst/>
              <a:ahLst/>
              <a:cxnLst/>
              <a:rect l="l" t="t" r="r" b="b"/>
              <a:pathLst>
                <a:path w="442" h="411">
                  <a:moveTo>
                    <a:pt x="198" y="1"/>
                  </a:moveTo>
                  <a:cubicBezTo>
                    <a:pt x="183" y="1"/>
                    <a:pt x="152" y="16"/>
                    <a:pt x="122" y="16"/>
                  </a:cubicBezTo>
                  <a:cubicBezTo>
                    <a:pt x="107" y="31"/>
                    <a:pt x="76" y="46"/>
                    <a:pt x="61" y="61"/>
                  </a:cubicBezTo>
                  <a:cubicBezTo>
                    <a:pt x="46" y="77"/>
                    <a:pt x="31" y="107"/>
                    <a:pt x="16" y="122"/>
                  </a:cubicBezTo>
                  <a:cubicBezTo>
                    <a:pt x="16" y="153"/>
                    <a:pt x="0" y="183"/>
                    <a:pt x="0" y="198"/>
                  </a:cubicBezTo>
                  <a:lnTo>
                    <a:pt x="0" y="259"/>
                  </a:lnTo>
                  <a:cubicBezTo>
                    <a:pt x="16" y="289"/>
                    <a:pt x="31" y="320"/>
                    <a:pt x="61" y="350"/>
                  </a:cubicBezTo>
                  <a:lnTo>
                    <a:pt x="91" y="381"/>
                  </a:lnTo>
                  <a:cubicBezTo>
                    <a:pt x="122" y="396"/>
                    <a:pt x="152" y="396"/>
                    <a:pt x="198" y="411"/>
                  </a:cubicBezTo>
                  <a:lnTo>
                    <a:pt x="243" y="411"/>
                  </a:lnTo>
                  <a:cubicBezTo>
                    <a:pt x="259" y="411"/>
                    <a:pt x="289" y="396"/>
                    <a:pt x="319" y="381"/>
                  </a:cubicBezTo>
                  <a:cubicBezTo>
                    <a:pt x="335" y="381"/>
                    <a:pt x="365" y="365"/>
                    <a:pt x="380" y="350"/>
                  </a:cubicBezTo>
                  <a:cubicBezTo>
                    <a:pt x="395" y="335"/>
                    <a:pt x="411" y="305"/>
                    <a:pt x="426" y="289"/>
                  </a:cubicBezTo>
                  <a:cubicBezTo>
                    <a:pt x="426" y="259"/>
                    <a:pt x="441" y="229"/>
                    <a:pt x="441" y="198"/>
                  </a:cubicBezTo>
                  <a:lnTo>
                    <a:pt x="441" y="153"/>
                  </a:lnTo>
                  <a:cubicBezTo>
                    <a:pt x="426" y="122"/>
                    <a:pt x="411" y="92"/>
                    <a:pt x="380" y="61"/>
                  </a:cubicBezTo>
                  <a:lnTo>
                    <a:pt x="350" y="31"/>
                  </a:lnTo>
                  <a:cubicBezTo>
                    <a:pt x="319" y="16"/>
                    <a:pt x="274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7" name="CustomShape 11"/>
            <p:cNvSpPr/>
            <p:nvPr/>
          </p:nvSpPr>
          <p:spPr>
            <a:xfrm flipH="1">
              <a:off x="8765280" y="492480"/>
              <a:ext cx="14040" cy="13680"/>
            </a:xfrm>
            <a:custGeom>
              <a:avLst/>
              <a:gdLst/>
              <a:ahLst/>
              <a:cxnLst/>
              <a:rect l="l" t="t" r="r" b="b"/>
              <a:pathLst>
                <a:path w="442" h="433">
                  <a:moveTo>
                    <a:pt x="175" y="1"/>
                  </a:moveTo>
                  <a:cubicBezTo>
                    <a:pt x="158" y="1"/>
                    <a:pt x="144" y="11"/>
                    <a:pt x="122" y="22"/>
                  </a:cubicBezTo>
                  <a:cubicBezTo>
                    <a:pt x="92" y="22"/>
                    <a:pt x="77" y="37"/>
                    <a:pt x="61" y="52"/>
                  </a:cubicBezTo>
                  <a:lnTo>
                    <a:pt x="31" y="98"/>
                  </a:lnTo>
                  <a:cubicBezTo>
                    <a:pt x="16" y="128"/>
                    <a:pt x="1" y="159"/>
                    <a:pt x="1" y="204"/>
                  </a:cubicBezTo>
                  <a:lnTo>
                    <a:pt x="1" y="250"/>
                  </a:lnTo>
                  <a:cubicBezTo>
                    <a:pt x="16" y="280"/>
                    <a:pt x="31" y="311"/>
                    <a:pt x="46" y="341"/>
                  </a:cubicBezTo>
                  <a:lnTo>
                    <a:pt x="107" y="372"/>
                  </a:lnTo>
                  <a:cubicBezTo>
                    <a:pt x="122" y="402"/>
                    <a:pt x="137" y="417"/>
                    <a:pt x="168" y="417"/>
                  </a:cubicBezTo>
                  <a:cubicBezTo>
                    <a:pt x="183" y="432"/>
                    <a:pt x="213" y="432"/>
                    <a:pt x="244" y="432"/>
                  </a:cubicBezTo>
                  <a:cubicBezTo>
                    <a:pt x="259" y="432"/>
                    <a:pt x="289" y="432"/>
                    <a:pt x="320" y="417"/>
                  </a:cubicBezTo>
                  <a:cubicBezTo>
                    <a:pt x="335" y="417"/>
                    <a:pt x="365" y="402"/>
                    <a:pt x="381" y="372"/>
                  </a:cubicBezTo>
                  <a:lnTo>
                    <a:pt x="411" y="341"/>
                  </a:lnTo>
                  <a:cubicBezTo>
                    <a:pt x="426" y="311"/>
                    <a:pt x="441" y="265"/>
                    <a:pt x="441" y="235"/>
                  </a:cubicBezTo>
                  <a:lnTo>
                    <a:pt x="441" y="189"/>
                  </a:lnTo>
                  <a:cubicBezTo>
                    <a:pt x="426" y="144"/>
                    <a:pt x="411" y="113"/>
                    <a:pt x="396" y="98"/>
                  </a:cubicBezTo>
                  <a:lnTo>
                    <a:pt x="335" y="52"/>
                  </a:lnTo>
                  <a:cubicBezTo>
                    <a:pt x="320" y="37"/>
                    <a:pt x="305" y="22"/>
                    <a:pt x="274" y="22"/>
                  </a:cubicBezTo>
                  <a:cubicBezTo>
                    <a:pt x="263" y="11"/>
                    <a:pt x="245" y="1"/>
                    <a:pt x="225" y="1"/>
                  </a:cubicBezTo>
                  <a:cubicBezTo>
                    <a:pt x="216" y="1"/>
                    <a:pt x="207" y="2"/>
                    <a:pt x="198" y="7"/>
                  </a:cubicBezTo>
                  <a:cubicBezTo>
                    <a:pt x="189" y="2"/>
                    <a:pt x="182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28" name="CustomShape 12"/>
          <p:cNvSpPr/>
          <p:nvPr/>
        </p:nvSpPr>
        <p:spPr>
          <a:xfrm>
            <a:off x="4110480" y="792000"/>
            <a:ext cx="460440" cy="408960"/>
          </a:xfrm>
          <a:custGeom>
            <a:avLst/>
            <a:gdLst/>
            <a:ahLst/>
            <a:cxnLst/>
            <a:rect l="l" t="t" r="r" b="b"/>
            <a:pathLst>
              <a:path w="4611" h="4098">
                <a:moveTo>
                  <a:pt x="920" y="1"/>
                </a:moveTo>
                <a:cubicBezTo>
                  <a:pt x="846" y="1"/>
                  <a:pt x="774" y="26"/>
                  <a:pt x="706" y="83"/>
                </a:cubicBezTo>
                <a:cubicBezTo>
                  <a:pt x="1" y="670"/>
                  <a:pt x="1904" y="4097"/>
                  <a:pt x="2824" y="4097"/>
                </a:cubicBezTo>
                <a:cubicBezTo>
                  <a:pt x="2836" y="4097"/>
                  <a:pt x="2849" y="4097"/>
                  <a:pt x="2861" y="4095"/>
                </a:cubicBezTo>
                <a:cubicBezTo>
                  <a:pt x="3754" y="3988"/>
                  <a:pt x="4611" y="547"/>
                  <a:pt x="3754" y="190"/>
                </a:cubicBezTo>
                <a:cubicBezTo>
                  <a:pt x="3695" y="165"/>
                  <a:pt x="3640" y="153"/>
                  <a:pt x="3587" y="153"/>
                </a:cubicBezTo>
                <a:cubicBezTo>
                  <a:pt x="2867" y="153"/>
                  <a:pt x="2599" y="2321"/>
                  <a:pt x="2599" y="2321"/>
                </a:cubicBezTo>
                <a:cubicBezTo>
                  <a:pt x="2599" y="2321"/>
                  <a:pt x="1633" y="1"/>
                  <a:pt x="920" y="1"/>
                </a:cubicBezTo>
                <a:close/>
              </a:path>
            </a:pathLst>
          </a:custGeom>
          <a:solidFill>
            <a:srgbClr val="E3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9" name="CustomShape 13"/>
          <p:cNvSpPr/>
          <p:nvPr/>
        </p:nvSpPr>
        <p:spPr>
          <a:xfrm>
            <a:off x="4647600" y="1163520"/>
            <a:ext cx="129600" cy="87480"/>
          </a:xfrm>
          <a:custGeom>
            <a:avLst/>
            <a:gdLst/>
            <a:ahLst/>
            <a:cxnLst/>
            <a:rect l="l" t="t" r="r" b="b"/>
            <a:pathLst>
              <a:path w="1609" h="1089">
                <a:moveTo>
                  <a:pt x="657" y="0"/>
                </a:moveTo>
                <a:cubicBezTo>
                  <a:pt x="540" y="0"/>
                  <a:pt x="424" y="33"/>
                  <a:pt x="326" y="107"/>
                </a:cubicBezTo>
                <a:cubicBezTo>
                  <a:pt x="1" y="355"/>
                  <a:pt x="260" y="1089"/>
                  <a:pt x="714" y="1089"/>
                </a:cubicBezTo>
                <a:cubicBezTo>
                  <a:pt x="825" y="1089"/>
                  <a:pt x="948" y="1045"/>
                  <a:pt x="1076" y="940"/>
                </a:cubicBezTo>
                <a:cubicBezTo>
                  <a:pt x="1609" y="512"/>
                  <a:pt x="1123" y="0"/>
                  <a:pt x="6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0" name="CustomShape 14"/>
          <p:cNvSpPr/>
          <p:nvPr/>
        </p:nvSpPr>
        <p:spPr>
          <a:xfrm>
            <a:off x="4819680" y="1316880"/>
            <a:ext cx="148320" cy="114120"/>
          </a:xfrm>
          <a:custGeom>
            <a:avLst/>
            <a:gdLst/>
            <a:ahLst/>
            <a:cxnLst/>
            <a:rect l="l" t="t" r="r" b="b"/>
            <a:pathLst>
              <a:path w="1140" h="877">
                <a:moveTo>
                  <a:pt x="534" y="0"/>
                </a:moveTo>
                <a:cubicBezTo>
                  <a:pt x="360" y="0"/>
                  <a:pt x="179" y="85"/>
                  <a:pt x="86" y="284"/>
                </a:cubicBezTo>
                <a:cubicBezTo>
                  <a:pt x="0" y="456"/>
                  <a:pt x="194" y="877"/>
                  <a:pt x="483" y="877"/>
                </a:cubicBezTo>
                <a:cubicBezTo>
                  <a:pt x="594" y="877"/>
                  <a:pt x="719" y="815"/>
                  <a:pt x="848" y="653"/>
                </a:cubicBezTo>
                <a:cubicBezTo>
                  <a:pt x="1140" y="277"/>
                  <a:pt x="848" y="0"/>
                  <a:pt x="534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931" name="Group 15"/>
          <p:cNvGrpSpPr/>
          <p:nvPr/>
        </p:nvGrpSpPr>
        <p:grpSpPr>
          <a:xfrm>
            <a:off x="1733400" y="2237400"/>
            <a:ext cx="210600" cy="210600"/>
            <a:chOff x="1733400" y="2237400"/>
            <a:chExt cx="210600" cy="210600"/>
          </a:xfrm>
        </p:grpSpPr>
        <p:sp>
          <p:nvSpPr>
            <p:cNvPr id="1932" name="CustomShape 16"/>
            <p:cNvSpPr/>
            <p:nvPr/>
          </p:nvSpPr>
          <p:spPr>
            <a:xfrm>
              <a:off x="1733400" y="223740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3" name="CustomShape 17"/>
            <p:cNvSpPr/>
            <p:nvPr/>
          </p:nvSpPr>
          <p:spPr>
            <a:xfrm>
              <a:off x="1805400" y="225252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4" name="CustomShape 18"/>
            <p:cNvSpPr/>
            <p:nvPr/>
          </p:nvSpPr>
          <p:spPr>
            <a:xfrm>
              <a:off x="1783800" y="240984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5" name="CustomShape 19"/>
            <p:cNvSpPr/>
            <p:nvPr/>
          </p:nvSpPr>
          <p:spPr>
            <a:xfrm>
              <a:off x="1852200" y="241884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936" name="Group 20"/>
          <p:cNvGrpSpPr/>
          <p:nvPr/>
        </p:nvGrpSpPr>
        <p:grpSpPr>
          <a:xfrm>
            <a:off x="5837400" y="2525400"/>
            <a:ext cx="210600" cy="210600"/>
            <a:chOff x="5837400" y="2525400"/>
            <a:chExt cx="210600" cy="210600"/>
          </a:xfrm>
        </p:grpSpPr>
        <p:sp>
          <p:nvSpPr>
            <p:cNvPr id="1937" name="CustomShape 21"/>
            <p:cNvSpPr/>
            <p:nvPr/>
          </p:nvSpPr>
          <p:spPr>
            <a:xfrm>
              <a:off x="5837400" y="252540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8" name="CustomShape 22"/>
            <p:cNvSpPr/>
            <p:nvPr/>
          </p:nvSpPr>
          <p:spPr>
            <a:xfrm>
              <a:off x="5909400" y="254052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9" name="CustomShape 23"/>
            <p:cNvSpPr/>
            <p:nvPr/>
          </p:nvSpPr>
          <p:spPr>
            <a:xfrm>
              <a:off x="5887800" y="269784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0" name="CustomShape 24"/>
            <p:cNvSpPr/>
            <p:nvPr/>
          </p:nvSpPr>
          <p:spPr>
            <a:xfrm>
              <a:off x="5956200" y="270684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1" name="Slika 1940"/>
          <p:cNvPicPr/>
          <p:nvPr/>
        </p:nvPicPr>
        <p:blipFill>
          <a:blip r:embed="rId2"/>
          <a:stretch/>
        </p:blipFill>
        <p:spPr>
          <a:xfrm rot="5400000">
            <a:off x="2765880" y="1685520"/>
            <a:ext cx="3503880" cy="2628360"/>
          </a:xfrm>
          <a:prstGeom prst="rect">
            <a:avLst/>
          </a:prstGeom>
          <a:ln>
            <a:noFill/>
          </a:ln>
        </p:spPr>
      </p:pic>
      <p:pic>
        <p:nvPicPr>
          <p:cNvPr id="1942" name="Slika 1941"/>
          <p:cNvPicPr/>
          <p:nvPr/>
        </p:nvPicPr>
        <p:blipFill>
          <a:blip r:embed="rId3"/>
          <a:stretch/>
        </p:blipFill>
        <p:spPr>
          <a:xfrm rot="5400000">
            <a:off x="-207000" y="1664640"/>
            <a:ext cx="3528000" cy="2646000"/>
          </a:xfrm>
          <a:prstGeom prst="rect">
            <a:avLst/>
          </a:prstGeom>
          <a:ln>
            <a:noFill/>
          </a:ln>
        </p:spPr>
      </p:pic>
      <p:pic>
        <p:nvPicPr>
          <p:cNvPr id="1943" name="Slika 1942"/>
          <p:cNvPicPr/>
          <p:nvPr/>
        </p:nvPicPr>
        <p:blipFill>
          <a:blip r:embed="rId4"/>
          <a:stretch/>
        </p:blipFill>
        <p:spPr>
          <a:xfrm rot="5400000">
            <a:off x="5748120" y="1667520"/>
            <a:ext cx="3551760" cy="2664000"/>
          </a:xfrm>
          <a:prstGeom prst="rect">
            <a:avLst/>
          </a:prstGeom>
          <a:ln>
            <a:noFill/>
          </a:ln>
        </p:spPr>
      </p:pic>
      <p:sp>
        <p:nvSpPr>
          <p:cNvPr id="1944" name="TextShape 1"/>
          <p:cNvSpPr txBox="1"/>
          <p:nvPr/>
        </p:nvSpPr>
        <p:spPr>
          <a:xfrm>
            <a:off x="504000" y="360000"/>
            <a:ext cx="8136000" cy="40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Igra “Glazbene stolice” - Tate sa svojim djevojčicama</a:t>
            </a:r>
            <a:endParaRPr lang="en-GB" sz="2200" b="0" strike="noStrike" spc="-1">
              <a:latin typeface="Arial"/>
            </a:endParaRPr>
          </a:p>
        </p:txBody>
      </p:sp>
      <p:grpSp>
        <p:nvGrpSpPr>
          <p:cNvPr id="1945" name="Group 2"/>
          <p:cNvGrpSpPr/>
          <p:nvPr/>
        </p:nvGrpSpPr>
        <p:grpSpPr>
          <a:xfrm>
            <a:off x="7983720" y="72000"/>
            <a:ext cx="800280" cy="1008000"/>
            <a:chOff x="7983720" y="72000"/>
            <a:chExt cx="800280" cy="1008000"/>
          </a:xfrm>
        </p:grpSpPr>
        <p:sp>
          <p:nvSpPr>
            <p:cNvPr id="1946" name="CustomShape 3"/>
            <p:cNvSpPr/>
            <p:nvPr/>
          </p:nvSpPr>
          <p:spPr>
            <a:xfrm>
              <a:off x="8346240" y="107640"/>
              <a:ext cx="437760" cy="415440"/>
            </a:xfrm>
            <a:custGeom>
              <a:avLst/>
              <a:gdLst/>
              <a:ahLst/>
              <a:cxnLst/>
              <a:rect l="l" t="t" r="r" b="b"/>
              <a:pathLst>
                <a:path w="18343" h="18856">
                  <a:moveTo>
                    <a:pt x="12953" y="1"/>
                  </a:moveTo>
                  <a:cubicBezTo>
                    <a:pt x="11607" y="1"/>
                    <a:pt x="10358" y="919"/>
                    <a:pt x="9348" y="1501"/>
                  </a:cubicBezTo>
                  <a:cubicBezTo>
                    <a:pt x="9034" y="1684"/>
                    <a:pt x="8769" y="1792"/>
                    <a:pt x="8532" y="1856"/>
                  </a:cubicBezTo>
                  <a:cubicBezTo>
                    <a:pt x="8296" y="1919"/>
                    <a:pt x="8085" y="1937"/>
                    <a:pt x="7876" y="1937"/>
                  </a:cubicBezTo>
                  <a:cubicBezTo>
                    <a:pt x="7734" y="1937"/>
                    <a:pt x="7593" y="1929"/>
                    <a:pt x="7446" y="1921"/>
                  </a:cubicBezTo>
                  <a:cubicBezTo>
                    <a:pt x="7303" y="1910"/>
                    <a:pt x="7161" y="1905"/>
                    <a:pt x="7019" y="1905"/>
                  </a:cubicBezTo>
                  <a:cubicBezTo>
                    <a:pt x="6846" y="1905"/>
                    <a:pt x="6672" y="1913"/>
                    <a:pt x="6498" y="1928"/>
                  </a:cubicBezTo>
                  <a:cubicBezTo>
                    <a:pt x="5337" y="2047"/>
                    <a:pt x="3770" y="3826"/>
                    <a:pt x="3582" y="4917"/>
                  </a:cubicBezTo>
                  <a:cubicBezTo>
                    <a:pt x="3391" y="6009"/>
                    <a:pt x="3365" y="7885"/>
                    <a:pt x="1659" y="8145"/>
                  </a:cubicBezTo>
                  <a:cubicBezTo>
                    <a:pt x="1" y="8400"/>
                    <a:pt x="83" y="10637"/>
                    <a:pt x="1213" y="12092"/>
                  </a:cubicBezTo>
                  <a:cubicBezTo>
                    <a:pt x="1249" y="12138"/>
                    <a:pt x="1288" y="12184"/>
                    <a:pt x="1326" y="12228"/>
                  </a:cubicBezTo>
                  <a:cubicBezTo>
                    <a:pt x="2560" y="13678"/>
                    <a:pt x="7543" y="17570"/>
                    <a:pt x="8184" y="17833"/>
                  </a:cubicBezTo>
                  <a:cubicBezTo>
                    <a:pt x="8692" y="18039"/>
                    <a:pt x="9394" y="18856"/>
                    <a:pt x="10172" y="18856"/>
                  </a:cubicBezTo>
                  <a:cubicBezTo>
                    <a:pt x="10376" y="18856"/>
                    <a:pt x="10585" y="18799"/>
                    <a:pt x="10797" y="18661"/>
                  </a:cubicBezTo>
                  <a:cubicBezTo>
                    <a:pt x="11817" y="17997"/>
                    <a:pt x="11104" y="17452"/>
                    <a:pt x="11840" y="17071"/>
                  </a:cubicBezTo>
                  <a:cubicBezTo>
                    <a:pt x="11992" y="16993"/>
                    <a:pt x="12119" y="16965"/>
                    <a:pt x="12234" y="16965"/>
                  </a:cubicBezTo>
                  <a:cubicBezTo>
                    <a:pt x="12396" y="16965"/>
                    <a:pt x="12535" y="17021"/>
                    <a:pt x="12690" y="17078"/>
                  </a:cubicBezTo>
                  <a:cubicBezTo>
                    <a:pt x="12845" y="17134"/>
                    <a:pt x="13016" y="17190"/>
                    <a:pt x="13240" y="17190"/>
                  </a:cubicBezTo>
                  <a:cubicBezTo>
                    <a:pt x="13410" y="17190"/>
                    <a:pt x="13610" y="17158"/>
                    <a:pt x="13858" y="17071"/>
                  </a:cubicBezTo>
                  <a:cubicBezTo>
                    <a:pt x="14999" y="16666"/>
                    <a:pt x="14214" y="16265"/>
                    <a:pt x="14999" y="15196"/>
                  </a:cubicBezTo>
                  <a:cubicBezTo>
                    <a:pt x="15784" y="14128"/>
                    <a:pt x="17110" y="14957"/>
                    <a:pt x="17727" y="13155"/>
                  </a:cubicBezTo>
                  <a:lnTo>
                    <a:pt x="17727" y="13158"/>
                  </a:lnTo>
                  <a:cubicBezTo>
                    <a:pt x="18343" y="11353"/>
                    <a:pt x="17228" y="10308"/>
                    <a:pt x="16906" y="9170"/>
                  </a:cubicBezTo>
                  <a:cubicBezTo>
                    <a:pt x="16801" y="8789"/>
                    <a:pt x="16824" y="8452"/>
                    <a:pt x="16911" y="8112"/>
                  </a:cubicBezTo>
                  <a:cubicBezTo>
                    <a:pt x="17089" y="7427"/>
                    <a:pt x="17522" y="6727"/>
                    <a:pt x="17679" y="5633"/>
                  </a:cubicBezTo>
                  <a:cubicBezTo>
                    <a:pt x="17918" y="3996"/>
                    <a:pt x="17442" y="3331"/>
                    <a:pt x="16301" y="2428"/>
                  </a:cubicBezTo>
                  <a:cubicBezTo>
                    <a:pt x="16054" y="2230"/>
                    <a:pt x="15833" y="1661"/>
                    <a:pt x="15336" y="1115"/>
                  </a:cubicBezTo>
                  <a:cubicBezTo>
                    <a:pt x="15279" y="1051"/>
                    <a:pt x="15218" y="986"/>
                    <a:pt x="15151" y="924"/>
                  </a:cubicBezTo>
                  <a:cubicBezTo>
                    <a:pt x="14782" y="572"/>
                    <a:pt x="14342" y="309"/>
                    <a:pt x="13858" y="150"/>
                  </a:cubicBezTo>
                  <a:cubicBezTo>
                    <a:pt x="13553" y="46"/>
                    <a:pt x="13250" y="1"/>
                    <a:pt x="12953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7" name="CustomShape 4"/>
            <p:cNvSpPr/>
            <p:nvPr/>
          </p:nvSpPr>
          <p:spPr>
            <a:xfrm>
              <a:off x="8346240" y="108000"/>
              <a:ext cx="361800" cy="266400"/>
            </a:xfrm>
            <a:custGeom>
              <a:avLst/>
              <a:gdLst/>
              <a:ahLst/>
              <a:cxnLst/>
              <a:rect l="l" t="t" r="r" b="b"/>
              <a:pathLst>
                <a:path w="15151" h="12091">
                  <a:moveTo>
                    <a:pt x="12954" y="1"/>
                  </a:moveTo>
                  <a:cubicBezTo>
                    <a:pt x="11608" y="1"/>
                    <a:pt x="10358" y="918"/>
                    <a:pt x="9348" y="1500"/>
                  </a:cubicBezTo>
                  <a:cubicBezTo>
                    <a:pt x="9034" y="1683"/>
                    <a:pt x="8769" y="1791"/>
                    <a:pt x="8532" y="1855"/>
                  </a:cubicBezTo>
                  <a:cubicBezTo>
                    <a:pt x="8296" y="1918"/>
                    <a:pt x="8085" y="1936"/>
                    <a:pt x="7876" y="1936"/>
                  </a:cubicBezTo>
                  <a:cubicBezTo>
                    <a:pt x="7734" y="1936"/>
                    <a:pt x="7593" y="1928"/>
                    <a:pt x="7446" y="1920"/>
                  </a:cubicBezTo>
                  <a:cubicBezTo>
                    <a:pt x="7303" y="1909"/>
                    <a:pt x="7161" y="1904"/>
                    <a:pt x="7019" y="1904"/>
                  </a:cubicBezTo>
                  <a:cubicBezTo>
                    <a:pt x="6846" y="1904"/>
                    <a:pt x="6672" y="1912"/>
                    <a:pt x="6498" y="1927"/>
                  </a:cubicBezTo>
                  <a:cubicBezTo>
                    <a:pt x="5337" y="2046"/>
                    <a:pt x="3770" y="3827"/>
                    <a:pt x="3579" y="4919"/>
                  </a:cubicBezTo>
                  <a:cubicBezTo>
                    <a:pt x="3391" y="6010"/>
                    <a:pt x="3365" y="7884"/>
                    <a:pt x="1659" y="8147"/>
                  </a:cubicBezTo>
                  <a:cubicBezTo>
                    <a:pt x="1" y="8399"/>
                    <a:pt x="83" y="10636"/>
                    <a:pt x="1213" y="12091"/>
                  </a:cubicBezTo>
                  <a:cubicBezTo>
                    <a:pt x="1226" y="12034"/>
                    <a:pt x="1234" y="11975"/>
                    <a:pt x="1234" y="11916"/>
                  </a:cubicBezTo>
                  <a:cubicBezTo>
                    <a:pt x="1231" y="11669"/>
                    <a:pt x="1136" y="11434"/>
                    <a:pt x="1103" y="11192"/>
                  </a:cubicBezTo>
                  <a:cubicBezTo>
                    <a:pt x="1012" y="10580"/>
                    <a:pt x="1308" y="9970"/>
                    <a:pt x="1689" y="9480"/>
                  </a:cubicBezTo>
                  <a:cubicBezTo>
                    <a:pt x="2070" y="8989"/>
                    <a:pt x="2542" y="8574"/>
                    <a:pt x="2902" y="8070"/>
                  </a:cubicBezTo>
                  <a:cubicBezTo>
                    <a:pt x="3993" y="6535"/>
                    <a:pt x="3981" y="4293"/>
                    <a:pt x="5422" y="3081"/>
                  </a:cubicBezTo>
                  <a:cubicBezTo>
                    <a:pt x="6125" y="2491"/>
                    <a:pt x="7057" y="2262"/>
                    <a:pt x="7958" y="2095"/>
                  </a:cubicBezTo>
                  <a:cubicBezTo>
                    <a:pt x="8161" y="2059"/>
                    <a:pt x="8362" y="2012"/>
                    <a:pt x="8560" y="1961"/>
                  </a:cubicBezTo>
                  <a:cubicBezTo>
                    <a:pt x="9999" y="1585"/>
                    <a:pt x="11323" y="892"/>
                    <a:pt x="12824" y="892"/>
                  </a:cubicBezTo>
                  <a:cubicBezTo>
                    <a:pt x="12833" y="892"/>
                    <a:pt x="12841" y="892"/>
                    <a:pt x="12849" y="893"/>
                  </a:cubicBezTo>
                  <a:cubicBezTo>
                    <a:pt x="13247" y="897"/>
                    <a:pt x="13829" y="1150"/>
                    <a:pt x="14279" y="1150"/>
                  </a:cubicBezTo>
                  <a:cubicBezTo>
                    <a:pt x="14377" y="1150"/>
                    <a:pt x="14469" y="1138"/>
                    <a:pt x="14551" y="1109"/>
                  </a:cubicBezTo>
                  <a:cubicBezTo>
                    <a:pt x="14776" y="1029"/>
                    <a:pt x="14987" y="993"/>
                    <a:pt x="15149" y="922"/>
                  </a:cubicBezTo>
                  <a:lnTo>
                    <a:pt x="15149" y="922"/>
                  </a:lnTo>
                  <a:cubicBezTo>
                    <a:pt x="15149" y="922"/>
                    <a:pt x="15150" y="923"/>
                    <a:pt x="15151" y="923"/>
                  </a:cubicBezTo>
                  <a:lnTo>
                    <a:pt x="15151" y="921"/>
                  </a:lnTo>
                  <a:cubicBezTo>
                    <a:pt x="15150" y="921"/>
                    <a:pt x="15149" y="921"/>
                    <a:pt x="15149" y="922"/>
                  </a:cubicBezTo>
                  <a:lnTo>
                    <a:pt x="15149" y="922"/>
                  </a:lnTo>
                  <a:cubicBezTo>
                    <a:pt x="14781" y="570"/>
                    <a:pt x="14341" y="308"/>
                    <a:pt x="13858" y="149"/>
                  </a:cubicBezTo>
                  <a:cubicBezTo>
                    <a:pt x="13553" y="46"/>
                    <a:pt x="13251" y="1"/>
                    <a:pt x="12954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8" name="CustomShape 5"/>
            <p:cNvSpPr/>
            <p:nvPr/>
          </p:nvSpPr>
          <p:spPr>
            <a:xfrm>
              <a:off x="8153280" y="497160"/>
              <a:ext cx="451440" cy="323280"/>
            </a:xfrm>
            <a:custGeom>
              <a:avLst/>
              <a:gdLst/>
              <a:ahLst/>
              <a:cxnLst/>
              <a:rect l="l" t="t" r="r" b="b"/>
              <a:pathLst>
                <a:path w="18922" h="14688">
                  <a:moveTo>
                    <a:pt x="8048" y="1"/>
                  </a:moveTo>
                  <a:cubicBezTo>
                    <a:pt x="7991" y="183"/>
                    <a:pt x="7873" y="438"/>
                    <a:pt x="7710" y="724"/>
                  </a:cubicBezTo>
                  <a:cubicBezTo>
                    <a:pt x="7656" y="817"/>
                    <a:pt x="7597" y="915"/>
                    <a:pt x="7533" y="1012"/>
                  </a:cubicBezTo>
                  <a:cubicBezTo>
                    <a:pt x="7178" y="1579"/>
                    <a:pt x="6673" y="2207"/>
                    <a:pt x="6107" y="2647"/>
                  </a:cubicBezTo>
                  <a:cubicBezTo>
                    <a:pt x="5242" y="3314"/>
                    <a:pt x="3406" y="5471"/>
                    <a:pt x="2188" y="7126"/>
                  </a:cubicBezTo>
                  <a:cubicBezTo>
                    <a:pt x="1313" y="8318"/>
                    <a:pt x="765" y="9186"/>
                    <a:pt x="441" y="9814"/>
                  </a:cubicBezTo>
                  <a:cubicBezTo>
                    <a:pt x="309" y="10059"/>
                    <a:pt x="199" y="10308"/>
                    <a:pt x="106" y="10568"/>
                  </a:cubicBezTo>
                  <a:cubicBezTo>
                    <a:pt x="31" y="10790"/>
                    <a:pt x="0" y="10957"/>
                    <a:pt x="0" y="11083"/>
                  </a:cubicBezTo>
                  <a:cubicBezTo>
                    <a:pt x="0" y="11559"/>
                    <a:pt x="417" y="11966"/>
                    <a:pt x="971" y="12623"/>
                  </a:cubicBezTo>
                  <a:cubicBezTo>
                    <a:pt x="1252" y="12955"/>
                    <a:pt x="1659" y="13047"/>
                    <a:pt x="2013" y="13047"/>
                  </a:cubicBezTo>
                  <a:cubicBezTo>
                    <a:pt x="2138" y="13047"/>
                    <a:pt x="2257" y="13035"/>
                    <a:pt x="2361" y="13019"/>
                  </a:cubicBezTo>
                  <a:cubicBezTo>
                    <a:pt x="2487" y="13001"/>
                    <a:pt x="2613" y="12968"/>
                    <a:pt x="2732" y="12924"/>
                  </a:cubicBezTo>
                  <a:cubicBezTo>
                    <a:pt x="2909" y="12849"/>
                    <a:pt x="4117" y="11011"/>
                    <a:pt x="5175" y="9701"/>
                  </a:cubicBezTo>
                  <a:cubicBezTo>
                    <a:pt x="6233" y="8393"/>
                    <a:pt x="7492" y="7235"/>
                    <a:pt x="8171" y="6959"/>
                  </a:cubicBezTo>
                  <a:cubicBezTo>
                    <a:pt x="8505" y="6823"/>
                    <a:pt x="9020" y="6747"/>
                    <a:pt x="9527" y="6747"/>
                  </a:cubicBezTo>
                  <a:cubicBezTo>
                    <a:pt x="10052" y="6747"/>
                    <a:pt x="10569" y="6828"/>
                    <a:pt x="10864" y="7008"/>
                  </a:cubicBezTo>
                  <a:cubicBezTo>
                    <a:pt x="11018" y="7101"/>
                    <a:pt x="11281" y="7407"/>
                    <a:pt x="11592" y="7824"/>
                  </a:cubicBezTo>
                  <a:cubicBezTo>
                    <a:pt x="12457" y="8980"/>
                    <a:pt x="13696" y="10988"/>
                    <a:pt x="14010" y="11691"/>
                  </a:cubicBezTo>
                  <a:cubicBezTo>
                    <a:pt x="14041" y="11758"/>
                    <a:pt x="14069" y="11825"/>
                    <a:pt x="14097" y="11894"/>
                  </a:cubicBezTo>
                  <a:cubicBezTo>
                    <a:pt x="14476" y="12803"/>
                    <a:pt x="14728" y="13807"/>
                    <a:pt x="14890" y="14183"/>
                  </a:cubicBezTo>
                  <a:cubicBezTo>
                    <a:pt x="14993" y="14417"/>
                    <a:pt x="15364" y="14672"/>
                    <a:pt x="15925" y="14687"/>
                  </a:cubicBezTo>
                  <a:lnTo>
                    <a:pt x="15951" y="14687"/>
                  </a:lnTo>
                  <a:cubicBezTo>
                    <a:pt x="15964" y="14687"/>
                    <a:pt x="15978" y="14688"/>
                    <a:pt x="15991" y="14688"/>
                  </a:cubicBezTo>
                  <a:cubicBezTo>
                    <a:pt x="16380" y="14688"/>
                    <a:pt x="16853" y="14579"/>
                    <a:pt x="17392" y="14283"/>
                  </a:cubicBezTo>
                  <a:cubicBezTo>
                    <a:pt x="17490" y="14229"/>
                    <a:pt x="17583" y="14172"/>
                    <a:pt x="17670" y="14118"/>
                  </a:cubicBezTo>
                  <a:cubicBezTo>
                    <a:pt x="17964" y="13933"/>
                    <a:pt x="18229" y="13704"/>
                    <a:pt x="18450" y="13436"/>
                  </a:cubicBezTo>
                  <a:cubicBezTo>
                    <a:pt x="18458" y="13426"/>
                    <a:pt x="18463" y="13415"/>
                    <a:pt x="18474" y="13408"/>
                  </a:cubicBezTo>
                  <a:lnTo>
                    <a:pt x="18474" y="13405"/>
                  </a:lnTo>
                  <a:cubicBezTo>
                    <a:pt x="18608" y="13240"/>
                    <a:pt x="18713" y="13055"/>
                    <a:pt x="18790" y="12859"/>
                  </a:cubicBezTo>
                  <a:cubicBezTo>
                    <a:pt x="18922" y="12517"/>
                    <a:pt x="18916" y="12200"/>
                    <a:pt x="18819" y="11966"/>
                  </a:cubicBezTo>
                  <a:cubicBezTo>
                    <a:pt x="18767" y="11843"/>
                    <a:pt x="18631" y="11472"/>
                    <a:pt x="18432" y="10954"/>
                  </a:cubicBezTo>
                  <a:cubicBezTo>
                    <a:pt x="18404" y="10885"/>
                    <a:pt x="18376" y="10808"/>
                    <a:pt x="18345" y="10730"/>
                  </a:cubicBezTo>
                  <a:cubicBezTo>
                    <a:pt x="18224" y="10411"/>
                    <a:pt x="18082" y="10048"/>
                    <a:pt x="17925" y="9660"/>
                  </a:cubicBezTo>
                  <a:cubicBezTo>
                    <a:pt x="17251" y="7981"/>
                    <a:pt x="16309" y="5819"/>
                    <a:pt x="15464" y="4629"/>
                  </a:cubicBezTo>
                  <a:cubicBezTo>
                    <a:pt x="15369" y="4493"/>
                    <a:pt x="15269" y="4364"/>
                    <a:pt x="15161" y="4241"/>
                  </a:cubicBezTo>
                  <a:cubicBezTo>
                    <a:pt x="15101" y="4171"/>
                    <a:pt x="15042" y="4102"/>
                    <a:pt x="14983" y="4032"/>
                  </a:cubicBezTo>
                  <a:cubicBezTo>
                    <a:pt x="14023" y="2917"/>
                    <a:pt x="13243" y="1852"/>
                    <a:pt x="12447" y="1270"/>
                  </a:cubicBezTo>
                  <a:cubicBezTo>
                    <a:pt x="12092" y="1010"/>
                    <a:pt x="11734" y="848"/>
                    <a:pt x="11356" y="817"/>
                  </a:cubicBezTo>
                  <a:cubicBezTo>
                    <a:pt x="10074" y="716"/>
                    <a:pt x="8048" y="1"/>
                    <a:pt x="804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49" name="CustomShape 6"/>
            <p:cNvSpPr/>
            <p:nvPr/>
          </p:nvSpPr>
          <p:spPr>
            <a:xfrm>
              <a:off x="8155440" y="621000"/>
              <a:ext cx="293760" cy="162360"/>
            </a:xfrm>
            <a:custGeom>
              <a:avLst/>
              <a:gdLst/>
              <a:ahLst/>
              <a:cxnLst/>
              <a:rect l="l" t="t" r="r" b="b"/>
              <a:pathLst>
                <a:path w="12301" h="7382">
                  <a:moveTo>
                    <a:pt x="11933" y="111"/>
                  </a:moveTo>
                  <a:cubicBezTo>
                    <a:pt x="11927" y="111"/>
                    <a:pt x="11921" y="111"/>
                    <a:pt x="11915" y="112"/>
                  </a:cubicBezTo>
                  <a:cubicBezTo>
                    <a:pt x="11799" y="112"/>
                    <a:pt x="11642" y="135"/>
                    <a:pt x="11459" y="158"/>
                  </a:cubicBezTo>
                  <a:lnTo>
                    <a:pt x="11403" y="166"/>
                  </a:lnTo>
                  <a:cubicBezTo>
                    <a:pt x="11369" y="400"/>
                    <a:pt x="11351" y="634"/>
                    <a:pt x="11351" y="868"/>
                  </a:cubicBezTo>
                  <a:cubicBezTo>
                    <a:pt x="11351" y="982"/>
                    <a:pt x="11356" y="1095"/>
                    <a:pt x="11366" y="1208"/>
                  </a:cubicBezTo>
                  <a:cubicBezTo>
                    <a:pt x="11374" y="1288"/>
                    <a:pt x="11379" y="1365"/>
                    <a:pt x="11387" y="1437"/>
                  </a:cubicBezTo>
                  <a:cubicBezTo>
                    <a:pt x="11444" y="1468"/>
                    <a:pt x="11503" y="1504"/>
                    <a:pt x="11557" y="1543"/>
                  </a:cubicBezTo>
                  <a:cubicBezTo>
                    <a:pt x="11570" y="1463"/>
                    <a:pt x="11588" y="1383"/>
                    <a:pt x="11606" y="1298"/>
                  </a:cubicBezTo>
                  <a:cubicBezTo>
                    <a:pt x="11789" y="493"/>
                    <a:pt x="12301" y="245"/>
                    <a:pt x="12064" y="135"/>
                  </a:cubicBezTo>
                  <a:cubicBezTo>
                    <a:pt x="12021" y="119"/>
                    <a:pt x="11977" y="111"/>
                    <a:pt x="11933" y="111"/>
                  </a:cubicBezTo>
                  <a:close/>
                  <a:moveTo>
                    <a:pt x="6748" y="1"/>
                  </a:moveTo>
                  <a:cubicBezTo>
                    <a:pt x="6488" y="209"/>
                    <a:pt x="6146" y="472"/>
                    <a:pt x="5685" y="801"/>
                  </a:cubicBezTo>
                  <a:cubicBezTo>
                    <a:pt x="5281" y="1103"/>
                    <a:pt x="4897" y="1430"/>
                    <a:pt x="4537" y="1782"/>
                  </a:cubicBezTo>
                  <a:cubicBezTo>
                    <a:pt x="4750" y="1885"/>
                    <a:pt x="4920" y="1999"/>
                    <a:pt x="4977" y="2109"/>
                  </a:cubicBezTo>
                  <a:cubicBezTo>
                    <a:pt x="5013" y="2176"/>
                    <a:pt x="5031" y="2251"/>
                    <a:pt x="5036" y="2325"/>
                  </a:cubicBezTo>
                  <a:cubicBezTo>
                    <a:pt x="5039" y="2341"/>
                    <a:pt x="5039" y="2356"/>
                    <a:pt x="5039" y="2372"/>
                  </a:cubicBezTo>
                  <a:cubicBezTo>
                    <a:pt x="5034" y="2539"/>
                    <a:pt x="4980" y="2699"/>
                    <a:pt x="4877" y="2830"/>
                  </a:cubicBezTo>
                  <a:cubicBezTo>
                    <a:pt x="4794" y="2938"/>
                    <a:pt x="4686" y="3005"/>
                    <a:pt x="4550" y="3005"/>
                  </a:cubicBezTo>
                  <a:cubicBezTo>
                    <a:pt x="4454" y="3005"/>
                    <a:pt x="4341" y="2972"/>
                    <a:pt x="4212" y="2892"/>
                  </a:cubicBezTo>
                  <a:cubicBezTo>
                    <a:pt x="4089" y="2817"/>
                    <a:pt x="3893" y="2740"/>
                    <a:pt x="3682" y="2670"/>
                  </a:cubicBezTo>
                  <a:lnTo>
                    <a:pt x="3574" y="2791"/>
                  </a:lnTo>
                  <a:cubicBezTo>
                    <a:pt x="3981" y="2951"/>
                    <a:pt x="4287" y="3178"/>
                    <a:pt x="4372" y="3342"/>
                  </a:cubicBezTo>
                  <a:cubicBezTo>
                    <a:pt x="4390" y="3376"/>
                    <a:pt x="4408" y="3412"/>
                    <a:pt x="4421" y="3450"/>
                  </a:cubicBezTo>
                  <a:cubicBezTo>
                    <a:pt x="4439" y="3505"/>
                    <a:pt x="4449" y="3561"/>
                    <a:pt x="4449" y="3620"/>
                  </a:cubicBezTo>
                  <a:cubicBezTo>
                    <a:pt x="4449" y="3762"/>
                    <a:pt x="4380" y="3898"/>
                    <a:pt x="4220" y="4009"/>
                  </a:cubicBezTo>
                  <a:cubicBezTo>
                    <a:pt x="4112" y="4081"/>
                    <a:pt x="4030" y="4115"/>
                    <a:pt x="3942" y="4115"/>
                  </a:cubicBezTo>
                  <a:cubicBezTo>
                    <a:pt x="3816" y="4115"/>
                    <a:pt x="3680" y="4048"/>
                    <a:pt x="3445" y="3937"/>
                  </a:cubicBezTo>
                  <a:cubicBezTo>
                    <a:pt x="3301" y="3867"/>
                    <a:pt x="3044" y="3798"/>
                    <a:pt x="2771" y="3734"/>
                  </a:cubicBezTo>
                  <a:cubicBezTo>
                    <a:pt x="2730" y="3785"/>
                    <a:pt x="2688" y="3837"/>
                    <a:pt x="2650" y="3886"/>
                  </a:cubicBezTo>
                  <a:cubicBezTo>
                    <a:pt x="2892" y="3950"/>
                    <a:pt x="3108" y="4027"/>
                    <a:pt x="3203" y="4117"/>
                  </a:cubicBezTo>
                  <a:cubicBezTo>
                    <a:pt x="3340" y="4243"/>
                    <a:pt x="3427" y="4351"/>
                    <a:pt x="3443" y="4472"/>
                  </a:cubicBezTo>
                  <a:cubicBezTo>
                    <a:pt x="3445" y="4485"/>
                    <a:pt x="3445" y="4501"/>
                    <a:pt x="3445" y="4514"/>
                  </a:cubicBezTo>
                  <a:cubicBezTo>
                    <a:pt x="3445" y="4596"/>
                    <a:pt x="3412" y="4681"/>
                    <a:pt x="3337" y="4781"/>
                  </a:cubicBezTo>
                  <a:cubicBezTo>
                    <a:pt x="3226" y="4936"/>
                    <a:pt x="3142" y="5000"/>
                    <a:pt x="2982" y="5000"/>
                  </a:cubicBezTo>
                  <a:cubicBezTo>
                    <a:pt x="2858" y="5000"/>
                    <a:pt x="2688" y="4962"/>
                    <a:pt x="2426" y="4900"/>
                  </a:cubicBezTo>
                  <a:cubicBezTo>
                    <a:pt x="2274" y="4864"/>
                    <a:pt x="2112" y="4828"/>
                    <a:pt x="1947" y="4794"/>
                  </a:cubicBezTo>
                  <a:lnTo>
                    <a:pt x="1932" y="4815"/>
                  </a:lnTo>
                  <a:cubicBezTo>
                    <a:pt x="1932" y="4815"/>
                    <a:pt x="1916" y="4805"/>
                    <a:pt x="1890" y="4781"/>
                  </a:cubicBezTo>
                  <a:cubicBezTo>
                    <a:pt x="1414" y="4689"/>
                    <a:pt x="910" y="4617"/>
                    <a:pt x="475" y="4611"/>
                  </a:cubicBezTo>
                  <a:cubicBezTo>
                    <a:pt x="364" y="4609"/>
                    <a:pt x="248" y="4604"/>
                    <a:pt x="135" y="4593"/>
                  </a:cubicBezTo>
                  <a:cubicBezTo>
                    <a:pt x="81" y="4712"/>
                    <a:pt x="37" y="4823"/>
                    <a:pt x="6" y="4920"/>
                  </a:cubicBezTo>
                  <a:cubicBezTo>
                    <a:pt x="6" y="4923"/>
                    <a:pt x="3" y="4928"/>
                    <a:pt x="1" y="4933"/>
                  </a:cubicBezTo>
                  <a:cubicBezTo>
                    <a:pt x="647" y="5484"/>
                    <a:pt x="745" y="5173"/>
                    <a:pt x="1697" y="5953"/>
                  </a:cubicBezTo>
                  <a:cubicBezTo>
                    <a:pt x="1731" y="5981"/>
                    <a:pt x="1764" y="6009"/>
                    <a:pt x="1795" y="6038"/>
                  </a:cubicBezTo>
                  <a:cubicBezTo>
                    <a:pt x="2307" y="6504"/>
                    <a:pt x="2426" y="6985"/>
                    <a:pt x="2426" y="6985"/>
                  </a:cubicBezTo>
                  <a:cubicBezTo>
                    <a:pt x="2377" y="7121"/>
                    <a:pt x="2320" y="7253"/>
                    <a:pt x="2256" y="7381"/>
                  </a:cubicBezTo>
                  <a:cubicBezTo>
                    <a:pt x="2382" y="7363"/>
                    <a:pt x="2508" y="7333"/>
                    <a:pt x="2629" y="7286"/>
                  </a:cubicBezTo>
                  <a:cubicBezTo>
                    <a:pt x="2804" y="7212"/>
                    <a:pt x="4012" y="5373"/>
                    <a:pt x="5070" y="4066"/>
                  </a:cubicBezTo>
                  <a:cubicBezTo>
                    <a:pt x="5281" y="3803"/>
                    <a:pt x="5502" y="3546"/>
                    <a:pt x="5724" y="3301"/>
                  </a:cubicBezTo>
                  <a:cubicBezTo>
                    <a:pt x="6009" y="2987"/>
                    <a:pt x="6298" y="2694"/>
                    <a:pt x="6576" y="2431"/>
                  </a:cubicBezTo>
                  <a:cubicBezTo>
                    <a:pt x="6540" y="2336"/>
                    <a:pt x="6511" y="2238"/>
                    <a:pt x="6493" y="2138"/>
                  </a:cubicBezTo>
                  <a:cubicBezTo>
                    <a:pt x="6493" y="2138"/>
                    <a:pt x="6607" y="1867"/>
                    <a:pt x="6913" y="1527"/>
                  </a:cubicBezTo>
                  <a:cubicBezTo>
                    <a:pt x="7008" y="1419"/>
                    <a:pt x="7235" y="1342"/>
                    <a:pt x="7538" y="1288"/>
                  </a:cubicBezTo>
                  <a:cubicBezTo>
                    <a:pt x="7618" y="1069"/>
                    <a:pt x="7670" y="812"/>
                    <a:pt x="7626" y="552"/>
                  </a:cubicBezTo>
                  <a:cubicBezTo>
                    <a:pt x="7603" y="420"/>
                    <a:pt x="7582" y="299"/>
                    <a:pt x="7562" y="189"/>
                  </a:cubicBezTo>
                  <a:cubicBezTo>
                    <a:pt x="7286" y="142"/>
                    <a:pt x="7016" y="81"/>
                    <a:pt x="674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0" name="CustomShape 7"/>
            <p:cNvSpPr/>
            <p:nvPr/>
          </p:nvSpPr>
          <p:spPr>
            <a:xfrm>
              <a:off x="8489520" y="595440"/>
              <a:ext cx="67680" cy="224280"/>
            </a:xfrm>
            <a:custGeom>
              <a:avLst/>
              <a:gdLst/>
              <a:ahLst/>
              <a:cxnLst/>
              <a:rect l="l" t="t" r="r" b="b"/>
              <a:pathLst>
                <a:path w="2825" h="10180">
                  <a:moveTo>
                    <a:pt x="1249" y="1"/>
                  </a:moveTo>
                  <a:lnTo>
                    <a:pt x="1249" y="3"/>
                  </a:lnTo>
                  <a:cubicBezTo>
                    <a:pt x="999" y="448"/>
                    <a:pt x="721" y="770"/>
                    <a:pt x="433" y="999"/>
                  </a:cubicBezTo>
                  <a:lnTo>
                    <a:pt x="389" y="1033"/>
                  </a:lnTo>
                  <a:cubicBezTo>
                    <a:pt x="703" y="974"/>
                    <a:pt x="1020" y="945"/>
                    <a:pt x="1339" y="943"/>
                  </a:cubicBezTo>
                  <a:cubicBezTo>
                    <a:pt x="1519" y="943"/>
                    <a:pt x="1699" y="956"/>
                    <a:pt x="1880" y="979"/>
                  </a:cubicBezTo>
                  <a:cubicBezTo>
                    <a:pt x="1707" y="675"/>
                    <a:pt x="1535" y="400"/>
                    <a:pt x="1365" y="160"/>
                  </a:cubicBezTo>
                  <a:cubicBezTo>
                    <a:pt x="1326" y="106"/>
                    <a:pt x="1287" y="52"/>
                    <a:pt x="1249" y="1"/>
                  </a:cubicBezTo>
                  <a:close/>
                  <a:moveTo>
                    <a:pt x="1856" y="2083"/>
                  </a:moveTo>
                  <a:lnTo>
                    <a:pt x="1859" y="2086"/>
                  </a:lnTo>
                  <a:cubicBezTo>
                    <a:pt x="1398" y="2088"/>
                    <a:pt x="937" y="2130"/>
                    <a:pt x="482" y="2214"/>
                  </a:cubicBezTo>
                  <a:lnTo>
                    <a:pt x="515" y="2294"/>
                  </a:lnTo>
                  <a:cubicBezTo>
                    <a:pt x="770" y="2253"/>
                    <a:pt x="1027" y="2230"/>
                    <a:pt x="1287" y="2220"/>
                  </a:cubicBezTo>
                  <a:lnTo>
                    <a:pt x="1298" y="2220"/>
                  </a:lnTo>
                  <a:cubicBezTo>
                    <a:pt x="1411" y="2214"/>
                    <a:pt x="1519" y="2214"/>
                    <a:pt x="1617" y="2214"/>
                  </a:cubicBezTo>
                  <a:cubicBezTo>
                    <a:pt x="1838" y="2214"/>
                    <a:pt x="2008" y="2222"/>
                    <a:pt x="2086" y="2225"/>
                  </a:cubicBezTo>
                  <a:lnTo>
                    <a:pt x="2109" y="2225"/>
                  </a:lnTo>
                  <a:cubicBezTo>
                    <a:pt x="2183" y="2225"/>
                    <a:pt x="2214" y="2209"/>
                    <a:pt x="2214" y="2189"/>
                  </a:cubicBezTo>
                  <a:cubicBezTo>
                    <a:pt x="2214" y="2153"/>
                    <a:pt x="2119" y="2101"/>
                    <a:pt x="2031" y="2088"/>
                  </a:cubicBezTo>
                  <a:cubicBezTo>
                    <a:pt x="2006" y="2086"/>
                    <a:pt x="1944" y="2083"/>
                    <a:pt x="1856" y="2083"/>
                  </a:cubicBezTo>
                  <a:close/>
                  <a:moveTo>
                    <a:pt x="2098" y="3257"/>
                  </a:moveTo>
                  <a:cubicBezTo>
                    <a:pt x="1941" y="3257"/>
                    <a:pt x="1450" y="3337"/>
                    <a:pt x="973" y="3458"/>
                  </a:cubicBezTo>
                  <a:cubicBezTo>
                    <a:pt x="991" y="3502"/>
                    <a:pt x="1009" y="3543"/>
                    <a:pt x="1025" y="3587"/>
                  </a:cubicBezTo>
                  <a:cubicBezTo>
                    <a:pt x="1519" y="3432"/>
                    <a:pt x="1975" y="3409"/>
                    <a:pt x="2204" y="3370"/>
                  </a:cubicBezTo>
                  <a:cubicBezTo>
                    <a:pt x="2253" y="3363"/>
                    <a:pt x="2289" y="3355"/>
                    <a:pt x="2312" y="3347"/>
                  </a:cubicBezTo>
                  <a:cubicBezTo>
                    <a:pt x="2346" y="3339"/>
                    <a:pt x="2358" y="3332"/>
                    <a:pt x="2358" y="3324"/>
                  </a:cubicBezTo>
                  <a:cubicBezTo>
                    <a:pt x="2358" y="3301"/>
                    <a:pt x="2217" y="3285"/>
                    <a:pt x="2142" y="3262"/>
                  </a:cubicBezTo>
                  <a:cubicBezTo>
                    <a:pt x="2127" y="3260"/>
                    <a:pt x="2114" y="3257"/>
                    <a:pt x="2098" y="3257"/>
                  </a:cubicBezTo>
                  <a:close/>
                  <a:moveTo>
                    <a:pt x="2747" y="5968"/>
                  </a:moveTo>
                  <a:cubicBezTo>
                    <a:pt x="2716" y="5968"/>
                    <a:pt x="2685" y="5968"/>
                    <a:pt x="2654" y="5973"/>
                  </a:cubicBezTo>
                  <a:cubicBezTo>
                    <a:pt x="2132" y="6009"/>
                    <a:pt x="1663" y="6395"/>
                    <a:pt x="1277" y="6449"/>
                  </a:cubicBezTo>
                  <a:cubicBezTo>
                    <a:pt x="1233" y="6454"/>
                    <a:pt x="1190" y="6460"/>
                    <a:pt x="1146" y="6460"/>
                  </a:cubicBezTo>
                  <a:cubicBezTo>
                    <a:pt x="989" y="6460"/>
                    <a:pt x="876" y="6411"/>
                    <a:pt x="791" y="6323"/>
                  </a:cubicBezTo>
                  <a:cubicBezTo>
                    <a:pt x="453" y="6611"/>
                    <a:pt x="183" y="7062"/>
                    <a:pt x="0" y="7430"/>
                  </a:cubicBezTo>
                  <a:cubicBezTo>
                    <a:pt x="70" y="7597"/>
                    <a:pt x="137" y="7770"/>
                    <a:pt x="199" y="7940"/>
                  </a:cubicBezTo>
                  <a:cubicBezTo>
                    <a:pt x="469" y="8689"/>
                    <a:pt x="662" y="9412"/>
                    <a:pt x="793" y="9719"/>
                  </a:cubicBezTo>
                  <a:cubicBezTo>
                    <a:pt x="873" y="9901"/>
                    <a:pt x="1115" y="10094"/>
                    <a:pt x="1486" y="10179"/>
                  </a:cubicBezTo>
                  <a:cubicBezTo>
                    <a:pt x="1463" y="10123"/>
                    <a:pt x="1445" y="10066"/>
                    <a:pt x="1429" y="10010"/>
                  </a:cubicBezTo>
                  <a:cubicBezTo>
                    <a:pt x="1421" y="10004"/>
                    <a:pt x="1416" y="9999"/>
                    <a:pt x="1408" y="9994"/>
                  </a:cubicBezTo>
                  <a:cubicBezTo>
                    <a:pt x="1324" y="9930"/>
                    <a:pt x="1244" y="9863"/>
                    <a:pt x="1169" y="9791"/>
                  </a:cubicBezTo>
                  <a:cubicBezTo>
                    <a:pt x="641" y="9289"/>
                    <a:pt x="479" y="8697"/>
                    <a:pt x="701" y="8092"/>
                  </a:cubicBezTo>
                  <a:cubicBezTo>
                    <a:pt x="906" y="7530"/>
                    <a:pt x="1257" y="6727"/>
                    <a:pt x="1880" y="6501"/>
                  </a:cubicBezTo>
                  <a:cubicBezTo>
                    <a:pt x="2201" y="6382"/>
                    <a:pt x="2510" y="6197"/>
                    <a:pt x="2824" y="5970"/>
                  </a:cubicBezTo>
                  <a:cubicBezTo>
                    <a:pt x="2799" y="5970"/>
                    <a:pt x="2773" y="5968"/>
                    <a:pt x="2747" y="5968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1" name="CustomShape 8"/>
            <p:cNvSpPr/>
            <p:nvPr/>
          </p:nvSpPr>
          <p:spPr>
            <a:xfrm>
              <a:off x="8381160" y="279360"/>
              <a:ext cx="117360" cy="93240"/>
            </a:xfrm>
            <a:custGeom>
              <a:avLst/>
              <a:gdLst/>
              <a:ahLst/>
              <a:cxnLst/>
              <a:rect l="l" t="t" r="r" b="b"/>
              <a:pathLst>
                <a:path w="4936" h="4235">
                  <a:moveTo>
                    <a:pt x="1582" y="0"/>
                  </a:moveTo>
                  <a:cubicBezTo>
                    <a:pt x="1363" y="0"/>
                    <a:pt x="1179" y="12"/>
                    <a:pt x="1054" y="29"/>
                  </a:cubicBezTo>
                  <a:cubicBezTo>
                    <a:pt x="1007" y="34"/>
                    <a:pt x="964" y="49"/>
                    <a:pt x="923" y="70"/>
                  </a:cubicBezTo>
                  <a:cubicBezTo>
                    <a:pt x="706" y="175"/>
                    <a:pt x="498" y="479"/>
                    <a:pt x="243" y="1149"/>
                  </a:cubicBezTo>
                  <a:cubicBezTo>
                    <a:pt x="130" y="1439"/>
                    <a:pt x="70" y="1787"/>
                    <a:pt x="45" y="2119"/>
                  </a:cubicBezTo>
                  <a:cubicBezTo>
                    <a:pt x="1" y="2716"/>
                    <a:pt x="63" y="3267"/>
                    <a:pt x="135" y="3368"/>
                  </a:cubicBezTo>
                  <a:cubicBezTo>
                    <a:pt x="202" y="3458"/>
                    <a:pt x="279" y="3540"/>
                    <a:pt x="361" y="3617"/>
                  </a:cubicBezTo>
                  <a:cubicBezTo>
                    <a:pt x="626" y="3857"/>
                    <a:pt x="1105" y="4173"/>
                    <a:pt x="1818" y="4220"/>
                  </a:cubicBezTo>
                  <a:cubicBezTo>
                    <a:pt x="1968" y="4229"/>
                    <a:pt x="2117" y="4235"/>
                    <a:pt x="2263" y="4235"/>
                  </a:cubicBezTo>
                  <a:cubicBezTo>
                    <a:pt x="3129" y="4235"/>
                    <a:pt x="3911" y="4043"/>
                    <a:pt x="4385" y="3391"/>
                  </a:cubicBezTo>
                  <a:lnTo>
                    <a:pt x="4382" y="3391"/>
                  </a:lnTo>
                  <a:cubicBezTo>
                    <a:pt x="4936" y="2629"/>
                    <a:pt x="4794" y="1687"/>
                    <a:pt x="4166" y="835"/>
                  </a:cubicBezTo>
                  <a:cubicBezTo>
                    <a:pt x="4012" y="626"/>
                    <a:pt x="3783" y="466"/>
                    <a:pt x="3515" y="345"/>
                  </a:cubicBezTo>
                  <a:cubicBezTo>
                    <a:pt x="2921" y="77"/>
                    <a:pt x="2140" y="0"/>
                    <a:pt x="158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2" name="CustomShape 9"/>
            <p:cNvSpPr/>
            <p:nvPr/>
          </p:nvSpPr>
          <p:spPr>
            <a:xfrm>
              <a:off x="8381520" y="281160"/>
              <a:ext cx="36720" cy="78840"/>
            </a:xfrm>
            <a:custGeom>
              <a:avLst/>
              <a:gdLst/>
              <a:ahLst/>
              <a:cxnLst/>
              <a:rect l="l" t="t" r="r" b="b"/>
              <a:pathLst>
                <a:path w="1556" h="3581">
                  <a:moveTo>
                    <a:pt x="920" y="1"/>
                  </a:moveTo>
                  <a:cubicBezTo>
                    <a:pt x="873" y="24"/>
                    <a:pt x="829" y="55"/>
                    <a:pt x="793" y="88"/>
                  </a:cubicBezTo>
                  <a:cubicBezTo>
                    <a:pt x="672" y="194"/>
                    <a:pt x="549" y="374"/>
                    <a:pt x="418" y="657"/>
                  </a:cubicBezTo>
                  <a:cubicBezTo>
                    <a:pt x="361" y="778"/>
                    <a:pt x="302" y="920"/>
                    <a:pt x="240" y="1082"/>
                  </a:cubicBezTo>
                  <a:cubicBezTo>
                    <a:pt x="11" y="1674"/>
                    <a:pt x="0" y="2516"/>
                    <a:pt x="55" y="2979"/>
                  </a:cubicBezTo>
                  <a:cubicBezTo>
                    <a:pt x="57" y="2995"/>
                    <a:pt x="57" y="3008"/>
                    <a:pt x="60" y="3021"/>
                  </a:cubicBezTo>
                  <a:cubicBezTo>
                    <a:pt x="80" y="3162"/>
                    <a:pt x="106" y="3263"/>
                    <a:pt x="132" y="3299"/>
                  </a:cubicBezTo>
                  <a:cubicBezTo>
                    <a:pt x="199" y="3389"/>
                    <a:pt x="276" y="3471"/>
                    <a:pt x="358" y="3548"/>
                  </a:cubicBezTo>
                  <a:cubicBezTo>
                    <a:pt x="411" y="3569"/>
                    <a:pt x="466" y="3581"/>
                    <a:pt x="522" y="3581"/>
                  </a:cubicBezTo>
                  <a:cubicBezTo>
                    <a:pt x="617" y="3581"/>
                    <a:pt x="718" y="3546"/>
                    <a:pt x="824" y="3456"/>
                  </a:cubicBezTo>
                  <a:cubicBezTo>
                    <a:pt x="925" y="3366"/>
                    <a:pt x="1010" y="3263"/>
                    <a:pt x="1082" y="3149"/>
                  </a:cubicBezTo>
                  <a:cubicBezTo>
                    <a:pt x="1105" y="3113"/>
                    <a:pt x="1128" y="3072"/>
                    <a:pt x="1154" y="3031"/>
                  </a:cubicBezTo>
                  <a:lnTo>
                    <a:pt x="1151" y="3031"/>
                  </a:lnTo>
                  <a:cubicBezTo>
                    <a:pt x="1512" y="2403"/>
                    <a:pt x="1555" y="1592"/>
                    <a:pt x="1447" y="971"/>
                  </a:cubicBezTo>
                  <a:cubicBezTo>
                    <a:pt x="1396" y="663"/>
                    <a:pt x="1306" y="403"/>
                    <a:pt x="1198" y="235"/>
                  </a:cubicBezTo>
                  <a:cubicBezTo>
                    <a:pt x="1159" y="171"/>
                    <a:pt x="1110" y="117"/>
                    <a:pt x="1051" y="73"/>
                  </a:cubicBezTo>
                  <a:cubicBezTo>
                    <a:pt x="1010" y="45"/>
                    <a:pt x="966" y="22"/>
                    <a:pt x="920" y="1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3" name="CustomShape 10"/>
            <p:cNvSpPr/>
            <p:nvPr/>
          </p:nvSpPr>
          <p:spPr>
            <a:xfrm>
              <a:off x="8318160" y="228240"/>
              <a:ext cx="100080" cy="122760"/>
            </a:xfrm>
            <a:custGeom>
              <a:avLst/>
              <a:gdLst/>
              <a:ahLst/>
              <a:cxnLst/>
              <a:rect l="l" t="t" r="r" b="b"/>
              <a:pathLst>
                <a:path w="4189" h="5552">
                  <a:moveTo>
                    <a:pt x="1501" y="0"/>
                  </a:moveTo>
                  <a:cubicBezTo>
                    <a:pt x="1052" y="0"/>
                    <a:pt x="520" y="89"/>
                    <a:pt x="338" y="210"/>
                  </a:cubicBezTo>
                  <a:cubicBezTo>
                    <a:pt x="204" y="297"/>
                    <a:pt x="42" y="791"/>
                    <a:pt x="24" y="1466"/>
                  </a:cubicBezTo>
                  <a:cubicBezTo>
                    <a:pt x="0" y="2241"/>
                    <a:pt x="173" y="3258"/>
                    <a:pt x="798" y="4171"/>
                  </a:cubicBezTo>
                  <a:cubicBezTo>
                    <a:pt x="1282" y="4877"/>
                    <a:pt x="1970" y="5230"/>
                    <a:pt x="2611" y="5402"/>
                  </a:cubicBezTo>
                  <a:lnTo>
                    <a:pt x="2696" y="5423"/>
                  </a:lnTo>
                  <a:cubicBezTo>
                    <a:pt x="3030" y="5502"/>
                    <a:pt x="3373" y="5546"/>
                    <a:pt x="3718" y="5551"/>
                  </a:cubicBezTo>
                  <a:cubicBezTo>
                    <a:pt x="3741" y="5515"/>
                    <a:pt x="3764" y="5474"/>
                    <a:pt x="3790" y="5433"/>
                  </a:cubicBezTo>
                  <a:lnTo>
                    <a:pt x="3787" y="5430"/>
                  </a:lnTo>
                  <a:cubicBezTo>
                    <a:pt x="4148" y="4802"/>
                    <a:pt x="4189" y="3991"/>
                    <a:pt x="4083" y="3371"/>
                  </a:cubicBezTo>
                  <a:cubicBezTo>
                    <a:pt x="3731" y="3294"/>
                    <a:pt x="3388" y="3188"/>
                    <a:pt x="3054" y="3054"/>
                  </a:cubicBezTo>
                  <a:cubicBezTo>
                    <a:pt x="2894" y="2992"/>
                    <a:pt x="2734" y="2918"/>
                    <a:pt x="2570" y="2833"/>
                  </a:cubicBezTo>
                  <a:cubicBezTo>
                    <a:pt x="1828" y="2447"/>
                    <a:pt x="1939" y="1597"/>
                    <a:pt x="2068" y="943"/>
                  </a:cubicBezTo>
                  <a:cubicBezTo>
                    <a:pt x="2153" y="526"/>
                    <a:pt x="2243" y="186"/>
                    <a:pt x="2122" y="107"/>
                  </a:cubicBezTo>
                  <a:cubicBezTo>
                    <a:pt x="2006" y="32"/>
                    <a:pt x="1769" y="0"/>
                    <a:pt x="1501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4" name="CustomShape 11"/>
            <p:cNvSpPr/>
            <p:nvPr/>
          </p:nvSpPr>
          <p:spPr>
            <a:xfrm>
              <a:off x="8325360" y="270360"/>
              <a:ext cx="3960" cy="15120"/>
            </a:xfrm>
            <a:custGeom>
              <a:avLst/>
              <a:gdLst/>
              <a:ahLst/>
              <a:cxnLst/>
              <a:rect l="l" t="t" r="r" b="b"/>
              <a:pathLst>
                <a:path w="155" h="686">
                  <a:moveTo>
                    <a:pt x="0" y="1"/>
                  </a:moveTo>
                  <a:lnTo>
                    <a:pt x="0" y="1"/>
                  </a:lnTo>
                  <a:cubicBezTo>
                    <a:pt x="18" y="225"/>
                    <a:pt x="57" y="446"/>
                    <a:pt x="111" y="662"/>
                  </a:cubicBezTo>
                  <a:lnTo>
                    <a:pt x="127" y="670"/>
                  </a:lnTo>
                  <a:lnTo>
                    <a:pt x="155" y="686"/>
                  </a:lnTo>
                  <a:cubicBezTo>
                    <a:pt x="109" y="500"/>
                    <a:pt x="57" y="269"/>
                    <a:pt x="0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5" name="CustomShape 12"/>
            <p:cNvSpPr/>
            <p:nvPr/>
          </p:nvSpPr>
          <p:spPr>
            <a:xfrm>
              <a:off x="8333640" y="300960"/>
              <a:ext cx="286200" cy="290880"/>
            </a:xfrm>
            <a:custGeom>
              <a:avLst/>
              <a:gdLst/>
              <a:ahLst/>
              <a:cxnLst/>
              <a:rect l="l" t="t" r="r" b="b"/>
              <a:pathLst>
                <a:path w="11997" h="13227">
                  <a:moveTo>
                    <a:pt x="6370" y="1"/>
                  </a:moveTo>
                  <a:cubicBezTo>
                    <a:pt x="6054" y="1"/>
                    <a:pt x="5592" y="132"/>
                    <a:pt x="5069" y="496"/>
                  </a:cubicBezTo>
                  <a:cubicBezTo>
                    <a:pt x="4822" y="666"/>
                    <a:pt x="4554" y="944"/>
                    <a:pt x="4258" y="1315"/>
                  </a:cubicBezTo>
                  <a:cubicBezTo>
                    <a:pt x="3664" y="2061"/>
                    <a:pt x="2961" y="3184"/>
                    <a:pt x="2153" y="4553"/>
                  </a:cubicBezTo>
                  <a:cubicBezTo>
                    <a:pt x="793" y="6844"/>
                    <a:pt x="0" y="8525"/>
                    <a:pt x="67" y="9177"/>
                  </a:cubicBezTo>
                  <a:cubicBezTo>
                    <a:pt x="78" y="9287"/>
                    <a:pt x="98" y="9442"/>
                    <a:pt x="137" y="9627"/>
                  </a:cubicBezTo>
                  <a:cubicBezTo>
                    <a:pt x="224" y="10072"/>
                    <a:pt x="374" y="10505"/>
                    <a:pt x="582" y="10912"/>
                  </a:cubicBezTo>
                  <a:cubicBezTo>
                    <a:pt x="943" y="11607"/>
                    <a:pt x="1555" y="12312"/>
                    <a:pt x="2585" y="12688"/>
                  </a:cubicBezTo>
                  <a:cubicBezTo>
                    <a:pt x="3575" y="13050"/>
                    <a:pt x="4640" y="13226"/>
                    <a:pt x="5584" y="13226"/>
                  </a:cubicBezTo>
                  <a:cubicBezTo>
                    <a:pt x="6289" y="13226"/>
                    <a:pt x="6926" y="13128"/>
                    <a:pt x="7412" y="12935"/>
                  </a:cubicBezTo>
                  <a:cubicBezTo>
                    <a:pt x="7813" y="12775"/>
                    <a:pt x="8112" y="12551"/>
                    <a:pt x="8259" y="12263"/>
                  </a:cubicBezTo>
                  <a:cubicBezTo>
                    <a:pt x="8817" y="11164"/>
                    <a:pt x="8632" y="11262"/>
                    <a:pt x="9242" y="9694"/>
                  </a:cubicBezTo>
                  <a:cubicBezTo>
                    <a:pt x="9850" y="8124"/>
                    <a:pt x="11055" y="7308"/>
                    <a:pt x="11526" y="6211"/>
                  </a:cubicBezTo>
                  <a:lnTo>
                    <a:pt x="11523" y="6211"/>
                  </a:lnTo>
                  <a:cubicBezTo>
                    <a:pt x="11997" y="5112"/>
                    <a:pt x="11322" y="3433"/>
                    <a:pt x="10388" y="2828"/>
                  </a:cubicBezTo>
                  <a:cubicBezTo>
                    <a:pt x="9453" y="2221"/>
                    <a:pt x="8050" y="740"/>
                    <a:pt x="6681" y="61"/>
                  </a:cubicBezTo>
                  <a:cubicBezTo>
                    <a:pt x="6606" y="23"/>
                    <a:pt x="6500" y="1"/>
                    <a:pt x="6370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6" name="CustomShape 13"/>
            <p:cNvSpPr/>
            <p:nvPr/>
          </p:nvSpPr>
          <p:spPr>
            <a:xfrm>
              <a:off x="8075520" y="702720"/>
              <a:ext cx="137880" cy="110160"/>
            </a:xfrm>
            <a:custGeom>
              <a:avLst/>
              <a:gdLst/>
              <a:ahLst/>
              <a:cxnLst/>
              <a:rect l="l" t="t" r="r" b="b"/>
              <a:pathLst>
                <a:path w="5791" h="4981">
                  <a:moveTo>
                    <a:pt x="1227" y="0"/>
                  </a:moveTo>
                  <a:cubicBezTo>
                    <a:pt x="1111" y="0"/>
                    <a:pt x="1011" y="20"/>
                    <a:pt x="933" y="59"/>
                  </a:cubicBezTo>
                  <a:cubicBezTo>
                    <a:pt x="855" y="95"/>
                    <a:pt x="789" y="129"/>
                    <a:pt x="727" y="160"/>
                  </a:cubicBezTo>
                  <a:cubicBezTo>
                    <a:pt x="462" y="296"/>
                    <a:pt x="320" y="422"/>
                    <a:pt x="176" y="1014"/>
                  </a:cubicBezTo>
                  <a:cubicBezTo>
                    <a:pt x="1" y="1745"/>
                    <a:pt x="1360" y="2953"/>
                    <a:pt x="1762" y="3257"/>
                  </a:cubicBezTo>
                  <a:cubicBezTo>
                    <a:pt x="1774" y="3264"/>
                    <a:pt x="1787" y="3275"/>
                    <a:pt x="1800" y="3287"/>
                  </a:cubicBezTo>
                  <a:cubicBezTo>
                    <a:pt x="2189" y="3614"/>
                    <a:pt x="2573" y="4500"/>
                    <a:pt x="3499" y="4840"/>
                  </a:cubicBezTo>
                  <a:cubicBezTo>
                    <a:pt x="3775" y="4942"/>
                    <a:pt x="3973" y="4980"/>
                    <a:pt x="4122" y="4980"/>
                  </a:cubicBezTo>
                  <a:cubicBezTo>
                    <a:pt x="4490" y="4980"/>
                    <a:pt x="4560" y="4745"/>
                    <a:pt x="4756" y="4639"/>
                  </a:cubicBezTo>
                  <a:cubicBezTo>
                    <a:pt x="5034" y="4487"/>
                    <a:pt x="5487" y="4086"/>
                    <a:pt x="5788" y="3254"/>
                  </a:cubicBezTo>
                  <a:lnTo>
                    <a:pt x="5790" y="3257"/>
                  </a:lnTo>
                  <a:cubicBezTo>
                    <a:pt x="5790" y="3257"/>
                    <a:pt x="5672" y="2773"/>
                    <a:pt x="5160" y="2309"/>
                  </a:cubicBezTo>
                  <a:cubicBezTo>
                    <a:pt x="5126" y="2281"/>
                    <a:pt x="5093" y="2253"/>
                    <a:pt x="5059" y="2224"/>
                  </a:cubicBezTo>
                  <a:cubicBezTo>
                    <a:pt x="4009" y="1364"/>
                    <a:pt x="3999" y="1833"/>
                    <a:pt x="3144" y="1001"/>
                  </a:cubicBezTo>
                  <a:cubicBezTo>
                    <a:pt x="2455" y="333"/>
                    <a:pt x="1703" y="0"/>
                    <a:pt x="1227" y="0"/>
                  </a:cubicBezTo>
                  <a:close/>
                </a:path>
              </a:pathLst>
            </a:custGeom>
            <a:solidFill>
              <a:srgbClr val="C3735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7" name="CustomShape 14"/>
            <p:cNvSpPr/>
            <p:nvPr/>
          </p:nvSpPr>
          <p:spPr>
            <a:xfrm>
              <a:off x="8091720" y="709200"/>
              <a:ext cx="121680" cy="100440"/>
            </a:xfrm>
            <a:custGeom>
              <a:avLst/>
              <a:gdLst/>
              <a:ahLst/>
              <a:cxnLst/>
              <a:rect l="l" t="t" r="r" b="b"/>
              <a:pathLst>
                <a:path w="5098" h="4555">
                  <a:moveTo>
                    <a:pt x="155" y="0"/>
                  </a:moveTo>
                  <a:lnTo>
                    <a:pt x="157" y="3"/>
                  </a:lnTo>
                  <a:cubicBezTo>
                    <a:pt x="149" y="2"/>
                    <a:pt x="140" y="2"/>
                    <a:pt x="131" y="2"/>
                  </a:cubicBezTo>
                  <a:cubicBezTo>
                    <a:pt x="88" y="2"/>
                    <a:pt x="43" y="7"/>
                    <a:pt x="0" y="18"/>
                  </a:cubicBezTo>
                  <a:lnTo>
                    <a:pt x="18" y="18"/>
                  </a:lnTo>
                  <a:cubicBezTo>
                    <a:pt x="363" y="18"/>
                    <a:pt x="698" y="234"/>
                    <a:pt x="845" y="430"/>
                  </a:cubicBezTo>
                  <a:cubicBezTo>
                    <a:pt x="1074" y="731"/>
                    <a:pt x="1825" y="2096"/>
                    <a:pt x="2286" y="2518"/>
                  </a:cubicBezTo>
                  <a:cubicBezTo>
                    <a:pt x="2747" y="2937"/>
                    <a:pt x="3344" y="3290"/>
                    <a:pt x="3638" y="3838"/>
                  </a:cubicBezTo>
                  <a:cubicBezTo>
                    <a:pt x="3805" y="4147"/>
                    <a:pt x="3856" y="4379"/>
                    <a:pt x="3856" y="4554"/>
                  </a:cubicBezTo>
                  <a:cubicBezTo>
                    <a:pt x="3926" y="4490"/>
                    <a:pt x="3985" y="4425"/>
                    <a:pt x="4068" y="4379"/>
                  </a:cubicBezTo>
                  <a:cubicBezTo>
                    <a:pt x="4297" y="4255"/>
                    <a:pt x="4644" y="3957"/>
                    <a:pt x="4927" y="3390"/>
                  </a:cubicBezTo>
                  <a:cubicBezTo>
                    <a:pt x="4992" y="3262"/>
                    <a:pt x="5048" y="3130"/>
                    <a:pt x="5097" y="2994"/>
                  </a:cubicBezTo>
                  <a:cubicBezTo>
                    <a:pt x="5097" y="2994"/>
                    <a:pt x="4979" y="2513"/>
                    <a:pt x="4469" y="2049"/>
                  </a:cubicBezTo>
                  <a:lnTo>
                    <a:pt x="4469" y="2049"/>
                  </a:lnTo>
                  <a:cubicBezTo>
                    <a:pt x="4521" y="2338"/>
                    <a:pt x="4582" y="2157"/>
                    <a:pt x="4106" y="2531"/>
                  </a:cubicBezTo>
                  <a:cubicBezTo>
                    <a:pt x="3947" y="2659"/>
                    <a:pt x="3797" y="2713"/>
                    <a:pt x="3661" y="2713"/>
                  </a:cubicBezTo>
                  <a:cubicBezTo>
                    <a:pt x="3136" y="2713"/>
                    <a:pt x="2744" y="1902"/>
                    <a:pt x="2101" y="1179"/>
                  </a:cubicBezTo>
                  <a:cubicBezTo>
                    <a:pt x="1166" y="134"/>
                    <a:pt x="456" y="0"/>
                    <a:pt x="155" y="0"/>
                  </a:cubicBezTo>
                  <a:close/>
                </a:path>
              </a:pathLst>
            </a:custGeom>
            <a:solidFill>
              <a:srgbClr val="6D3A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8" name="CustomShape 15"/>
            <p:cNvSpPr/>
            <p:nvPr/>
          </p:nvSpPr>
          <p:spPr>
            <a:xfrm>
              <a:off x="8067960" y="709560"/>
              <a:ext cx="117360" cy="118800"/>
            </a:xfrm>
            <a:custGeom>
              <a:avLst/>
              <a:gdLst/>
              <a:ahLst/>
              <a:cxnLst/>
              <a:rect l="l" t="t" r="r" b="b"/>
              <a:pathLst>
                <a:path w="4926" h="5404">
                  <a:moveTo>
                    <a:pt x="1012" y="0"/>
                  </a:moveTo>
                  <a:cubicBezTo>
                    <a:pt x="825" y="0"/>
                    <a:pt x="635" y="64"/>
                    <a:pt x="472" y="230"/>
                  </a:cubicBezTo>
                  <a:lnTo>
                    <a:pt x="466" y="235"/>
                  </a:lnTo>
                  <a:cubicBezTo>
                    <a:pt x="0" y="714"/>
                    <a:pt x="281" y="1154"/>
                    <a:pt x="626" y="1759"/>
                  </a:cubicBezTo>
                  <a:cubicBezTo>
                    <a:pt x="971" y="2364"/>
                    <a:pt x="2271" y="3471"/>
                    <a:pt x="2297" y="3489"/>
                  </a:cubicBezTo>
                  <a:cubicBezTo>
                    <a:pt x="2266" y="3554"/>
                    <a:pt x="2230" y="3615"/>
                    <a:pt x="2191" y="3677"/>
                  </a:cubicBezTo>
                  <a:cubicBezTo>
                    <a:pt x="2158" y="3721"/>
                    <a:pt x="2106" y="3796"/>
                    <a:pt x="2232" y="3973"/>
                  </a:cubicBezTo>
                  <a:cubicBezTo>
                    <a:pt x="2361" y="4148"/>
                    <a:pt x="3167" y="5093"/>
                    <a:pt x="3607" y="5268"/>
                  </a:cubicBezTo>
                  <a:cubicBezTo>
                    <a:pt x="3854" y="5368"/>
                    <a:pt x="4004" y="5404"/>
                    <a:pt x="4112" y="5404"/>
                  </a:cubicBezTo>
                  <a:cubicBezTo>
                    <a:pt x="4196" y="5404"/>
                    <a:pt x="4255" y="5382"/>
                    <a:pt x="4315" y="5353"/>
                  </a:cubicBezTo>
                  <a:cubicBezTo>
                    <a:pt x="4330" y="5345"/>
                    <a:pt x="4346" y="5335"/>
                    <a:pt x="4361" y="5325"/>
                  </a:cubicBezTo>
                  <a:cubicBezTo>
                    <a:pt x="4503" y="5232"/>
                    <a:pt x="4735" y="5006"/>
                    <a:pt x="4794" y="4849"/>
                  </a:cubicBezTo>
                  <a:lnTo>
                    <a:pt x="4791" y="4849"/>
                  </a:lnTo>
                  <a:cubicBezTo>
                    <a:pt x="4858" y="4671"/>
                    <a:pt x="4925" y="4367"/>
                    <a:pt x="4632" y="3821"/>
                  </a:cubicBezTo>
                  <a:cubicBezTo>
                    <a:pt x="4338" y="3273"/>
                    <a:pt x="3741" y="2920"/>
                    <a:pt x="3280" y="2501"/>
                  </a:cubicBezTo>
                  <a:cubicBezTo>
                    <a:pt x="2819" y="2079"/>
                    <a:pt x="2065" y="714"/>
                    <a:pt x="1839" y="413"/>
                  </a:cubicBezTo>
                  <a:cubicBezTo>
                    <a:pt x="1692" y="216"/>
                    <a:pt x="1356" y="0"/>
                    <a:pt x="1012" y="0"/>
                  </a:cubicBezTo>
                  <a:close/>
                </a:path>
              </a:pathLst>
            </a:custGeom>
            <a:solidFill>
              <a:srgbClr val="6A273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9" name="CustomShape 16"/>
            <p:cNvSpPr/>
            <p:nvPr/>
          </p:nvSpPr>
          <p:spPr>
            <a:xfrm>
              <a:off x="8079480" y="709200"/>
              <a:ext cx="105840" cy="117000"/>
            </a:xfrm>
            <a:custGeom>
              <a:avLst/>
              <a:gdLst/>
              <a:ahLst/>
              <a:cxnLst/>
              <a:rect l="l" t="t" r="r" b="b"/>
              <a:pathLst>
                <a:path w="4455" h="5327">
                  <a:moveTo>
                    <a:pt x="541" y="1"/>
                  </a:moveTo>
                  <a:cubicBezTo>
                    <a:pt x="354" y="1"/>
                    <a:pt x="164" y="65"/>
                    <a:pt x="1" y="232"/>
                  </a:cubicBezTo>
                  <a:cubicBezTo>
                    <a:pt x="47" y="214"/>
                    <a:pt x="97" y="205"/>
                    <a:pt x="152" y="205"/>
                  </a:cubicBezTo>
                  <a:cubicBezTo>
                    <a:pt x="320" y="205"/>
                    <a:pt x="535" y="295"/>
                    <a:pt x="822" y="523"/>
                  </a:cubicBezTo>
                  <a:cubicBezTo>
                    <a:pt x="1527" y="1087"/>
                    <a:pt x="1890" y="1797"/>
                    <a:pt x="2176" y="2222"/>
                  </a:cubicBezTo>
                  <a:cubicBezTo>
                    <a:pt x="2462" y="2644"/>
                    <a:pt x="2680" y="2603"/>
                    <a:pt x="2621" y="2704"/>
                  </a:cubicBezTo>
                  <a:cubicBezTo>
                    <a:pt x="2565" y="2804"/>
                    <a:pt x="2446" y="2855"/>
                    <a:pt x="2436" y="2881"/>
                  </a:cubicBezTo>
                  <a:cubicBezTo>
                    <a:pt x="2436" y="2909"/>
                    <a:pt x="4019" y="3566"/>
                    <a:pt x="4096" y="4614"/>
                  </a:cubicBezTo>
                  <a:cubicBezTo>
                    <a:pt x="4122" y="4974"/>
                    <a:pt x="4019" y="5170"/>
                    <a:pt x="3890" y="5327"/>
                  </a:cubicBezTo>
                  <a:cubicBezTo>
                    <a:pt x="4032" y="5234"/>
                    <a:pt x="4264" y="5008"/>
                    <a:pt x="4323" y="4851"/>
                  </a:cubicBezTo>
                  <a:lnTo>
                    <a:pt x="4323" y="4848"/>
                  </a:lnTo>
                  <a:cubicBezTo>
                    <a:pt x="4390" y="4673"/>
                    <a:pt x="4454" y="4369"/>
                    <a:pt x="4161" y="3821"/>
                  </a:cubicBezTo>
                  <a:cubicBezTo>
                    <a:pt x="3867" y="3275"/>
                    <a:pt x="3270" y="2922"/>
                    <a:pt x="2809" y="2500"/>
                  </a:cubicBezTo>
                  <a:cubicBezTo>
                    <a:pt x="2348" y="2078"/>
                    <a:pt x="1594" y="716"/>
                    <a:pt x="1368" y="412"/>
                  </a:cubicBezTo>
                  <a:cubicBezTo>
                    <a:pt x="1221" y="217"/>
                    <a:pt x="885" y="1"/>
                    <a:pt x="541" y="1"/>
                  </a:cubicBezTo>
                  <a:close/>
                </a:path>
              </a:pathLst>
            </a:custGeom>
            <a:solidFill>
              <a:srgbClr val="C3735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0" name="CustomShape 17"/>
            <p:cNvSpPr/>
            <p:nvPr/>
          </p:nvSpPr>
          <p:spPr>
            <a:xfrm>
              <a:off x="8501400" y="703800"/>
              <a:ext cx="140040" cy="118440"/>
            </a:xfrm>
            <a:custGeom>
              <a:avLst/>
              <a:gdLst/>
              <a:ahLst/>
              <a:cxnLst/>
              <a:rect l="l" t="t" r="r" b="b"/>
              <a:pathLst>
                <a:path w="5896" h="5380">
                  <a:moveTo>
                    <a:pt x="4254" y="1"/>
                  </a:moveTo>
                  <a:cubicBezTo>
                    <a:pt x="3930" y="1"/>
                    <a:pt x="3571" y="90"/>
                    <a:pt x="3244" y="350"/>
                  </a:cubicBezTo>
                  <a:cubicBezTo>
                    <a:pt x="3072" y="487"/>
                    <a:pt x="2907" y="618"/>
                    <a:pt x="2745" y="747"/>
                  </a:cubicBezTo>
                  <a:cubicBezTo>
                    <a:pt x="2289" y="1104"/>
                    <a:pt x="1859" y="1411"/>
                    <a:pt x="1401" y="1578"/>
                  </a:cubicBezTo>
                  <a:cubicBezTo>
                    <a:pt x="778" y="1805"/>
                    <a:pt x="428" y="2608"/>
                    <a:pt x="222" y="3169"/>
                  </a:cubicBezTo>
                  <a:cubicBezTo>
                    <a:pt x="1" y="3777"/>
                    <a:pt x="163" y="4366"/>
                    <a:pt x="691" y="4868"/>
                  </a:cubicBezTo>
                  <a:cubicBezTo>
                    <a:pt x="765" y="4940"/>
                    <a:pt x="845" y="5010"/>
                    <a:pt x="930" y="5071"/>
                  </a:cubicBezTo>
                  <a:cubicBezTo>
                    <a:pt x="1133" y="5234"/>
                    <a:pt x="1378" y="5337"/>
                    <a:pt x="1638" y="5370"/>
                  </a:cubicBezTo>
                  <a:cubicBezTo>
                    <a:pt x="1692" y="5377"/>
                    <a:pt x="1745" y="5380"/>
                    <a:pt x="1797" y="5380"/>
                  </a:cubicBezTo>
                  <a:cubicBezTo>
                    <a:pt x="2177" y="5380"/>
                    <a:pt x="2511" y="5219"/>
                    <a:pt x="2737" y="5071"/>
                  </a:cubicBezTo>
                  <a:cubicBezTo>
                    <a:pt x="2979" y="4914"/>
                    <a:pt x="3206" y="4595"/>
                    <a:pt x="3425" y="4294"/>
                  </a:cubicBezTo>
                  <a:cubicBezTo>
                    <a:pt x="3558" y="4111"/>
                    <a:pt x="3690" y="3934"/>
                    <a:pt x="3821" y="3802"/>
                  </a:cubicBezTo>
                  <a:cubicBezTo>
                    <a:pt x="4179" y="3450"/>
                    <a:pt x="4647" y="3221"/>
                    <a:pt x="5111" y="2690"/>
                  </a:cubicBezTo>
                  <a:lnTo>
                    <a:pt x="5113" y="2688"/>
                  </a:lnTo>
                  <a:cubicBezTo>
                    <a:pt x="5574" y="2157"/>
                    <a:pt x="5896" y="1382"/>
                    <a:pt x="5811" y="1189"/>
                  </a:cubicBezTo>
                  <a:cubicBezTo>
                    <a:pt x="5726" y="996"/>
                    <a:pt x="5443" y="381"/>
                    <a:pt x="5062" y="188"/>
                  </a:cubicBezTo>
                  <a:cubicBezTo>
                    <a:pt x="4872" y="91"/>
                    <a:pt x="4580" y="1"/>
                    <a:pt x="4254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1" name="CustomShape 18"/>
            <p:cNvSpPr/>
            <p:nvPr/>
          </p:nvSpPr>
          <p:spPr>
            <a:xfrm>
              <a:off x="8515800" y="708840"/>
              <a:ext cx="124200" cy="106560"/>
            </a:xfrm>
            <a:custGeom>
              <a:avLst/>
              <a:gdLst/>
              <a:ahLst/>
              <a:cxnLst/>
              <a:rect l="l" t="t" r="r" b="b"/>
              <a:pathLst>
                <a:path w="5208" h="4858">
                  <a:moveTo>
                    <a:pt x="4505" y="0"/>
                  </a:moveTo>
                  <a:cubicBezTo>
                    <a:pt x="4492" y="201"/>
                    <a:pt x="4436" y="407"/>
                    <a:pt x="4343" y="680"/>
                  </a:cubicBezTo>
                  <a:cubicBezTo>
                    <a:pt x="4472" y="690"/>
                    <a:pt x="4600" y="724"/>
                    <a:pt x="4719" y="778"/>
                  </a:cubicBezTo>
                  <a:cubicBezTo>
                    <a:pt x="4732" y="785"/>
                    <a:pt x="4745" y="793"/>
                    <a:pt x="4760" y="801"/>
                  </a:cubicBezTo>
                  <a:cubicBezTo>
                    <a:pt x="4909" y="893"/>
                    <a:pt x="5066" y="1069"/>
                    <a:pt x="5175" y="1223"/>
                  </a:cubicBezTo>
                  <a:cubicBezTo>
                    <a:pt x="5177" y="1213"/>
                    <a:pt x="5180" y="1202"/>
                    <a:pt x="5182" y="1190"/>
                  </a:cubicBezTo>
                  <a:cubicBezTo>
                    <a:pt x="5205" y="1089"/>
                    <a:pt x="5208" y="1009"/>
                    <a:pt x="5187" y="966"/>
                  </a:cubicBezTo>
                  <a:cubicBezTo>
                    <a:pt x="5110" y="783"/>
                    <a:pt x="4850" y="227"/>
                    <a:pt x="4505" y="3"/>
                  </a:cubicBezTo>
                  <a:lnTo>
                    <a:pt x="4505" y="0"/>
                  </a:lnTo>
                  <a:close/>
                  <a:moveTo>
                    <a:pt x="2559" y="1192"/>
                  </a:moveTo>
                  <a:lnTo>
                    <a:pt x="2559" y="1195"/>
                  </a:lnTo>
                  <a:cubicBezTo>
                    <a:pt x="2397" y="1308"/>
                    <a:pt x="2150" y="1473"/>
                    <a:pt x="1776" y="1751"/>
                  </a:cubicBezTo>
                  <a:cubicBezTo>
                    <a:pt x="824" y="2466"/>
                    <a:pt x="703" y="2829"/>
                    <a:pt x="386" y="3432"/>
                  </a:cubicBezTo>
                  <a:cubicBezTo>
                    <a:pt x="175" y="3833"/>
                    <a:pt x="0" y="4268"/>
                    <a:pt x="67" y="4642"/>
                  </a:cubicBezTo>
                  <a:cubicBezTo>
                    <a:pt x="142" y="4714"/>
                    <a:pt x="222" y="4781"/>
                    <a:pt x="306" y="4845"/>
                  </a:cubicBezTo>
                  <a:cubicBezTo>
                    <a:pt x="314" y="4850"/>
                    <a:pt x="319" y="4853"/>
                    <a:pt x="327" y="4858"/>
                  </a:cubicBezTo>
                  <a:cubicBezTo>
                    <a:pt x="299" y="4755"/>
                    <a:pt x="286" y="4647"/>
                    <a:pt x="286" y="4536"/>
                  </a:cubicBezTo>
                  <a:cubicBezTo>
                    <a:pt x="286" y="4070"/>
                    <a:pt x="536" y="3566"/>
                    <a:pt x="1074" y="3022"/>
                  </a:cubicBezTo>
                  <a:cubicBezTo>
                    <a:pt x="1712" y="2376"/>
                    <a:pt x="2266" y="1833"/>
                    <a:pt x="2788" y="1372"/>
                  </a:cubicBezTo>
                  <a:cubicBezTo>
                    <a:pt x="2760" y="1359"/>
                    <a:pt x="2731" y="1339"/>
                    <a:pt x="2706" y="1318"/>
                  </a:cubicBezTo>
                  <a:cubicBezTo>
                    <a:pt x="2659" y="1277"/>
                    <a:pt x="2608" y="1233"/>
                    <a:pt x="2559" y="1192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2" name="CustomShape 19"/>
            <p:cNvSpPr/>
            <p:nvPr/>
          </p:nvSpPr>
          <p:spPr>
            <a:xfrm>
              <a:off x="8518680" y="723960"/>
              <a:ext cx="125280" cy="112320"/>
            </a:xfrm>
            <a:custGeom>
              <a:avLst/>
              <a:gdLst/>
              <a:ahLst/>
              <a:cxnLst/>
              <a:rect l="l" t="t" r="r" b="b"/>
              <a:pathLst>
                <a:path w="5237" h="5148">
                  <a:moveTo>
                    <a:pt x="4098" y="0"/>
                  </a:moveTo>
                  <a:cubicBezTo>
                    <a:pt x="3783" y="0"/>
                    <a:pt x="3388" y="97"/>
                    <a:pt x="3012" y="404"/>
                  </a:cubicBezTo>
                  <a:cubicBezTo>
                    <a:pt x="2381" y="924"/>
                    <a:pt x="1733" y="1560"/>
                    <a:pt x="953" y="2347"/>
                  </a:cubicBezTo>
                  <a:cubicBezTo>
                    <a:pt x="175" y="3135"/>
                    <a:pt x="0" y="3843"/>
                    <a:pt x="314" y="4469"/>
                  </a:cubicBezTo>
                  <a:cubicBezTo>
                    <a:pt x="353" y="4548"/>
                    <a:pt x="399" y="4623"/>
                    <a:pt x="453" y="4695"/>
                  </a:cubicBezTo>
                  <a:cubicBezTo>
                    <a:pt x="688" y="5018"/>
                    <a:pt x="990" y="5147"/>
                    <a:pt x="1298" y="5147"/>
                  </a:cubicBezTo>
                  <a:cubicBezTo>
                    <a:pt x="1639" y="5147"/>
                    <a:pt x="1986" y="4989"/>
                    <a:pt x="2258" y="4760"/>
                  </a:cubicBezTo>
                  <a:cubicBezTo>
                    <a:pt x="2827" y="4281"/>
                    <a:pt x="3092" y="3823"/>
                    <a:pt x="3064" y="3671"/>
                  </a:cubicBezTo>
                  <a:cubicBezTo>
                    <a:pt x="3035" y="3521"/>
                    <a:pt x="2940" y="3470"/>
                    <a:pt x="3069" y="3318"/>
                  </a:cubicBezTo>
                  <a:cubicBezTo>
                    <a:pt x="3197" y="3166"/>
                    <a:pt x="3581" y="2965"/>
                    <a:pt x="4001" y="2687"/>
                  </a:cubicBezTo>
                  <a:cubicBezTo>
                    <a:pt x="4420" y="2409"/>
                    <a:pt x="5149" y="1336"/>
                    <a:pt x="5193" y="1212"/>
                  </a:cubicBezTo>
                  <a:lnTo>
                    <a:pt x="5193" y="1210"/>
                  </a:lnTo>
                  <a:cubicBezTo>
                    <a:pt x="5236" y="1086"/>
                    <a:pt x="5229" y="942"/>
                    <a:pt x="5193" y="798"/>
                  </a:cubicBezTo>
                  <a:cubicBezTo>
                    <a:pt x="5159" y="661"/>
                    <a:pt x="4891" y="278"/>
                    <a:pt x="4639" y="123"/>
                  </a:cubicBezTo>
                  <a:cubicBezTo>
                    <a:pt x="4626" y="116"/>
                    <a:pt x="4611" y="108"/>
                    <a:pt x="4598" y="100"/>
                  </a:cubicBezTo>
                  <a:cubicBezTo>
                    <a:pt x="4491" y="46"/>
                    <a:pt x="4314" y="0"/>
                    <a:pt x="409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3" name="CustomShape 20"/>
            <p:cNvSpPr/>
            <p:nvPr/>
          </p:nvSpPr>
          <p:spPr>
            <a:xfrm>
              <a:off x="8518680" y="723960"/>
              <a:ext cx="110880" cy="103320"/>
            </a:xfrm>
            <a:custGeom>
              <a:avLst/>
              <a:gdLst/>
              <a:ahLst/>
              <a:cxnLst/>
              <a:rect l="l" t="t" r="r" b="b"/>
              <a:pathLst>
                <a:path w="4640" h="4698">
                  <a:moveTo>
                    <a:pt x="4096" y="1"/>
                  </a:moveTo>
                  <a:cubicBezTo>
                    <a:pt x="3782" y="1"/>
                    <a:pt x="3387" y="98"/>
                    <a:pt x="3012" y="406"/>
                  </a:cubicBezTo>
                  <a:cubicBezTo>
                    <a:pt x="2381" y="924"/>
                    <a:pt x="1733" y="1562"/>
                    <a:pt x="953" y="2347"/>
                  </a:cubicBezTo>
                  <a:cubicBezTo>
                    <a:pt x="175" y="3135"/>
                    <a:pt x="0" y="3843"/>
                    <a:pt x="314" y="4469"/>
                  </a:cubicBezTo>
                  <a:cubicBezTo>
                    <a:pt x="353" y="4548"/>
                    <a:pt x="399" y="4626"/>
                    <a:pt x="453" y="4698"/>
                  </a:cubicBezTo>
                  <a:cubicBezTo>
                    <a:pt x="314" y="4404"/>
                    <a:pt x="314" y="4062"/>
                    <a:pt x="412" y="3753"/>
                  </a:cubicBezTo>
                  <a:cubicBezTo>
                    <a:pt x="595" y="3171"/>
                    <a:pt x="1120" y="2744"/>
                    <a:pt x="1174" y="2672"/>
                  </a:cubicBezTo>
                  <a:cubicBezTo>
                    <a:pt x="1225" y="2597"/>
                    <a:pt x="1166" y="2517"/>
                    <a:pt x="1236" y="2383"/>
                  </a:cubicBezTo>
                  <a:cubicBezTo>
                    <a:pt x="1303" y="2250"/>
                    <a:pt x="2757" y="880"/>
                    <a:pt x="3326" y="478"/>
                  </a:cubicBezTo>
                  <a:cubicBezTo>
                    <a:pt x="3729" y="194"/>
                    <a:pt x="4100" y="114"/>
                    <a:pt x="4419" y="114"/>
                  </a:cubicBezTo>
                  <a:cubicBezTo>
                    <a:pt x="4496" y="114"/>
                    <a:pt x="4569" y="118"/>
                    <a:pt x="4639" y="126"/>
                  </a:cubicBezTo>
                  <a:cubicBezTo>
                    <a:pt x="4626" y="118"/>
                    <a:pt x="4613" y="108"/>
                    <a:pt x="4598" y="103"/>
                  </a:cubicBezTo>
                  <a:cubicBezTo>
                    <a:pt x="4491" y="47"/>
                    <a:pt x="4313" y="1"/>
                    <a:pt x="4096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4" name="CustomShape 21"/>
            <p:cNvSpPr/>
            <p:nvPr/>
          </p:nvSpPr>
          <p:spPr>
            <a:xfrm>
              <a:off x="8486640" y="303120"/>
              <a:ext cx="111600" cy="262080"/>
            </a:xfrm>
            <a:custGeom>
              <a:avLst/>
              <a:gdLst/>
              <a:ahLst/>
              <a:cxnLst/>
              <a:rect l="l" t="t" r="r" b="b"/>
              <a:pathLst>
                <a:path w="4672" h="11895">
                  <a:moveTo>
                    <a:pt x="0" y="1"/>
                  </a:moveTo>
                  <a:lnTo>
                    <a:pt x="0" y="3"/>
                  </a:lnTo>
                  <a:cubicBezTo>
                    <a:pt x="26" y="52"/>
                    <a:pt x="55" y="104"/>
                    <a:pt x="80" y="150"/>
                  </a:cubicBezTo>
                  <a:cubicBezTo>
                    <a:pt x="85" y="157"/>
                    <a:pt x="89" y="164"/>
                    <a:pt x="93" y="171"/>
                  </a:cubicBezTo>
                  <a:lnTo>
                    <a:pt x="93" y="171"/>
                  </a:lnTo>
                  <a:cubicBezTo>
                    <a:pt x="61" y="115"/>
                    <a:pt x="31" y="58"/>
                    <a:pt x="0" y="1"/>
                  </a:cubicBezTo>
                  <a:close/>
                  <a:moveTo>
                    <a:pt x="93" y="171"/>
                  </a:moveTo>
                  <a:cubicBezTo>
                    <a:pt x="202" y="368"/>
                    <a:pt x="319" y="560"/>
                    <a:pt x="444" y="747"/>
                  </a:cubicBezTo>
                  <a:lnTo>
                    <a:pt x="444" y="747"/>
                  </a:lnTo>
                  <a:cubicBezTo>
                    <a:pt x="435" y="733"/>
                    <a:pt x="426" y="720"/>
                    <a:pt x="418" y="706"/>
                  </a:cubicBezTo>
                  <a:cubicBezTo>
                    <a:pt x="387" y="660"/>
                    <a:pt x="358" y="616"/>
                    <a:pt x="330" y="570"/>
                  </a:cubicBezTo>
                  <a:cubicBezTo>
                    <a:pt x="271" y="477"/>
                    <a:pt x="214" y="382"/>
                    <a:pt x="160" y="289"/>
                  </a:cubicBezTo>
                  <a:cubicBezTo>
                    <a:pt x="138" y="250"/>
                    <a:pt x="116" y="210"/>
                    <a:pt x="93" y="171"/>
                  </a:cubicBezTo>
                  <a:close/>
                  <a:moveTo>
                    <a:pt x="444" y="747"/>
                  </a:moveTo>
                  <a:cubicBezTo>
                    <a:pt x="495" y="826"/>
                    <a:pt x="548" y="904"/>
                    <a:pt x="603" y="979"/>
                  </a:cubicBezTo>
                  <a:cubicBezTo>
                    <a:pt x="636" y="1025"/>
                    <a:pt x="667" y="1069"/>
                    <a:pt x="701" y="1113"/>
                  </a:cubicBezTo>
                  <a:cubicBezTo>
                    <a:pt x="732" y="1157"/>
                    <a:pt x="765" y="1201"/>
                    <a:pt x="799" y="1244"/>
                  </a:cubicBezTo>
                  <a:lnTo>
                    <a:pt x="824" y="1275"/>
                  </a:lnTo>
                  <a:cubicBezTo>
                    <a:pt x="691" y="1104"/>
                    <a:pt x="564" y="928"/>
                    <a:pt x="444" y="747"/>
                  </a:cubicBezTo>
                  <a:close/>
                  <a:moveTo>
                    <a:pt x="1249" y="5016"/>
                  </a:moveTo>
                  <a:lnTo>
                    <a:pt x="1272" y="5034"/>
                  </a:lnTo>
                  <a:cubicBezTo>
                    <a:pt x="1350" y="5096"/>
                    <a:pt x="1427" y="5155"/>
                    <a:pt x="1499" y="5212"/>
                  </a:cubicBezTo>
                  <a:lnTo>
                    <a:pt x="1499" y="5212"/>
                  </a:lnTo>
                  <a:cubicBezTo>
                    <a:pt x="1420" y="5150"/>
                    <a:pt x="1337" y="5083"/>
                    <a:pt x="1249" y="5016"/>
                  </a:cubicBezTo>
                  <a:close/>
                  <a:moveTo>
                    <a:pt x="1499" y="5212"/>
                  </a:moveTo>
                  <a:cubicBezTo>
                    <a:pt x="1523" y="5230"/>
                    <a:pt x="1546" y="5248"/>
                    <a:pt x="1568" y="5265"/>
                  </a:cubicBezTo>
                  <a:cubicBezTo>
                    <a:pt x="1546" y="5248"/>
                    <a:pt x="1523" y="5230"/>
                    <a:pt x="1499" y="5212"/>
                  </a:cubicBezTo>
                  <a:close/>
                  <a:moveTo>
                    <a:pt x="2431" y="6251"/>
                  </a:moveTo>
                  <a:cubicBezTo>
                    <a:pt x="2693" y="6493"/>
                    <a:pt x="3172" y="6807"/>
                    <a:pt x="3888" y="6854"/>
                  </a:cubicBezTo>
                  <a:cubicBezTo>
                    <a:pt x="3172" y="6807"/>
                    <a:pt x="2693" y="6491"/>
                    <a:pt x="2431" y="6251"/>
                  </a:cubicBezTo>
                  <a:close/>
                  <a:moveTo>
                    <a:pt x="3896" y="6854"/>
                  </a:moveTo>
                  <a:cubicBezTo>
                    <a:pt x="4043" y="6864"/>
                    <a:pt x="4189" y="6869"/>
                    <a:pt x="4330" y="6869"/>
                  </a:cubicBezTo>
                  <a:cubicBezTo>
                    <a:pt x="4331" y="6869"/>
                    <a:pt x="4331" y="6869"/>
                    <a:pt x="4332" y="6869"/>
                  </a:cubicBezTo>
                  <a:lnTo>
                    <a:pt x="4332" y="6869"/>
                  </a:lnTo>
                  <a:cubicBezTo>
                    <a:pt x="4188" y="6869"/>
                    <a:pt x="4042" y="6864"/>
                    <a:pt x="3896" y="6854"/>
                  </a:cubicBezTo>
                  <a:close/>
                  <a:moveTo>
                    <a:pt x="4672" y="6857"/>
                  </a:moveTo>
                  <a:cubicBezTo>
                    <a:pt x="4561" y="6864"/>
                    <a:pt x="4447" y="6869"/>
                    <a:pt x="4332" y="6869"/>
                  </a:cubicBezTo>
                  <a:lnTo>
                    <a:pt x="4332" y="6869"/>
                  </a:lnTo>
                  <a:cubicBezTo>
                    <a:pt x="4332" y="6869"/>
                    <a:pt x="4333" y="6869"/>
                    <a:pt x="4333" y="6869"/>
                  </a:cubicBezTo>
                  <a:cubicBezTo>
                    <a:pt x="4447" y="6869"/>
                    <a:pt x="4560" y="6864"/>
                    <a:pt x="4672" y="6857"/>
                  </a:cubicBezTo>
                  <a:close/>
                  <a:moveTo>
                    <a:pt x="2196" y="11421"/>
                  </a:moveTo>
                  <a:lnTo>
                    <a:pt x="2183" y="11433"/>
                  </a:lnTo>
                  <a:cubicBezTo>
                    <a:pt x="2117" y="11588"/>
                    <a:pt x="2050" y="11742"/>
                    <a:pt x="1985" y="11894"/>
                  </a:cubicBezTo>
                  <a:cubicBezTo>
                    <a:pt x="2078" y="11704"/>
                    <a:pt x="2142" y="11554"/>
                    <a:pt x="2196" y="11421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5" name="CustomShape 22"/>
            <p:cNvSpPr/>
            <p:nvPr/>
          </p:nvSpPr>
          <p:spPr>
            <a:xfrm>
              <a:off x="8503920" y="295920"/>
              <a:ext cx="75240" cy="73440"/>
            </a:xfrm>
            <a:custGeom>
              <a:avLst/>
              <a:gdLst/>
              <a:ahLst/>
              <a:cxnLst/>
              <a:rect l="l" t="t" r="r" b="b"/>
              <a:pathLst>
                <a:path w="3160" h="3358">
                  <a:moveTo>
                    <a:pt x="1165" y="1"/>
                  </a:moveTo>
                  <a:cubicBezTo>
                    <a:pt x="1085" y="127"/>
                    <a:pt x="992" y="279"/>
                    <a:pt x="897" y="444"/>
                  </a:cubicBezTo>
                  <a:cubicBezTo>
                    <a:pt x="591" y="961"/>
                    <a:pt x="1" y="1113"/>
                    <a:pt x="1" y="1113"/>
                  </a:cubicBezTo>
                  <a:cubicBezTo>
                    <a:pt x="1" y="1113"/>
                    <a:pt x="1" y="1862"/>
                    <a:pt x="704" y="2575"/>
                  </a:cubicBezTo>
                  <a:cubicBezTo>
                    <a:pt x="1407" y="3291"/>
                    <a:pt x="2133" y="3358"/>
                    <a:pt x="2133" y="3358"/>
                  </a:cubicBezTo>
                  <a:cubicBezTo>
                    <a:pt x="2220" y="3052"/>
                    <a:pt x="2356" y="2758"/>
                    <a:pt x="2539" y="2498"/>
                  </a:cubicBezTo>
                  <a:cubicBezTo>
                    <a:pt x="2694" y="2277"/>
                    <a:pt x="2943" y="2068"/>
                    <a:pt x="3160" y="1919"/>
                  </a:cubicBezTo>
                  <a:cubicBezTo>
                    <a:pt x="2704" y="1687"/>
                    <a:pt x="2290" y="1386"/>
                    <a:pt x="1932" y="1020"/>
                  </a:cubicBezTo>
                  <a:cubicBezTo>
                    <a:pt x="1628" y="722"/>
                    <a:pt x="1368" y="377"/>
                    <a:pt x="1165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6" name="CustomShape 23"/>
            <p:cNvSpPr/>
            <p:nvPr/>
          </p:nvSpPr>
          <p:spPr>
            <a:xfrm>
              <a:off x="8506440" y="168120"/>
              <a:ext cx="205560" cy="180360"/>
            </a:xfrm>
            <a:custGeom>
              <a:avLst/>
              <a:gdLst/>
              <a:ahLst/>
              <a:cxnLst/>
              <a:rect l="l" t="t" r="r" b="b"/>
              <a:pathLst>
                <a:path w="8622" h="8173">
                  <a:moveTo>
                    <a:pt x="3546" y="0"/>
                  </a:moveTo>
                  <a:cubicBezTo>
                    <a:pt x="3529" y="0"/>
                    <a:pt x="3513" y="0"/>
                    <a:pt x="3496" y="1"/>
                  </a:cubicBezTo>
                  <a:cubicBezTo>
                    <a:pt x="2714" y="27"/>
                    <a:pt x="1669" y="928"/>
                    <a:pt x="1669" y="928"/>
                  </a:cubicBezTo>
                  <a:cubicBezTo>
                    <a:pt x="1669" y="928"/>
                    <a:pt x="1620" y="261"/>
                    <a:pt x="1123" y="192"/>
                  </a:cubicBezTo>
                  <a:cubicBezTo>
                    <a:pt x="1104" y="189"/>
                    <a:pt x="1085" y="188"/>
                    <a:pt x="1067" y="188"/>
                  </a:cubicBezTo>
                  <a:cubicBezTo>
                    <a:pt x="602" y="188"/>
                    <a:pt x="338" y="1039"/>
                    <a:pt x="291" y="1427"/>
                  </a:cubicBezTo>
                  <a:cubicBezTo>
                    <a:pt x="242" y="1829"/>
                    <a:pt x="554" y="2092"/>
                    <a:pt x="670" y="2138"/>
                  </a:cubicBezTo>
                  <a:cubicBezTo>
                    <a:pt x="684" y="2144"/>
                    <a:pt x="701" y="2146"/>
                    <a:pt x="718" y="2146"/>
                  </a:cubicBezTo>
                  <a:cubicBezTo>
                    <a:pt x="844" y="2146"/>
                    <a:pt x="1027" y="2019"/>
                    <a:pt x="1028" y="2019"/>
                  </a:cubicBezTo>
                  <a:lnTo>
                    <a:pt x="1028" y="2019"/>
                  </a:lnTo>
                  <a:cubicBezTo>
                    <a:pt x="1027" y="2020"/>
                    <a:pt x="0" y="3966"/>
                    <a:pt x="1123" y="5902"/>
                  </a:cubicBezTo>
                  <a:cubicBezTo>
                    <a:pt x="1318" y="6236"/>
                    <a:pt x="1558" y="6543"/>
                    <a:pt x="1831" y="6813"/>
                  </a:cubicBezTo>
                  <a:cubicBezTo>
                    <a:pt x="2889" y="7870"/>
                    <a:pt x="4015" y="8143"/>
                    <a:pt x="4893" y="8143"/>
                  </a:cubicBezTo>
                  <a:cubicBezTo>
                    <a:pt x="5799" y="8143"/>
                    <a:pt x="6443" y="7853"/>
                    <a:pt x="6483" y="7835"/>
                  </a:cubicBezTo>
                  <a:lnTo>
                    <a:pt x="6485" y="7835"/>
                  </a:lnTo>
                  <a:cubicBezTo>
                    <a:pt x="6485" y="7835"/>
                    <a:pt x="6485" y="8172"/>
                    <a:pt x="7171" y="8172"/>
                  </a:cubicBezTo>
                  <a:cubicBezTo>
                    <a:pt x="7280" y="8172"/>
                    <a:pt x="7407" y="8164"/>
                    <a:pt x="7553" y="8144"/>
                  </a:cubicBezTo>
                  <a:lnTo>
                    <a:pt x="7556" y="8144"/>
                  </a:lnTo>
                  <a:cubicBezTo>
                    <a:pt x="8622" y="8002"/>
                    <a:pt x="8290" y="7099"/>
                    <a:pt x="8030" y="6957"/>
                  </a:cubicBezTo>
                  <a:cubicBezTo>
                    <a:pt x="7899" y="6886"/>
                    <a:pt x="7785" y="6868"/>
                    <a:pt x="7705" y="6868"/>
                  </a:cubicBezTo>
                  <a:cubicBezTo>
                    <a:pt x="7626" y="6868"/>
                    <a:pt x="7579" y="6885"/>
                    <a:pt x="7579" y="6885"/>
                  </a:cubicBezTo>
                  <a:cubicBezTo>
                    <a:pt x="7566" y="6864"/>
                    <a:pt x="7553" y="6844"/>
                    <a:pt x="7541" y="6821"/>
                  </a:cubicBezTo>
                  <a:cubicBezTo>
                    <a:pt x="7471" y="6692"/>
                    <a:pt x="7348" y="6385"/>
                    <a:pt x="7602" y="6149"/>
                  </a:cubicBezTo>
                  <a:cubicBezTo>
                    <a:pt x="7934" y="5840"/>
                    <a:pt x="8055" y="5127"/>
                    <a:pt x="7721" y="4462"/>
                  </a:cubicBezTo>
                  <a:cubicBezTo>
                    <a:pt x="7389" y="3798"/>
                    <a:pt x="6964" y="3253"/>
                    <a:pt x="6938" y="2753"/>
                  </a:cubicBezTo>
                  <a:cubicBezTo>
                    <a:pt x="6915" y="2256"/>
                    <a:pt x="7175" y="1806"/>
                    <a:pt x="7175" y="1806"/>
                  </a:cubicBezTo>
                  <a:lnTo>
                    <a:pt x="7175" y="1806"/>
                  </a:lnTo>
                  <a:cubicBezTo>
                    <a:pt x="7175" y="1806"/>
                    <a:pt x="7078" y="1823"/>
                    <a:pt x="6922" y="1823"/>
                  </a:cubicBezTo>
                  <a:cubicBezTo>
                    <a:pt x="6596" y="1823"/>
                    <a:pt x="6012" y="1748"/>
                    <a:pt x="5515" y="1283"/>
                  </a:cubicBezTo>
                  <a:cubicBezTo>
                    <a:pt x="4838" y="650"/>
                    <a:pt x="4364" y="78"/>
                    <a:pt x="3682" y="6"/>
                  </a:cubicBezTo>
                  <a:lnTo>
                    <a:pt x="3679" y="6"/>
                  </a:lnTo>
                  <a:cubicBezTo>
                    <a:pt x="3634" y="3"/>
                    <a:pt x="3590" y="0"/>
                    <a:pt x="3546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7" name="CustomShape 24"/>
            <p:cNvSpPr/>
            <p:nvPr/>
          </p:nvSpPr>
          <p:spPr>
            <a:xfrm>
              <a:off x="8541720" y="214920"/>
              <a:ext cx="37440" cy="28800"/>
            </a:xfrm>
            <a:custGeom>
              <a:avLst/>
              <a:gdLst/>
              <a:ahLst/>
              <a:cxnLst/>
              <a:rect l="l" t="t" r="r" b="b"/>
              <a:pathLst>
                <a:path w="1549" h="1327">
                  <a:moveTo>
                    <a:pt x="703" y="1"/>
                  </a:moveTo>
                  <a:cubicBezTo>
                    <a:pt x="461" y="1"/>
                    <a:pt x="226" y="113"/>
                    <a:pt x="91" y="209"/>
                  </a:cubicBezTo>
                  <a:cubicBezTo>
                    <a:pt x="0" y="276"/>
                    <a:pt x="65" y="401"/>
                    <a:pt x="153" y="401"/>
                  </a:cubicBezTo>
                  <a:cubicBezTo>
                    <a:pt x="172" y="401"/>
                    <a:pt x="192" y="395"/>
                    <a:pt x="212" y="381"/>
                  </a:cubicBezTo>
                  <a:cubicBezTo>
                    <a:pt x="228" y="371"/>
                    <a:pt x="456" y="210"/>
                    <a:pt x="699" y="210"/>
                  </a:cubicBezTo>
                  <a:cubicBezTo>
                    <a:pt x="819" y="210"/>
                    <a:pt x="943" y="249"/>
                    <a:pt x="1046" y="366"/>
                  </a:cubicBezTo>
                  <a:cubicBezTo>
                    <a:pt x="1363" y="721"/>
                    <a:pt x="1054" y="1141"/>
                    <a:pt x="1041" y="1156"/>
                  </a:cubicBezTo>
                  <a:cubicBezTo>
                    <a:pt x="989" y="1226"/>
                    <a:pt x="1038" y="1326"/>
                    <a:pt x="1126" y="1326"/>
                  </a:cubicBezTo>
                  <a:cubicBezTo>
                    <a:pt x="1157" y="1326"/>
                    <a:pt x="1188" y="1311"/>
                    <a:pt x="1208" y="1285"/>
                  </a:cubicBezTo>
                  <a:cubicBezTo>
                    <a:pt x="1358" y="1089"/>
                    <a:pt x="1548" y="613"/>
                    <a:pt x="1203" y="224"/>
                  </a:cubicBezTo>
                  <a:cubicBezTo>
                    <a:pt x="1056" y="59"/>
                    <a:pt x="878" y="1"/>
                    <a:pt x="703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8" name="CustomShape 25"/>
            <p:cNvSpPr/>
            <p:nvPr/>
          </p:nvSpPr>
          <p:spPr>
            <a:xfrm>
              <a:off x="8622720" y="286560"/>
              <a:ext cx="38520" cy="31680"/>
            </a:xfrm>
            <a:custGeom>
              <a:avLst/>
              <a:gdLst/>
              <a:ahLst/>
              <a:cxnLst/>
              <a:rect l="l" t="t" r="r" b="b"/>
              <a:pathLst>
                <a:path w="1606" h="1431">
                  <a:moveTo>
                    <a:pt x="557" y="1"/>
                  </a:moveTo>
                  <a:cubicBezTo>
                    <a:pt x="329" y="1"/>
                    <a:pt x="141" y="58"/>
                    <a:pt x="125" y="64"/>
                  </a:cubicBezTo>
                  <a:cubicBezTo>
                    <a:pt x="0" y="96"/>
                    <a:pt x="39" y="270"/>
                    <a:pt x="147" y="270"/>
                  </a:cubicBezTo>
                  <a:cubicBezTo>
                    <a:pt x="159" y="270"/>
                    <a:pt x="173" y="267"/>
                    <a:pt x="187" y="262"/>
                  </a:cubicBezTo>
                  <a:cubicBezTo>
                    <a:pt x="190" y="262"/>
                    <a:pt x="357" y="213"/>
                    <a:pt x="554" y="213"/>
                  </a:cubicBezTo>
                  <a:cubicBezTo>
                    <a:pt x="756" y="213"/>
                    <a:pt x="990" y="265"/>
                    <a:pt x="1111" y="476"/>
                  </a:cubicBezTo>
                  <a:cubicBezTo>
                    <a:pt x="1355" y="908"/>
                    <a:pt x="1126" y="1251"/>
                    <a:pt x="1116" y="1266"/>
                  </a:cubicBezTo>
                  <a:cubicBezTo>
                    <a:pt x="1083" y="1313"/>
                    <a:pt x="1093" y="1377"/>
                    <a:pt x="1142" y="1410"/>
                  </a:cubicBezTo>
                  <a:cubicBezTo>
                    <a:pt x="1157" y="1423"/>
                    <a:pt x="1178" y="1431"/>
                    <a:pt x="1201" y="1431"/>
                  </a:cubicBezTo>
                  <a:cubicBezTo>
                    <a:pt x="1234" y="1431"/>
                    <a:pt x="1268" y="1413"/>
                    <a:pt x="1286" y="1385"/>
                  </a:cubicBezTo>
                  <a:cubicBezTo>
                    <a:pt x="1299" y="1367"/>
                    <a:pt x="1605" y="921"/>
                    <a:pt x="1291" y="373"/>
                  </a:cubicBezTo>
                  <a:cubicBezTo>
                    <a:pt x="1121" y="73"/>
                    <a:pt x="813" y="1"/>
                    <a:pt x="55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9" name="CustomShape 26"/>
            <p:cNvSpPr/>
            <p:nvPr/>
          </p:nvSpPr>
          <p:spPr>
            <a:xfrm>
              <a:off x="8583840" y="252720"/>
              <a:ext cx="22680" cy="23040"/>
            </a:xfrm>
            <a:custGeom>
              <a:avLst/>
              <a:gdLst/>
              <a:ahLst/>
              <a:cxnLst/>
              <a:rect l="l" t="t" r="r" b="b"/>
              <a:pathLst>
                <a:path w="969" h="1052">
                  <a:moveTo>
                    <a:pt x="818" y="0"/>
                  </a:moveTo>
                  <a:cubicBezTo>
                    <a:pt x="793" y="0"/>
                    <a:pt x="767" y="10"/>
                    <a:pt x="745" y="34"/>
                  </a:cubicBezTo>
                  <a:cubicBezTo>
                    <a:pt x="685" y="101"/>
                    <a:pt x="608" y="147"/>
                    <a:pt x="523" y="171"/>
                  </a:cubicBezTo>
                  <a:cubicBezTo>
                    <a:pt x="428" y="202"/>
                    <a:pt x="320" y="235"/>
                    <a:pt x="209" y="415"/>
                  </a:cubicBezTo>
                  <a:cubicBezTo>
                    <a:pt x="1" y="747"/>
                    <a:pt x="209" y="1002"/>
                    <a:pt x="217" y="1012"/>
                  </a:cubicBezTo>
                  <a:cubicBezTo>
                    <a:pt x="237" y="1036"/>
                    <a:pt x="266" y="1051"/>
                    <a:pt x="297" y="1051"/>
                  </a:cubicBezTo>
                  <a:lnTo>
                    <a:pt x="297" y="1048"/>
                  </a:lnTo>
                  <a:cubicBezTo>
                    <a:pt x="387" y="1048"/>
                    <a:pt x="436" y="948"/>
                    <a:pt x="379" y="879"/>
                  </a:cubicBezTo>
                  <a:cubicBezTo>
                    <a:pt x="369" y="863"/>
                    <a:pt x="263" y="722"/>
                    <a:pt x="387" y="526"/>
                  </a:cubicBezTo>
                  <a:cubicBezTo>
                    <a:pt x="459" y="413"/>
                    <a:pt x="508" y="395"/>
                    <a:pt x="588" y="369"/>
                  </a:cubicBezTo>
                  <a:cubicBezTo>
                    <a:pt x="706" y="335"/>
                    <a:pt x="812" y="271"/>
                    <a:pt x="896" y="178"/>
                  </a:cubicBezTo>
                  <a:cubicBezTo>
                    <a:pt x="969" y="102"/>
                    <a:pt x="898" y="0"/>
                    <a:pt x="81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0" name="CustomShape 27"/>
            <p:cNvSpPr/>
            <p:nvPr/>
          </p:nvSpPr>
          <p:spPr>
            <a:xfrm>
              <a:off x="8547840" y="261360"/>
              <a:ext cx="66600" cy="58320"/>
            </a:xfrm>
            <a:custGeom>
              <a:avLst/>
              <a:gdLst/>
              <a:ahLst/>
              <a:cxnLst/>
              <a:rect l="l" t="t" r="r" b="b"/>
              <a:pathLst>
                <a:path w="2786" h="2675">
                  <a:moveTo>
                    <a:pt x="656" y="0"/>
                  </a:moveTo>
                  <a:cubicBezTo>
                    <a:pt x="627" y="0"/>
                    <a:pt x="598" y="3"/>
                    <a:pt x="569" y="8"/>
                  </a:cubicBezTo>
                  <a:cubicBezTo>
                    <a:pt x="320" y="47"/>
                    <a:pt x="0" y="256"/>
                    <a:pt x="119" y="891"/>
                  </a:cubicBezTo>
                  <a:cubicBezTo>
                    <a:pt x="134" y="971"/>
                    <a:pt x="155" y="1051"/>
                    <a:pt x="181" y="1128"/>
                  </a:cubicBezTo>
                  <a:cubicBezTo>
                    <a:pt x="386" y="1790"/>
                    <a:pt x="914" y="2367"/>
                    <a:pt x="1499" y="2580"/>
                  </a:cubicBezTo>
                  <a:cubicBezTo>
                    <a:pt x="1571" y="2606"/>
                    <a:pt x="1645" y="2627"/>
                    <a:pt x="1720" y="2642"/>
                  </a:cubicBezTo>
                  <a:cubicBezTo>
                    <a:pt x="1830" y="2664"/>
                    <a:pt x="1933" y="2674"/>
                    <a:pt x="2027" y="2674"/>
                  </a:cubicBezTo>
                  <a:cubicBezTo>
                    <a:pt x="2511" y="2674"/>
                    <a:pt x="2785" y="2402"/>
                    <a:pt x="2742" y="2006"/>
                  </a:cubicBezTo>
                  <a:cubicBezTo>
                    <a:pt x="2737" y="1955"/>
                    <a:pt x="2727" y="1903"/>
                    <a:pt x="2714" y="1854"/>
                  </a:cubicBezTo>
                  <a:cubicBezTo>
                    <a:pt x="2554" y="1293"/>
                    <a:pt x="1854" y="1079"/>
                    <a:pt x="1478" y="673"/>
                  </a:cubicBezTo>
                  <a:cubicBezTo>
                    <a:pt x="958" y="106"/>
                    <a:pt x="981" y="73"/>
                    <a:pt x="775" y="16"/>
                  </a:cubicBezTo>
                  <a:cubicBezTo>
                    <a:pt x="736" y="6"/>
                    <a:pt x="696" y="0"/>
                    <a:pt x="65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1" name="CustomShape 28"/>
            <p:cNvSpPr/>
            <p:nvPr/>
          </p:nvSpPr>
          <p:spPr>
            <a:xfrm>
              <a:off x="8561160" y="261360"/>
              <a:ext cx="52200" cy="44280"/>
            </a:xfrm>
            <a:custGeom>
              <a:avLst/>
              <a:gdLst/>
              <a:ahLst/>
              <a:cxnLst/>
              <a:rect l="l" t="t" r="r" b="b"/>
              <a:pathLst>
                <a:path w="2194" h="2006">
                  <a:moveTo>
                    <a:pt x="108" y="1"/>
                  </a:moveTo>
                  <a:cubicBezTo>
                    <a:pt x="79" y="1"/>
                    <a:pt x="50" y="3"/>
                    <a:pt x="21" y="7"/>
                  </a:cubicBezTo>
                  <a:cubicBezTo>
                    <a:pt x="0" y="87"/>
                    <a:pt x="11" y="193"/>
                    <a:pt x="114" y="322"/>
                  </a:cubicBezTo>
                  <a:cubicBezTo>
                    <a:pt x="227" y="467"/>
                    <a:pt x="401" y="550"/>
                    <a:pt x="583" y="550"/>
                  </a:cubicBezTo>
                  <a:cubicBezTo>
                    <a:pt x="607" y="550"/>
                    <a:pt x="632" y="549"/>
                    <a:pt x="657" y="546"/>
                  </a:cubicBezTo>
                  <a:lnTo>
                    <a:pt x="657" y="546"/>
                  </a:lnTo>
                  <a:cubicBezTo>
                    <a:pt x="657" y="546"/>
                    <a:pt x="610" y="1081"/>
                    <a:pt x="870" y="1246"/>
                  </a:cubicBezTo>
                  <a:cubicBezTo>
                    <a:pt x="957" y="1300"/>
                    <a:pt x="1058" y="1318"/>
                    <a:pt x="1153" y="1318"/>
                  </a:cubicBezTo>
                  <a:cubicBezTo>
                    <a:pt x="1345" y="1318"/>
                    <a:pt x="1516" y="1246"/>
                    <a:pt x="1517" y="1246"/>
                  </a:cubicBezTo>
                  <a:lnTo>
                    <a:pt x="1517" y="1246"/>
                  </a:lnTo>
                  <a:cubicBezTo>
                    <a:pt x="1516" y="1246"/>
                    <a:pt x="1383" y="1552"/>
                    <a:pt x="1823" y="1853"/>
                  </a:cubicBezTo>
                  <a:cubicBezTo>
                    <a:pt x="1975" y="1956"/>
                    <a:pt x="2096" y="1997"/>
                    <a:pt x="2194" y="2005"/>
                  </a:cubicBezTo>
                  <a:cubicBezTo>
                    <a:pt x="2186" y="1954"/>
                    <a:pt x="2176" y="1902"/>
                    <a:pt x="2163" y="1853"/>
                  </a:cubicBezTo>
                  <a:cubicBezTo>
                    <a:pt x="2006" y="1295"/>
                    <a:pt x="1303" y="1078"/>
                    <a:pt x="930" y="672"/>
                  </a:cubicBezTo>
                  <a:cubicBezTo>
                    <a:pt x="407" y="105"/>
                    <a:pt x="430" y="72"/>
                    <a:pt x="224" y="15"/>
                  </a:cubicBezTo>
                  <a:cubicBezTo>
                    <a:pt x="186" y="5"/>
                    <a:pt x="147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2" name="CustomShape 29"/>
            <p:cNvSpPr/>
            <p:nvPr/>
          </p:nvSpPr>
          <p:spPr>
            <a:xfrm>
              <a:off x="8552160" y="286200"/>
              <a:ext cx="30960" cy="32040"/>
            </a:xfrm>
            <a:custGeom>
              <a:avLst/>
              <a:gdLst/>
              <a:ahLst/>
              <a:cxnLst/>
              <a:rect l="l" t="t" r="r" b="b"/>
              <a:pathLst>
                <a:path w="1319" h="1453">
                  <a:moveTo>
                    <a:pt x="1" y="1"/>
                  </a:moveTo>
                  <a:cubicBezTo>
                    <a:pt x="206" y="662"/>
                    <a:pt x="734" y="1239"/>
                    <a:pt x="1319" y="1453"/>
                  </a:cubicBezTo>
                  <a:cubicBezTo>
                    <a:pt x="1280" y="1221"/>
                    <a:pt x="1156" y="879"/>
                    <a:pt x="811" y="529"/>
                  </a:cubicBezTo>
                  <a:cubicBezTo>
                    <a:pt x="456" y="168"/>
                    <a:pt x="173" y="42"/>
                    <a:pt x="1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3" name="CustomShape 30"/>
            <p:cNvSpPr/>
            <p:nvPr/>
          </p:nvSpPr>
          <p:spPr>
            <a:xfrm>
              <a:off x="8535960" y="361080"/>
              <a:ext cx="117720" cy="93240"/>
            </a:xfrm>
            <a:custGeom>
              <a:avLst/>
              <a:gdLst/>
              <a:ahLst/>
              <a:cxnLst/>
              <a:rect l="l" t="t" r="r" b="b"/>
              <a:pathLst>
                <a:path w="4936" h="4235">
                  <a:moveTo>
                    <a:pt x="1582" y="0"/>
                  </a:moveTo>
                  <a:cubicBezTo>
                    <a:pt x="1363" y="0"/>
                    <a:pt x="1179" y="12"/>
                    <a:pt x="1054" y="29"/>
                  </a:cubicBezTo>
                  <a:cubicBezTo>
                    <a:pt x="1007" y="34"/>
                    <a:pt x="963" y="49"/>
                    <a:pt x="922" y="70"/>
                  </a:cubicBezTo>
                  <a:cubicBezTo>
                    <a:pt x="706" y="175"/>
                    <a:pt x="500" y="479"/>
                    <a:pt x="243" y="1149"/>
                  </a:cubicBezTo>
                  <a:cubicBezTo>
                    <a:pt x="129" y="1439"/>
                    <a:pt x="70" y="1787"/>
                    <a:pt x="44" y="2119"/>
                  </a:cubicBezTo>
                  <a:cubicBezTo>
                    <a:pt x="1" y="2716"/>
                    <a:pt x="62" y="3267"/>
                    <a:pt x="135" y="3368"/>
                  </a:cubicBezTo>
                  <a:cubicBezTo>
                    <a:pt x="201" y="3458"/>
                    <a:pt x="279" y="3540"/>
                    <a:pt x="361" y="3617"/>
                  </a:cubicBezTo>
                  <a:cubicBezTo>
                    <a:pt x="626" y="3857"/>
                    <a:pt x="1105" y="4173"/>
                    <a:pt x="1821" y="4220"/>
                  </a:cubicBezTo>
                  <a:cubicBezTo>
                    <a:pt x="1970" y="4229"/>
                    <a:pt x="2118" y="4235"/>
                    <a:pt x="2264" y="4235"/>
                  </a:cubicBezTo>
                  <a:cubicBezTo>
                    <a:pt x="3129" y="4235"/>
                    <a:pt x="3911" y="4043"/>
                    <a:pt x="4385" y="3391"/>
                  </a:cubicBezTo>
                  <a:lnTo>
                    <a:pt x="4382" y="3391"/>
                  </a:lnTo>
                  <a:cubicBezTo>
                    <a:pt x="4936" y="2629"/>
                    <a:pt x="4794" y="1687"/>
                    <a:pt x="4166" y="835"/>
                  </a:cubicBezTo>
                  <a:cubicBezTo>
                    <a:pt x="4014" y="626"/>
                    <a:pt x="3782" y="466"/>
                    <a:pt x="3517" y="345"/>
                  </a:cubicBezTo>
                  <a:cubicBezTo>
                    <a:pt x="2923" y="77"/>
                    <a:pt x="2141" y="0"/>
                    <a:pt x="158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4" name="CustomShape 31"/>
            <p:cNvSpPr/>
            <p:nvPr/>
          </p:nvSpPr>
          <p:spPr>
            <a:xfrm>
              <a:off x="8538120" y="368640"/>
              <a:ext cx="110160" cy="85680"/>
            </a:xfrm>
            <a:custGeom>
              <a:avLst/>
              <a:gdLst/>
              <a:ahLst/>
              <a:cxnLst/>
              <a:rect l="l" t="t" r="r" b="b"/>
              <a:pathLst>
                <a:path w="4648" h="3893">
                  <a:moveTo>
                    <a:pt x="3435" y="0"/>
                  </a:moveTo>
                  <a:lnTo>
                    <a:pt x="3435" y="3"/>
                  </a:lnTo>
                  <a:cubicBezTo>
                    <a:pt x="3436" y="4"/>
                    <a:pt x="3437" y="4"/>
                    <a:pt x="3438" y="5"/>
                  </a:cubicBezTo>
                  <a:lnTo>
                    <a:pt x="3438" y="5"/>
                  </a:lnTo>
                  <a:cubicBezTo>
                    <a:pt x="3437" y="3"/>
                    <a:pt x="3436" y="2"/>
                    <a:pt x="3435" y="0"/>
                  </a:cubicBezTo>
                  <a:close/>
                  <a:moveTo>
                    <a:pt x="0" y="2863"/>
                  </a:moveTo>
                  <a:cubicBezTo>
                    <a:pt x="1" y="2866"/>
                    <a:pt x="2" y="2868"/>
                    <a:pt x="3" y="2870"/>
                  </a:cubicBezTo>
                  <a:lnTo>
                    <a:pt x="3" y="2870"/>
                  </a:lnTo>
                  <a:lnTo>
                    <a:pt x="3" y="2866"/>
                  </a:lnTo>
                  <a:lnTo>
                    <a:pt x="3" y="2863"/>
                  </a:lnTo>
                  <a:close/>
                  <a:moveTo>
                    <a:pt x="3" y="2870"/>
                  </a:moveTo>
                  <a:lnTo>
                    <a:pt x="3" y="2871"/>
                  </a:lnTo>
                  <a:cubicBezTo>
                    <a:pt x="3" y="2876"/>
                    <a:pt x="3" y="2878"/>
                    <a:pt x="6" y="2881"/>
                  </a:cubicBezTo>
                  <a:cubicBezTo>
                    <a:pt x="6" y="2878"/>
                    <a:pt x="4" y="2874"/>
                    <a:pt x="3" y="2870"/>
                  </a:cubicBezTo>
                  <a:close/>
                  <a:moveTo>
                    <a:pt x="3438" y="5"/>
                  </a:moveTo>
                  <a:cubicBezTo>
                    <a:pt x="3935" y="569"/>
                    <a:pt x="4180" y="1024"/>
                    <a:pt x="3581" y="1658"/>
                  </a:cubicBezTo>
                  <a:cubicBezTo>
                    <a:pt x="3177" y="2086"/>
                    <a:pt x="2794" y="2217"/>
                    <a:pt x="2464" y="2217"/>
                  </a:cubicBezTo>
                  <a:cubicBezTo>
                    <a:pt x="2168" y="2217"/>
                    <a:pt x="1918" y="2109"/>
                    <a:pt x="1738" y="2014"/>
                  </a:cubicBezTo>
                  <a:cubicBezTo>
                    <a:pt x="1455" y="1864"/>
                    <a:pt x="1468" y="1499"/>
                    <a:pt x="1421" y="1244"/>
                  </a:cubicBezTo>
                  <a:lnTo>
                    <a:pt x="1421" y="1303"/>
                  </a:lnTo>
                  <a:cubicBezTo>
                    <a:pt x="1421" y="1792"/>
                    <a:pt x="1324" y="2317"/>
                    <a:pt x="1074" y="2755"/>
                  </a:cubicBezTo>
                  <a:cubicBezTo>
                    <a:pt x="1030" y="2830"/>
                    <a:pt x="986" y="2897"/>
                    <a:pt x="945" y="2956"/>
                  </a:cubicBezTo>
                  <a:cubicBezTo>
                    <a:pt x="889" y="3038"/>
                    <a:pt x="822" y="3115"/>
                    <a:pt x="747" y="3182"/>
                  </a:cubicBezTo>
                  <a:cubicBezTo>
                    <a:pt x="639" y="3272"/>
                    <a:pt x="538" y="3306"/>
                    <a:pt x="443" y="3306"/>
                  </a:cubicBezTo>
                  <a:cubicBezTo>
                    <a:pt x="389" y="3306"/>
                    <a:pt x="333" y="3296"/>
                    <a:pt x="281" y="3275"/>
                  </a:cubicBezTo>
                  <a:lnTo>
                    <a:pt x="281" y="3275"/>
                  </a:lnTo>
                  <a:cubicBezTo>
                    <a:pt x="546" y="3514"/>
                    <a:pt x="1022" y="3831"/>
                    <a:pt x="1738" y="3877"/>
                  </a:cubicBezTo>
                  <a:cubicBezTo>
                    <a:pt x="1887" y="3888"/>
                    <a:pt x="2037" y="3893"/>
                    <a:pt x="2183" y="3893"/>
                  </a:cubicBezTo>
                  <a:cubicBezTo>
                    <a:pt x="3048" y="3893"/>
                    <a:pt x="3828" y="3700"/>
                    <a:pt x="4302" y="3048"/>
                  </a:cubicBezTo>
                  <a:cubicBezTo>
                    <a:pt x="4526" y="2745"/>
                    <a:pt x="4647" y="2376"/>
                    <a:pt x="4647" y="1998"/>
                  </a:cubicBezTo>
                  <a:cubicBezTo>
                    <a:pt x="4647" y="1501"/>
                    <a:pt x="4446" y="981"/>
                    <a:pt x="4086" y="492"/>
                  </a:cubicBezTo>
                  <a:cubicBezTo>
                    <a:pt x="3932" y="285"/>
                    <a:pt x="3704" y="125"/>
                    <a:pt x="3438" y="5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5" name="CustomShape 32"/>
            <p:cNvSpPr/>
            <p:nvPr/>
          </p:nvSpPr>
          <p:spPr>
            <a:xfrm>
              <a:off x="8535960" y="362520"/>
              <a:ext cx="40320" cy="79200"/>
            </a:xfrm>
            <a:custGeom>
              <a:avLst/>
              <a:gdLst/>
              <a:ahLst/>
              <a:cxnLst/>
              <a:rect l="l" t="t" r="r" b="b"/>
              <a:pathLst>
                <a:path w="1689" h="3581">
                  <a:moveTo>
                    <a:pt x="919" y="1"/>
                  </a:moveTo>
                  <a:cubicBezTo>
                    <a:pt x="873" y="24"/>
                    <a:pt x="832" y="52"/>
                    <a:pt x="793" y="88"/>
                  </a:cubicBezTo>
                  <a:cubicBezTo>
                    <a:pt x="621" y="240"/>
                    <a:pt x="446" y="542"/>
                    <a:pt x="237" y="1080"/>
                  </a:cubicBezTo>
                  <a:cubicBezTo>
                    <a:pt x="11" y="1677"/>
                    <a:pt x="0" y="2516"/>
                    <a:pt x="54" y="2979"/>
                  </a:cubicBezTo>
                  <a:cubicBezTo>
                    <a:pt x="75" y="3142"/>
                    <a:pt x="103" y="3257"/>
                    <a:pt x="132" y="3299"/>
                  </a:cubicBezTo>
                  <a:cubicBezTo>
                    <a:pt x="198" y="3389"/>
                    <a:pt x="276" y="3471"/>
                    <a:pt x="361" y="3548"/>
                  </a:cubicBezTo>
                  <a:cubicBezTo>
                    <a:pt x="412" y="3569"/>
                    <a:pt x="466" y="3581"/>
                    <a:pt x="523" y="3581"/>
                  </a:cubicBezTo>
                  <a:cubicBezTo>
                    <a:pt x="617" y="3581"/>
                    <a:pt x="717" y="3546"/>
                    <a:pt x="824" y="3456"/>
                  </a:cubicBezTo>
                  <a:cubicBezTo>
                    <a:pt x="927" y="3368"/>
                    <a:pt x="1035" y="3232"/>
                    <a:pt x="1154" y="3031"/>
                  </a:cubicBezTo>
                  <a:lnTo>
                    <a:pt x="1151" y="3028"/>
                  </a:lnTo>
                  <a:cubicBezTo>
                    <a:pt x="1689" y="2089"/>
                    <a:pt x="1519" y="737"/>
                    <a:pt x="1197" y="233"/>
                  </a:cubicBezTo>
                  <a:cubicBezTo>
                    <a:pt x="1161" y="171"/>
                    <a:pt x="1110" y="114"/>
                    <a:pt x="1051" y="73"/>
                  </a:cubicBezTo>
                  <a:cubicBezTo>
                    <a:pt x="1009" y="45"/>
                    <a:pt x="966" y="22"/>
                    <a:pt x="919" y="1"/>
                  </a:cubicBezTo>
                  <a:close/>
                </a:path>
              </a:pathLst>
            </a:custGeom>
            <a:solidFill>
              <a:srgbClr val="2B558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6" name="CustomShape 33"/>
            <p:cNvSpPr/>
            <p:nvPr/>
          </p:nvSpPr>
          <p:spPr>
            <a:xfrm>
              <a:off x="8295480" y="84600"/>
              <a:ext cx="255240" cy="241560"/>
            </a:xfrm>
            <a:custGeom>
              <a:avLst/>
              <a:gdLst/>
              <a:ahLst/>
              <a:cxnLst/>
              <a:rect l="l" t="t" r="r" b="b"/>
              <a:pathLst>
                <a:path w="10733" h="10983">
                  <a:moveTo>
                    <a:pt x="4816" y="0"/>
                  </a:moveTo>
                  <a:cubicBezTo>
                    <a:pt x="4647" y="0"/>
                    <a:pt x="4469" y="99"/>
                    <a:pt x="4338" y="194"/>
                  </a:cubicBezTo>
                  <a:lnTo>
                    <a:pt x="4336" y="194"/>
                  </a:lnTo>
                  <a:cubicBezTo>
                    <a:pt x="4271" y="242"/>
                    <a:pt x="4207" y="294"/>
                    <a:pt x="4148" y="351"/>
                  </a:cubicBezTo>
                  <a:cubicBezTo>
                    <a:pt x="4148" y="351"/>
                    <a:pt x="3154" y="3728"/>
                    <a:pt x="2701" y="3931"/>
                  </a:cubicBezTo>
                  <a:cubicBezTo>
                    <a:pt x="2678" y="3941"/>
                    <a:pt x="2654" y="3946"/>
                    <a:pt x="2627" y="3946"/>
                  </a:cubicBezTo>
                  <a:cubicBezTo>
                    <a:pt x="2568" y="3946"/>
                    <a:pt x="2498" y="3923"/>
                    <a:pt x="2420" y="3883"/>
                  </a:cubicBezTo>
                  <a:cubicBezTo>
                    <a:pt x="1817" y="3565"/>
                    <a:pt x="735" y="2163"/>
                    <a:pt x="461" y="2163"/>
                  </a:cubicBezTo>
                  <a:cubicBezTo>
                    <a:pt x="459" y="2163"/>
                    <a:pt x="458" y="2163"/>
                    <a:pt x="456" y="2163"/>
                  </a:cubicBezTo>
                  <a:cubicBezTo>
                    <a:pt x="361" y="2168"/>
                    <a:pt x="271" y="2196"/>
                    <a:pt x="191" y="2243"/>
                  </a:cubicBezTo>
                  <a:cubicBezTo>
                    <a:pt x="52" y="2333"/>
                    <a:pt x="0" y="2490"/>
                    <a:pt x="93" y="2685"/>
                  </a:cubicBezTo>
                  <a:cubicBezTo>
                    <a:pt x="194" y="2904"/>
                    <a:pt x="847" y="6493"/>
                    <a:pt x="1259" y="8411"/>
                  </a:cubicBezTo>
                  <a:cubicBezTo>
                    <a:pt x="1406" y="9090"/>
                    <a:pt x="1519" y="9561"/>
                    <a:pt x="1568" y="9595"/>
                  </a:cubicBezTo>
                  <a:cubicBezTo>
                    <a:pt x="2706" y="10378"/>
                    <a:pt x="3854" y="10887"/>
                    <a:pt x="5260" y="10977"/>
                  </a:cubicBezTo>
                  <a:cubicBezTo>
                    <a:pt x="5312" y="10981"/>
                    <a:pt x="5365" y="10982"/>
                    <a:pt x="5417" y="10982"/>
                  </a:cubicBezTo>
                  <a:cubicBezTo>
                    <a:pt x="6768" y="10982"/>
                    <a:pt x="8098" y="9903"/>
                    <a:pt x="8272" y="9688"/>
                  </a:cubicBezTo>
                  <a:cubicBezTo>
                    <a:pt x="8452" y="9464"/>
                    <a:pt x="10733" y="2369"/>
                    <a:pt x="10671" y="2029"/>
                  </a:cubicBezTo>
                  <a:cubicBezTo>
                    <a:pt x="10616" y="1737"/>
                    <a:pt x="10680" y="1612"/>
                    <a:pt x="10460" y="1612"/>
                  </a:cubicBezTo>
                  <a:cubicBezTo>
                    <a:pt x="10423" y="1612"/>
                    <a:pt x="10379" y="1616"/>
                    <a:pt x="10326" y="1622"/>
                  </a:cubicBezTo>
                  <a:cubicBezTo>
                    <a:pt x="10275" y="1627"/>
                    <a:pt x="10177" y="1671"/>
                    <a:pt x="10045" y="1738"/>
                  </a:cubicBezTo>
                  <a:cubicBezTo>
                    <a:pt x="9214" y="2171"/>
                    <a:pt x="7028" y="3648"/>
                    <a:pt x="6616" y="3705"/>
                  </a:cubicBezTo>
                  <a:cubicBezTo>
                    <a:pt x="6613" y="3705"/>
                    <a:pt x="6610" y="3705"/>
                    <a:pt x="6607" y="3705"/>
                  </a:cubicBezTo>
                  <a:cubicBezTo>
                    <a:pt x="6571" y="3705"/>
                    <a:pt x="6534" y="3692"/>
                    <a:pt x="6508" y="3664"/>
                  </a:cubicBezTo>
                  <a:cubicBezTo>
                    <a:pt x="6017" y="3265"/>
                    <a:pt x="5234" y="96"/>
                    <a:pt x="4917" y="13"/>
                  </a:cubicBezTo>
                  <a:cubicBezTo>
                    <a:pt x="4884" y="4"/>
                    <a:pt x="4850" y="0"/>
                    <a:pt x="4816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7" name="CustomShape 34"/>
            <p:cNvSpPr/>
            <p:nvPr/>
          </p:nvSpPr>
          <p:spPr>
            <a:xfrm>
              <a:off x="8438400" y="135000"/>
              <a:ext cx="85680" cy="71280"/>
            </a:xfrm>
            <a:custGeom>
              <a:avLst/>
              <a:gdLst/>
              <a:ahLst/>
              <a:cxnLst/>
              <a:rect l="l" t="t" r="r" b="b"/>
              <a:pathLst>
                <a:path w="3599" h="3242">
                  <a:moveTo>
                    <a:pt x="3426" y="0"/>
                  </a:moveTo>
                  <a:cubicBezTo>
                    <a:pt x="3361" y="0"/>
                    <a:pt x="3260" y="59"/>
                    <a:pt x="3126" y="195"/>
                  </a:cubicBezTo>
                  <a:cubicBezTo>
                    <a:pt x="2634" y="697"/>
                    <a:pt x="605" y="1985"/>
                    <a:pt x="302" y="2368"/>
                  </a:cubicBezTo>
                  <a:cubicBezTo>
                    <a:pt x="0" y="2754"/>
                    <a:pt x="8" y="2816"/>
                    <a:pt x="302" y="3194"/>
                  </a:cubicBezTo>
                  <a:cubicBezTo>
                    <a:pt x="327" y="3227"/>
                    <a:pt x="364" y="3241"/>
                    <a:pt x="412" y="3241"/>
                  </a:cubicBezTo>
                  <a:cubicBezTo>
                    <a:pt x="925" y="3241"/>
                    <a:pt x="2640" y="1528"/>
                    <a:pt x="3126" y="911"/>
                  </a:cubicBezTo>
                  <a:cubicBezTo>
                    <a:pt x="3513" y="420"/>
                    <a:pt x="3598" y="0"/>
                    <a:pt x="3426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8" name="CustomShape 35"/>
            <p:cNvSpPr/>
            <p:nvPr/>
          </p:nvSpPr>
          <p:spPr>
            <a:xfrm>
              <a:off x="8366400" y="110160"/>
              <a:ext cx="30240" cy="97920"/>
            </a:xfrm>
            <a:custGeom>
              <a:avLst/>
              <a:gdLst/>
              <a:ahLst/>
              <a:cxnLst/>
              <a:rect l="l" t="t" r="r" b="b"/>
              <a:pathLst>
                <a:path w="1278" h="4447">
                  <a:moveTo>
                    <a:pt x="1167" y="1"/>
                  </a:moveTo>
                  <a:cubicBezTo>
                    <a:pt x="1111" y="1"/>
                    <a:pt x="1032" y="69"/>
                    <a:pt x="940" y="215"/>
                  </a:cubicBezTo>
                  <a:cubicBezTo>
                    <a:pt x="940" y="215"/>
                    <a:pt x="1" y="3788"/>
                    <a:pt x="137" y="4120"/>
                  </a:cubicBezTo>
                  <a:cubicBezTo>
                    <a:pt x="224" y="4327"/>
                    <a:pt x="385" y="4447"/>
                    <a:pt x="577" y="4447"/>
                  </a:cubicBezTo>
                  <a:cubicBezTo>
                    <a:pt x="690" y="4447"/>
                    <a:pt x="814" y="4405"/>
                    <a:pt x="940" y="4313"/>
                  </a:cubicBezTo>
                  <a:cubicBezTo>
                    <a:pt x="1277" y="4066"/>
                    <a:pt x="1223" y="488"/>
                    <a:pt x="1244" y="215"/>
                  </a:cubicBezTo>
                  <a:cubicBezTo>
                    <a:pt x="1256" y="76"/>
                    <a:pt x="1225" y="1"/>
                    <a:pt x="1167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9" name="CustomShape 36"/>
            <p:cNvSpPr/>
            <p:nvPr/>
          </p:nvSpPr>
          <p:spPr>
            <a:xfrm>
              <a:off x="8303760" y="152640"/>
              <a:ext cx="36000" cy="70920"/>
            </a:xfrm>
            <a:custGeom>
              <a:avLst/>
              <a:gdLst/>
              <a:ahLst/>
              <a:cxnLst/>
              <a:rect l="l" t="t" r="r" b="b"/>
              <a:pathLst>
                <a:path w="1525" h="3241">
                  <a:moveTo>
                    <a:pt x="64" y="0"/>
                  </a:moveTo>
                  <a:cubicBezTo>
                    <a:pt x="34" y="0"/>
                    <a:pt x="1" y="43"/>
                    <a:pt x="91" y="313"/>
                  </a:cubicBezTo>
                  <a:cubicBezTo>
                    <a:pt x="222" y="707"/>
                    <a:pt x="595" y="2648"/>
                    <a:pt x="894" y="3032"/>
                  </a:cubicBezTo>
                  <a:cubicBezTo>
                    <a:pt x="1002" y="3171"/>
                    <a:pt x="1113" y="3240"/>
                    <a:pt x="1210" y="3240"/>
                  </a:cubicBezTo>
                  <a:cubicBezTo>
                    <a:pt x="1379" y="3240"/>
                    <a:pt x="1508" y="3028"/>
                    <a:pt x="1514" y="2607"/>
                  </a:cubicBezTo>
                  <a:cubicBezTo>
                    <a:pt x="1525" y="1948"/>
                    <a:pt x="75" y="120"/>
                    <a:pt x="91" y="9"/>
                  </a:cubicBezTo>
                  <a:cubicBezTo>
                    <a:pt x="91" y="9"/>
                    <a:pt x="78" y="0"/>
                    <a:pt x="64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0" name="CustomShape 37"/>
            <p:cNvSpPr/>
            <p:nvPr/>
          </p:nvSpPr>
          <p:spPr>
            <a:xfrm>
              <a:off x="8307720" y="140040"/>
              <a:ext cx="45360" cy="63360"/>
            </a:xfrm>
            <a:custGeom>
              <a:avLst/>
              <a:gdLst/>
              <a:ahLst/>
              <a:cxnLst/>
              <a:rect l="l" t="t" r="r" b="b"/>
              <a:pathLst>
                <a:path w="1916" h="2882">
                  <a:moveTo>
                    <a:pt x="441" y="0"/>
                  </a:moveTo>
                  <a:cubicBezTo>
                    <a:pt x="346" y="186"/>
                    <a:pt x="191" y="333"/>
                    <a:pt x="1" y="417"/>
                  </a:cubicBezTo>
                  <a:cubicBezTo>
                    <a:pt x="134" y="708"/>
                    <a:pt x="291" y="1046"/>
                    <a:pt x="454" y="1375"/>
                  </a:cubicBezTo>
                  <a:cubicBezTo>
                    <a:pt x="750" y="1815"/>
                    <a:pt x="1092" y="2348"/>
                    <a:pt x="1257" y="2760"/>
                  </a:cubicBezTo>
                  <a:cubicBezTo>
                    <a:pt x="1288" y="2794"/>
                    <a:pt x="1321" y="2827"/>
                    <a:pt x="1357" y="2853"/>
                  </a:cubicBezTo>
                  <a:cubicBezTo>
                    <a:pt x="1383" y="2871"/>
                    <a:pt x="1411" y="2881"/>
                    <a:pt x="1440" y="2881"/>
                  </a:cubicBezTo>
                  <a:cubicBezTo>
                    <a:pt x="1658" y="2881"/>
                    <a:pt x="1751" y="2214"/>
                    <a:pt x="1916" y="1355"/>
                  </a:cubicBezTo>
                  <a:cubicBezTo>
                    <a:pt x="1509" y="1141"/>
                    <a:pt x="889" y="438"/>
                    <a:pt x="441" y="0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1" name="CustomShape 38"/>
            <p:cNvSpPr/>
            <p:nvPr/>
          </p:nvSpPr>
          <p:spPr>
            <a:xfrm>
              <a:off x="8318160" y="170280"/>
              <a:ext cx="19080" cy="30600"/>
            </a:xfrm>
            <a:custGeom>
              <a:avLst/>
              <a:gdLst/>
              <a:ahLst/>
              <a:cxnLst/>
              <a:rect l="l" t="t" r="r" b="b"/>
              <a:pathLst>
                <a:path w="804" h="1384">
                  <a:moveTo>
                    <a:pt x="1" y="1"/>
                  </a:moveTo>
                  <a:cubicBezTo>
                    <a:pt x="292" y="585"/>
                    <a:pt x="595" y="1146"/>
                    <a:pt x="804" y="1383"/>
                  </a:cubicBezTo>
                  <a:cubicBezTo>
                    <a:pt x="639" y="974"/>
                    <a:pt x="297" y="438"/>
                    <a:pt x="1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2" name="CustomShape 39"/>
            <p:cNvSpPr/>
            <p:nvPr/>
          </p:nvSpPr>
          <p:spPr>
            <a:xfrm>
              <a:off x="8393400" y="97560"/>
              <a:ext cx="56880" cy="107280"/>
            </a:xfrm>
            <a:custGeom>
              <a:avLst/>
              <a:gdLst/>
              <a:ahLst/>
              <a:cxnLst/>
              <a:rect l="l" t="t" r="r" b="b"/>
              <a:pathLst>
                <a:path w="2387" h="4856">
                  <a:moveTo>
                    <a:pt x="1120" y="1"/>
                  </a:moveTo>
                  <a:cubicBezTo>
                    <a:pt x="977" y="229"/>
                    <a:pt x="731" y="358"/>
                    <a:pt x="477" y="358"/>
                  </a:cubicBezTo>
                  <a:cubicBezTo>
                    <a:pt x="366" y="358"/>
                    <a:pt x="253" y="333"/>
                    <a:pt x="147" y="281"/>
                  </a:cubicBezTo>
                  <a:cubicBezTo>
                    <a:pt x="132" y="438"/>
                    <a:pt x="116" y="613"/>
                    <a:pt x="101" y="804"/>
                  </a:cubicBezTo>
                  <a:cubicBezTo>
                    <a:pt x="85" y="1007"/>
                    <a:pt x="109" y="2884"/>
                    <a:pt x="1" y="4027"/>
                  </a:cubicBezTo>
                  <a:cubicBezTo>
                    <a:pt x="31" y="4439"/>
                    <a:pt x="96" y="4732"/>
                    <a:pt x="214" y="4817"/>
                  </a:cubicBezTo>
                  <a:cubicBezTo>
                    <a:pt x="252" y="4841"/>
                    <a:pt x="295" y="4856"/>
                    <a:pt x="338" y="4856"/>
                  </a:cubicBezTo>
                  <a:cubicBezTo>
                    <a:pt x="341" y="4856"/>
                    <a:pt x="345" y="4856"/>
                    <a:pt x="348" y="4856"/>
                  </a:cubicBezTo>
                  <a:cubicBezTo>
                    <a:pt x="783" y="4856"/>
                    <a:pt x="1651" y="3911"/>
                    <a:pt x="2387" y="3072"/>
                  </a:cubicBezTo>
                  <a:cubicBezTo>
                    <a:pt x="2021" y="2776"/>
                    <a:pt x="1496" y="956"/>
                    <a:pt x="1120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3" name="CustomShape 40"/>
            <p:cNvSpPr/>
            <p:nvPr/>
          </p:nvSpPr>
          <p:spPr>
            <a:xfrm>
              <a:off x="8391960" y="115200"/>
              <a:ext cx="3960" cy="70560"/>
            </a:xfrm>
            <a:custGeom>
              <a:avLst/>
              <a:gdLst/>
              <a:ahLst/>
              <a:cxnLst/>
              <a:rect l="l" t="t" r="r" b="b"/>
              <a:pathLst>
                <a:path w="176" h="3224">
                  <a:moveTo>
                    <a:pt x="168" y="1"/>
                  </a:moveTo>
                  <a:lnTo>
                    <a:pt x="168" y="1"/>
                  </a:lnTo>
                  <a:cubicBezTo>
                    <a:pt x="86" y="989"/>
                    <a:pt x="1" y="2361"/>
                    <a:pt x="68" y="3224"/>
                  </a:cubicBezTo>
                  <a:cubicBezTo>
                    <a:pt x="176" y="2081"/>
                    <a:pt x="152" y="204"/>
                    <a:pt x="168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4" name="CustomShape 41"/>
            <p:cNvSpPr/>
            <p:nvPr/>
          </p:nvSpPr>
          <p:spPr>
            <a:xfrm>
              <a:off x="8325360" y="134280"/>
              <a:ext cx="222480" cy="185040"/>
            </a:xfrm>
            <a:custGeom>
              <a:avLst/>
              <a:gdLst/>
              <a:ahLst/>
              <a:cxnLst/>
              <a:rect l="l" t="t" r="r" b="b"/>
              <a:pathLst>
                <a:path w="9315" h="8427">
                  <a:moveTo>
                    <a:pt x="0" y="6169"/>
                  </a:moveTo>
                  <a:cubicBezTo>
                    <a:pt x="59" y="6442"/>
                    <a:pt x="114" y="6684"/>
                    <a:pt x="160" y="6872"/>
                  </a:cubicBezTo>
                  <a:cubicBezTo>
                    <a:pt x="703" y="7155"/>
                    <a:pt x="1311" y="7435"/>
                    <a:pt x="2152" y="7528"/>
                  </a:cubicBezTo>
                  <a:cubicBezTo>
                    <a:pt x="2129" y="7489"/>
                    <a:pt x="2116" y="7443"/>
                    <a:pt x="2116" y="7397"/>
                  </a:cubicBezTo>
                  <a:cubicBezTo>
                    <a:pt x="2119" y="7319"/>
                    <a:pt x="2150" y="7247"/>
                    <a:pt x="2204" y="7191"/>
                  </a:cubicBezTo>
                  <a:cubicBezTo>
                    <a:pt x="2243" y="7150"/>
                    <a:pt x="2286" y="7116"/>
                    <a:pt x="2335" y="7090"/>
                  </a:cubicBezTo>
                  <a:cubicBezTo>
                    <a:pt x="1493" y="7041"/>
                    <a:pt x="711" y="6805"/>
                    <a:pt x="415" y="6547"/>
                  </a:cubicBezTo>
                  <a:cubicBezTo>
                    <a:pt x="263" y="6416"/>
                    <a:pt x="124" y="6287"/>
                    <a:pt x="0" y="6169"/>
                  </a:cubicBezTo>
                  <a:close/>
                  <a:moveTo>
                    <a:pt x="3536" y="7479"/>
                  </a:moveTo>
                  <a:cubicBezTo>
                    <a:pt x="3533" y="7479"/>
                    <a:pt x="3530" y="7479"/>
                    <a:pt x="3527" y="7479"/>
                  </a:cubicBezTo>
                  <a:cubicBezTo>
                    <a:pt x="3507" y="7479"/>
                    <a:pt x="3486" y="7482"/>
                    <a:pt x="3468" y="7484"/>
                  </a:cubicBezTo>
                  <a:cubicBezTo>
                    <a:pt x="3427" y="7494"/>
                    <a:pt x="3357" y="7515"/>
                    <a:pt x="3268" y="7540"/>
                  </a:cubicBezTo>
                  <a:lnTo>
                    <a:pt x="3268" y="7540"/>
                  </a:lnTo>
                  <a:lnTo>
                    <a:pt x="3339" y="7536"/>
                  </a:lnTo>
                  <a:cubicBezTo>
                    <a:pt x="3427" y="7528"/>
                    <a:pt x="3519" y="7518"/>
                    <a:pt x="3615" y="7507"/>
                  </a:cubicBezTo>
                  <a:cubicBezTo>
                    <a:pt x="3591" y="7489"/>
                    <a:pt x="3564" y="7479"/>
                    <a:pt x="3536" y="7479"/>
                  </a:cubicBezTo>
                  <a:close/>
                  <a:moveTo>
                    <a:pt x="3268" y="7540"/>
                  </a:moveTo>
                  <a:lnTo>
                    <a:pt x="3262" y="7541"/>
                  </a:lnTo>
                  <a:lnTo>
                    <a:pt x="3249" y="7546"/>
                  </a:lnTo>
                  <a:cubicBezTo>
                    <a:pt x="3256" y="7544"/>
                    <a:pt x="3262" y="7542"/>
                    <a:pt x="3268" y="7540"/>
                  </a:cubicBezTo>
                  <a:close/>
                  <a:moveTo>
                    <a:pt x="8552" y="1"/>
                  </a:moveTo>
                  <a:cubicBezTo>
                    <a:pt x="7973" y="1177"/>
                    <a:pt x="6717" y="3461"/>
                    <a:pt x="5708" y="5023"/>
                  </a:cubicBezTo>
                  <a:cubicBezTo>
                    <a:pt x="5839" y="5342"/>
                    <a:pt x="5986" y="5687"/>
                    <a:pt x="6027" y="5916"/>
                  </a:cubicBezTo>
                  <a:cubicBezTo>
                    <a:pt x="6065" y="6146"/>
                    <a:pt x="6331" y="6882"/>
                    <a:pt x="6760" y="7680"/>
                  </a:cubicBezTo>
                  <a:cubicBezTo>
                    <a:pt x="6665" y="7497"/>
                    <a:pt x="6575" y="7319"/>
                    <a:pt x="6495" y="7150"/>
                  </a:cubicBezTo>
                  <a:lnTo>
                    <a:pt x="6495" y="7150"/>
                  </a:lnTo>
                  <a:cubicBezTo>
                    <a:pt x="6699" y="7157"/>
                    <a:pt x="6902" y="7178"/>
                    <a:pt x="7105" y="7211"/>
                  </a:cubicBezTo>
                  <a:lnTo>
                    <a:pt x="7116" y="7211"/>
                  </a:lnTo>
                  <a:cubicBezTo>
                    <a:pt x="7528" y="6146"/>
                    <a:pt x="8925" y="1803"/>
                    <a:pt x="9314" y="294"/>
                  </a:cubicBezTo>
                  <a:lnTo>
                    <a:pt x="9314" y="294"/>
                  </a:lnTo>
                  <a:cubicBezTo>
                    <a:pt x="9286" y="297"/>
                    <a:pt x="9260" y="297"/>
                    <a:pt x="9232" y="297"/>
                  </a:cubicBezTo>
                  <a:cubicBezTo>
                    <a:pt x="8974" y="297"/>
                    <a:pt x="8727" y="189"/>
                    <a:pt x="8552" y="1"/>
                  </a:cubicBezTo>
                  <a:close/>
                  <a:moveTo>
                    <a:pt x="4660" y="8033"/>
                  </a:moveTo>
                  <a:cubicBezTo>
                    <a:pt x="4773" y="8148"/>
                    <a:pt x="4853" y="8305"/>
                    <a:pt x="4917" y="8426"/>
                  </a:cubicBezTo>
                  <a:cubicBezTo>
                    <a:pt x="4855" y="8305"/>
                    <a:pt x="4776" y="8148"/>
                    <a:pt x="4660" y="8033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5" name="CustomShape 42"/>
            <p:cNvSpPr/>
            <p:nvPr/>
          </p:nvSpPr>
          <p:spPr>
            <a:xfrm>
              <a:off x="8386560" y="72000"/>
              <a:ext cx="36000" cy="33120"/>
            </a:xfrm>
            <a:custGeom>
              <a:avLst/>
              <a:gdLst/>
              <a:ahLst/>
              <a:cxnLst/>
              <a:rect l="l" t="t" r="r" b="b"/>
              <a:pathLst>
                <a:path w="1518" h="1518">
                  <a:moveTo>
                    <a:pt x="741" y="1"/>
                  </a:moveTo>
                  <a:cubicBezTo>
                    <a:pt x="649" y="1"/>
                    <a:pt x="554" y="21"/>
                    <a:pt x="469" y="58"/>
                  </a:cubicBezTo>
                  <a:cubicBezTo>
                    <a:pt x="186" y="176"/>
                    <a:pt x="1" y="452"/>
                    <a:pt x="1" y="758"/>
                  </a:cubicBezTo>
                  <a:cubicBezTo>
                    <a:pt x="1" y="928"/>
                    <a:pt x="58" y="1090"/>
                    <a:pt x="161" y="1224"/>
                  </a:cubicBezTo>
                  <a:cubicBezTo>
                    <a:pt x="307" y="1412"/>
                    <a:pt x="530" y="1517"/>
                    <a:pt x="760" y="1517"/>
                  </a:cubicBezTo>
                  <a:cubicBezTo>
                    <a:pt x="842" y="1517"/>
                    <a:pt x="924" y="1504"/>
                    <a:pt x="1005" y="1476"/>
                  </a:cubicBezTo>
                  <a:cubicBezTo>
                    <a:pt x="1311" y="1371"/>
                    <a:pt x="1517" y="1082"/>
                    <a:pt x="1517" y="758"/>
                  </a:cubicBezTo>
                  <a:cubicBezTo>
                    <a:pt x="1517" y="341"/>
                    <a:pt x="1177" y="1"/>
                    <a:pt x="758" y="1"/>
                  </a:cubicBezTo>
                  <a:cubicBezTo>
                    <a:pt x="752" y="1"/>
                    <a:pt x="747" y="1"/>
                    <a:pt x="741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6" name="CustomShape 43"/>
            <p:cNvSpPr/>
            <p:nvPr/>
          </p:nvSpPr>
          <p:spPr>
            <a:xfrm>
              <a:off x="8269560" y="111600"/>
              <a:ext cx="50400" cy="39240"/>
            </a:xfrm>
            <a:custGeom>
              <a:avLst/>
              <a:gdLst/>
              <a:ahLst/>
              <a:cxnLst/>
              <a:rect l="l" t="t" r="r" b="b"/>
              <a:pathLst>
                <a:path w="2124" h="1817">
                  <a:moveTo>
                    <a:pt x="1220" y="1"/>
                  </a:moveTo>
                  <a:cubicBezTo>
                    <a:pt x="1218" y="1"/>
                    <a:pt x="1216" y="1"/>
                    <a:pt x="1215" y="1"/>
                  </a:cubicBezTo>
                  <a:cubicBezTo>
                    <a:pt x="1214" y="1"/>
                    <a:pt x="1213" y="1"/>
                    <a:pt x="1212" y="1"/>
                  </a:cubicBezTo>
                  <a:cubicBezTo>
                    <a:pt x="405" y="1"/>
                    <a:pt x="1" y="980"/>
                    <a:pt x="574" y="1551"/>
                  </a:cubicBezTo>
                  <a:cubicBezTo>
                    <a:pt x="747" y="1724"/>
                    <a:pt x="978" y="1816"/>
                    <a:pt x="1214" y="1816"/>
                  </a:cubicBezTo>
                  <a:cubicBezTo>
                    <a:pt x="1331" y="1816"/>
                    <a:pt x="1449" y="1793"/>
                    <a:pt x="1562" y="1746"/>
                  </a:cubicBezTo>
                  <a:cubicBezTo>
                    <a:pt x="1902" y="1605"/>
                    <a:pt x="2124" y="1273"/>
                    <a:pt x="2124" y="905"/>
                  </a:cubicBezTo>
                  <a:cubicBezTo>
                    <a:pt x="2121" y="407"/>
                    <a:pt x="1719" y="1"/>
                    <a:pt x="1220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7" name="CustomShape 44"/>
            <p:cNvSpPr/>
            <p:nvPr/>
          </p:nvSpPr>
          <p:spPr>
            <a:xfrm>
              <a:off x="8278560" y="122400"/>
              <a:ext cx="17280" cy="17640"/>
            </a:xfrm>
            <a:custGeom>
              <a:avLst/>
              <a:gdLst/>
              <a:ahLst/>
              <a:cxnLst/>
              <a:rect l="l" t="t" r="r" b="b"/>
              <a:pathLst>
                <a:path w="721" h="804">
                  <a:moveTo>
                    <a:pt x="430" y="1"/>
                  </a:moveTo>
                  <a:cubicBezTo>
                    <a:pt x="153" y="1"/>
                    <a:pt x="0" y="315"/>
                    <a:pt x="22" y="571"/>
                  </a:cubicBezTo>
                  <a:cubicBezTo>
                    <a:pt x="40" y="759"/>
                    <a:pt x="173" y="803"/>
                    <a:pt x="304" y="803"/>
                  </a:cubicBezTo>
                  <a:cubicBezTo>
                    <a:pt x="359" y="803"/>
                    <a:pt x="414" y="795"/>
                    <a:pt x="460" y="787"/>
                  </a:cubicBezTo>
                  <a:cubicBezTo>
                    <a:pt x="614" y="756"/>
                    <a:pt x="681" y="545"/>
                    <a:pt x="702" y="393"/>
                  </a:cubicBezTo>
                  <a:cubicBezTo>
                    <a:pt x="720" y="244"/>
                    <a:pt x="589" y="10"/>
                    <a:pt x="460" y="2"/>
                  </a:cubicBezTo>
                  <a:cubicBezTo>
                    <a:pt x="450" y="1"/>
                    <a:pt x="440" y="1"/>
                    <a:pt x="430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8" name="CustomShape 45"/>
            <p:cNvSpPr/>
            <p:nvPr/>
          </p:nvSpPr>
          <p:spPr>
            <a:xfrm>
              <a:off x="8516160" y="99720"/>
              <a:ext cx="51480" cy="40680"/>
            </a:xfrm>
            <a:custGeom>
              <a:avLst/>
              <a:gdLst/>
              <a:ahLst/>
              <a:cxnLst/>
              <a:rect l="l" t="t" r="r" b="b"/>
              <a:pathLst>
                <a:path w="2148" h="1859">
                  <a:moveTo>
                    <a:pt x="1221" y="1"/>
                  </a:moveTo>
                  <a:cubicBezTo>
                    <a:pt x="1192" y="1"/>
                    <a:pt x="1164" y="3"/>
                    <a:pt x="1138" y="6"/>
                  </a:cubicBezTo>
                  <a:cubicBezTo>
                    <a:pt x="335" y="78"/>
                    <a:pt x="1" y="1069"/>
                    <a:pt x="595" y="1612"/>
                  </a:cubicBezTo>
                  <a:cubicBezTo>
                    <a:pt x="780" y="1782"/>
                    <a:pt x="1000" y="1858"/>
                    <a:pt x="1216" y="1858"/>
                  </a:cubicBezTo>
                  <a:cubicBezTo>
                    <a:pt x="1693" y="1858"/>
                    <a:pt x="2148" y="1485"/>
                    <a:pt x="2148" y="930"/>
                  </a:cubicBezTo>
                  <a:cubicBezTo>
                    <a:pt x="2148" y="415"/>
                    <a:pt x="1733" y="1"/>
                    <a:pt x="1221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9" name="CustomShape 46"/>
            <p:cNvSpPr/>
            <p:nvPr/>
          </p:nvSpPr>
          <p:spPr>
            <a:xfrm>
              <a:off x="8281440" y="111600"/>
              <a:ext cx="43920" cy="39240"/>
            </a:xfrm>
            <a:custGeom>
              <a:avLst/>
              <a:gdLst/>
              <a:ahLst/>
              <a:cxnLst/>
              <a:rect l="l" t="t" r="r" b="b"/>
              <a:pathLst>
                <a:path w="1836" h="1815">
                  <a:moveTo>
                    <a:pt x="724" y="0"/>
                  </a:moveTo>
                  <a:lnTo>
                    <a:pt x="724" y="3"/>
                  </a:lnTo>
                  <a:cubicBezTo>
                    <a:pt x="719" y="3"/>
                    <a:pt x="714" y="3"/>
                    <a:pt x="710" y="3"/>
                  </a:cubicBezTo>
                  <a:cubicBezTo>
                    <a:pt x="563" y="3"/>
                    <a:pt x="419" y="41"/>
                    <a:pt x="291" y="111"/>
                  </a:cubicBezTo>
                  <a:cubicBezTo>
                    <a:pt x="737" y="299"/>
                    <a:pt x="917" y="881"/>
                    <a:pt x="667" y="1272"/>
                  </a:cubicBezTo>
                  <a:cubicBezTo>
                    <a:pt x="585" y="1412"/>
                    <a:pt x="434" y="1499"/>
                    <a:pt x="272" y="1499"/>
                  </a:cubicBezTo>
                  <a:cubicBezTo>
                    <a:pt x="267" y="1499"/>
                    <a:pt x="263" y="1499"/>
                    <a:pt x="258" y="1499"/>
                  </a:cubicBezTo>
                  <a:cubicBezTo>
                    <a:pt x="170" y="1499"/>
                    <a:pt x="83" y="1483"/>
                    <a:pt x="0" y="1452"/>
                  </a:cubicBezTo>
                  <a:lnTo>
                    <a:pt x="0" y="1452"/>
                  </a:lnTo>
                  <a:cubicBezTo>
                    <a:pt x="184" y="1696"/>
                    <a:pt x="454" y="1814"/>
                    <a:pt x="723" y="1814"/>
                  </a:cubicBezTo>
                  <a:cubicBezTo>
                    <a:pt x="1048" y="1814"/>
                    <a:pt x="1370" y="1643"/>
                    <a:pt x="1535" y="1313"/>
                  </a:cubicBezTo>
                  <a:cubicBezTo>
                    <a:pt x="1836" y="711"/>
                    <a:pt x="1398" y="0"/>
                    <a:pt x="724" y="0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0" name="CustomShape 47"/>
            <p:cNvSpPr/>
            <p:nvPr/>
          </p:nvSpPr>
          <p:spPr>
            <a:xfrm>
              <a:off x="8390520" y="72000"/>
              <a:ext cx="37080" cy="33120"/>
            </a:xfrm>
            <a:custGeom>
              <a:avLst/>
              <a:gdLst/>
              <a:ahLst/>
              <a:cxnLst/>
              <a:rect l="l" t="t" r="r" b="b"/>
              <a:pathLst>
                <a:path w="1528" h="1517">
                  <a:moveTo>
                    <a:pt x="581" y="1"/>
                  </a:moveTo>
                  <a:cubicBezTo>
                    <a:pt x="489" y="1"/>
                    <a:pt x="394" y="21"/>
                    <a:pt x="309" y="58"/>
                  </a:cubicBezTo>
                  <a:cubicBezTo>
                    <a:pt x="783" y="150"/>
                    <a:pt x="878" y="508"/>
                    <a:pt x="660" y="956"/>
                  </a:cubicBezTo>
                  <a:cubicBezTo>
                    <a:pt x="554" y="1178"/>
                    <a:pt x="363" y="1242"/>
                    <a:pt x="181" y="1242"/>
                  </a:cubicBezTo>
                  <a:cubicBezTo>
                    <a:pt x="119" y="1242"/>
                    <a:pt x="60" y="1237"/>
                    <a:pt x="1" y="1224"/>
                  </a:cubicBezTo>
                  <a:lnTo>
                    <a:pt x="1" y="1224"/>
                  </a:lnTo>
                  <a:cubicBezTo>
                    <a:pt x="155" y="1422"/>
                    <a:pt x="377" y="1517"/>
                    <a:pt x="598" y="1517"/>
                  </a:cubicBezTo>
                  <a:cubicBezTo>
                    <a:pt x="871" y="1517"/>
                    <a:pt x="1143" y="1370"/>
                    <a:pt x="1280" y="1093"/>
                  </a:cubicBezTo>
                  <a:cubicBezTo>
                    <a:pt x="1527" y="588"/>
                    <a:pt x="1159" y="1"/>
                    <a:pt x="598" y="1"/>
                  </a:cubicBezTo>
                  <a:cubicBezTo>
                    <a:pt x="592" y="1"/>
                    <a:pt x="587" y="1"/>
                    <a:pt x="581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1" name="CustomShape 48"/>
            <p:cNvSpPr/>
            <p:nvPr/>
          </p:nvSpPr>
          <p:spPr>
            <a:xfrm>
              <a:off x="8388000" y="79560"/>
              <a:ext cx="19800" cy="14760"/>
            </a:xfrm>
            <a:custGeom>
              <a:avLst/>
              <a:gdLst/>
              <a:ahLst/>
              <a:cxnLst/>
              <a:rect l="l" t="t" r="r" b="b"/>
              <a:pathLst>
                <a:path w="819" h="664">
                  <a:moveTo>
                    <a:pt x="383" y="0"/>
                  </a:moveTo>
                  <a:cubicBezTo>
                    <a:pt x="178" y="0"/>
                    <a:pt x="1" y="170"/>
                    <a:pt x="36" y="402"/>
                  </a:cubicBezTo>
                  <a:cubicBezTo>
                    <a:pt x="67" y="590"/>
                    <a:pt x="211" y="663"/>
                    <a:pt x="345" y="663"/>
                  </a:cubicBezTo>
                  <a:cubicBezTo>
                    <a:pt x="415" y="663"/>
                    <a:pt x="481" y="644"/>
                    <a:pt x="528" y="610"/>
                  </a:cubicBezTo>
                  <a:cubicBezTo>
                    <a:pt x="662" y="513"/>
                    <a:pt x="819" y="145"/>
                    <a:pt x="528" y="29"/>
                  </a:cubicBezTo>
                  <a:cubicBezTo>
                    <a:pt x="480" y="9"/>
                    <a:pt x="431" y="0"/>
                    <a:pt x="383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2" name="CustomShape 49"/>
            <p:cNvSpPr/>
            <p:nvPr/>
          </p:nvSpPr>
          <p:spPr>
            <a:xfrm>
              <a:off x="8525160" y="99720"/>
              <a:ext cx="48960" cy="40680"/>
            </a:xfrm>
            <a:custGeom>
              <a:avLst/>
              <a:gdLst/>
              <a:ahLst/>
              <a:cxnLst/>
              <a:rect l="l" t="t" r="r" b="b"/>
              <a:pathLst>
                <a:path w="2053" h="1857">
                  <a:moveTo>
                    <a:pt x="866" y="1"/>
                  </a:moveTo>
                  <a:cubicBezTo>
                    <a:pt x="837" y="1"/>
                    <a:pt x="809" y="3"/>
                    <a:pt x="783" y="6"/>
                  </a:cubicBezTo>
                  <a:cubicBezTo>
                    <a:pt x="1383" y="644"/>
                    <a:pt x="1213" y="1208"/>
                    <a:pt x="572" y="1316"/>
                  </a:cubicBezTo>
                  <a:cubicBezTo>
                    <a:pt x="505" y="1326"/>
                    <a:pt x="438" y="1334"/>
                    <a:pt x="372" y="1334"/>
                  </a:cubicBezTo>
                  <a:cubicBezTo>
                    <a:pt x="245" y="1334"/>
                    <a:pt x="119" y="1311"/>
                    <a:pt x="1" y="1265"/>
                  </a:cubicBezTo>
                  <a:lnTo>
                    <a:pt x="1" y="1265"/>
                  </a:lnTo>
                  <a:cubicBezTo>
                    <a:pt x="151" y="1651"/>
                    <a:pt x="509" y="1856"/>
                    <a:pt x="868" y="1856"/>
                  </a:cubicBezTo>
                  <a:cubicBezTo>
                    <a:pt x="1155" y="1856"/>
                    <a:pt x="1444" y="1726"/>
                    <a:pt x="1630" y="1453"/>
                  </a:cubicBezTo>
                  <a:cubicBezTo>
                    <a:pt x="2053" y="837"/>
                    <a:pt x="1610" y="1"/>
                    <a:pt x="866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3" name="CustomShape 50"/>
            <p:cNvSpPr/>
            <p:nvPr/>
          </p:nvSpPr>
          <p:spPr>
            <a:xfrm>
              <a:off x="8527680" y="105120"/>
              <a:ext cx="19440" cy="16560"/>
            </a:xfrm>
            <a:custGeom>
              <a:avLst/>
              <a:gdLst/>
              <a:ahLst/>
              <a:cxnLst/>
              <a:rect l="l" t="t" r="r" b="b"/>
              <a:pathLst>
                <a:path w="843" h="746">
                  <a:moveTo>
                    <a:pt x="505" y="0"/>
                  </a:moveTo>
                  <a:cubicBezTo>
                    <a:pt x="251" y="0"/>
                    <a:pt x="18" y="171"/>
                    <a:pt x="8" y="393"/>
                  </a:cubicBezTo>
                  <a:cubicBezTo>
                    <a:pt x="0" y="635"/>
                    <a:pt x="201" y="723"/>
                    <a:pt x="338" y="743"/>
                  </a:cubicBezTo>
                  <a:cubicBezTo>
                    <a:pt x="348" y="745"/>
                    <a:pt x="360" y="745"/>
                    <a:pt x="372" y="745"/>
                  </a:cubicBezTo>
                  <a:cubicBezTo>
                    <a:pt x="511" y="745"/>
                    <a:pt x="719" y="650"/>
                    <a:pt x="778" y="499"/>
                  </a:cubicBezTo>
                  <a:cubicBezTo>
                    <a:pt x="842" y="334"/>
                    <a:pt x="804" y="30"/>
                    <a:pt x="572" y="4"/>
                  </a:cubicBezTo>
                  <a:cubicBezTo>
                    <a:pt x="549" y="2"/>
                    <a:pt x="527" y="0"/>
                    <a:pt x="505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4" name="CustomShape 51"/>
            <p:cNvSpPr/>
            <p:nvPr/>
          </p:nvSpPr>
          <p:spPr>
            <a:xfrm>
              <a:off x="8357400" y="209880"/>
              <a:ext cx="218880" cy="228240"/>
            </a:xfrm>
            <a:custGeom>
              <a:avLst/>
              <a:gdLst/>
              <a:ahLst/>
              <a:cxnLst/>
              <a:rect l="l" t="t" r="r" b="b"/>
              <a:pathLst>
                <a:path w="9176" h="10408">
                  <a:moveTo>
                    <a:pt x="3641" y="1"/>
                  </a:moveTo>
                  <a:cubicBezTo>
                    <a:pt x="3503" y="1"/>
                    <a:pt x="3426" y="153"/>
                    <a:pt x="3414" y="324"/>
                  </a:cubicBezTo>
                  <a:cubicBezTo>
                    <a:pt x="3401" y="533"/>
                    <a:pt x="3437" y="741"/>
                    <a:pt x="3517" y="937"/>
                  </a:cubicBezTo>
                  <a:cubicBezTo>
                    <a:pt x="3607" y="1150"/>
                    <a:pt x="3574" y="1372"/>
                    <a:pt x="3527" y="1457"/>
                  </a:cubicBezTo>
                  <a:cubicBezTo>
                    <a:pt x="3506" y="1498"/>
                    <a:pt x="3474" y="1510"/>
                    <a:pt x="3443" y="1510"/>
                  </a:cubicBezTo>
                  <a:cubicBezTo>
                    <a:pt x="3418" y="1510"/>
                    <a:pt x="3394" y="1502"/>
                    <a:pt x="3378" y="1495"/>
                  </a:cubicBezTo>
                  <a:cubicBezTo>
                    <a:pt x="3373" y="1495"/>
                    <a:pt x="3368" y="1493"/>
                    <a:pt x="3363" y="1490"/>
                  </a:cubicBezTo>
                  <a:cubicBezTo>
                    <a:pt x="3347" y="1485"/>
                    <a:pt x="3242" y="1336"/>
                    <a:pt x="3049" y="1176"/>
                  </a:cubicBezTo>
                  <a:cubicBezTo>
                    <a:pt x="2956" y="1099"/>
                    <a:pt x="2858" y="1029"/>
                    <a:pt x="2753" y="973"/>
                  </a:cubicBezTo>
                  <a:cubicBezTo>
                    <a:pt x="2663" y="921"/>
                    <a:pt x="2567" y="878"/>
                    <a:pt x="2469" y="847"/>
                  </a:cubicBezTo>
                  <a:cubicBezTo>
                    <a:pt x="2126" y="732"/>
                    <a:pt x="1788" y="689"/>
                    <a:pt x="1511" y="689"/>
                  </a:cubicBezTo>
                  <a:cubicBezTo>
                    <a:pt x="1334" y="689"/>
                    <a:pt x="1182" y="706"/>
                    <a:pt x="1069" y="733"/>
                  </a:cubicBezTo>
                  <a:cubicBezTo>
                    <a:pt x="943" y="762"/>
                    <a:pt x="868" y="823"/>
                    <a:pt x="830" y="896"/>
                  </a:cubicBezTo>
                  <a:cubicBezTo>
                    <a:pt x="778" y="986"/>
                    <a:pt x="781" y="1091"/>
                    <a:pt x="796" y="1174"/>
                  </a:cubicBezTo>
                  <a:cubicBezTo>
                    <a:pt x="827" y="1320"/>
                    <a:pt x="979" y="1369"/>
                    <a:pt x="1154" y="1400"/>
                  </a:cubicBezTo>
                  <a:cubicBezTo>
                    <a:pt x="1329" y="1428"/>
                    <a:pt x="1592" y="1431"/>
                    <a:pt x="1834" y="1547"/>
                  </a:cubicBezTo>
                  <a:cubicBezTo>
                    <a:pt x="2076" y="1663"/>
                    <a:pt x="2222" y="1730"/>
                    <a:pt x="2251" y="1791"/>
                  </a:cubicBezTo>
                  <a:cubicBezTo>
                    <a:pt x="2258" y="1809"/>
                    <a:pt x="2253" y="1815"/>
                    <a:pt x="2239" y="1815"/>
                  </a:cubicBezTo>
                  <a:cubicBezTo>
                    <a:pt x="2204" y="1815"/>
                    <a:pt x="2114" y="1772"/>
                    <a:pt x="2065" y="1768"/>
                  </a:cubicBezTo>
                  <a:cubicBezTo>
                    <a:pt x="1921" y="1750"/>
                    <a:pt x="1507" y="1598"/>
                    <a:pt x="997" y="1537"/>
                  </a:cubicBezTo>
                  <a:cubicBezTo>
                    <a:pt x="822" y="1516"/>
                    <a:pt x="678" y="1500"/>
                    <a:pt x="559" y="1500"/>
                  </a:cubicBezTo>
                  <a:cubicBezTo>
                    <a:pt x="482" y="1500"/>
                    <a:pt x="416" y="1507"/>
                    <a:pt x="358" y="1524"/>
                  </a:cubicBezTo>
                  <a:cubicBezTo>
                    <a:pt x="248" y="1557"/>
                    <a:pt x="171" y="1629"/>
                    <a:pt x="119" y="1768"/>
                  </a:cubicBezTo>
                  <a:cubicBezTo>
                    <a:pt x="1" y="2085"/>
                    <a:pt x="364" y="2211"/>
                    <a:pt x="588" y="2260"/>
                  </a:cubicBezTo>
                  <a:cubicBezTo>
                    <a:pt x="873" y="2322"/>
                    <a:pt x="1303" y="2376"/>
                    <a:pt x="1612" y="2453"/>
                  </a:cubicBezTo>
                  <a:cubicBezTo>
                    <a:pt x="1870" y="2517"/>
                    <a:pt x="2220" y="2577"/>
                    <a:pt x="2258" y="2641"/>
                  </a:cubicBezTo>
                  <a:cubicBezTo>
                    <a:pt x="2261" y="2644"/>
                    <a:pt x="2263" y="2646"/>
                    <a:pt x="2263" y="2651"/>
                  </a:cubicBezTo>
                  <a:cubicBezTo>
                    <a:pt x="2266" y="2683"/>
                    <a:pt x="2225" y="2692"/>
                    <a:pt x="2172" y="2692"/>
                  </a:cubicBezTo>
                  <a:cubicBezTo>
                    <a:pt x="2115" y="2692"/>
                    <a:pt x="2045" y="2682"/>
                    <a:pt x="2001" y="2682"/>
                  </a:cubicBezTo>
                  <a:cubicBezTo>
                    <a:pt x="1966" y="2682"/>
                    <a:pt x="1851" y="2672"/>
                    <a:pt x="1691" y="2672"/>
                  </a:cubicBezTo>
                  <a:cubicBezTo>
                    <a:pt x="1471" y="2672"/>
                    <a:pt x="1165" y="2691"/>
                    <a:pt x="858" y="2780"/>
                  </a:cubicBezTo>
                  <a:cubicBezTo>
                    <a:pt x="410" y="2909"/>
                    <a:pt x="330" y="3050"/>
                    <a:pt x="315" y="3197"/>
                  </a:cubicBezTo>
                  <a:cubicBezTo>
                    <a:pt x="312" y="3225"/>
                    <a:pt x="310" y="3254"/>
                    <a:pt x="310" y="3285"/>
                  </a:cubicBezTo>
                  <a:cubicBezTo>
                    <a:pt x="305" y="3455"/>
                    <a:pt x="383" y="3579"/>
                    <a:pt x="681" y="3579"/>
                  </a:cubicBezTo>
                  <a:cubicBezTo>
                    <a:pt x="698" y="3579"/>
                    <a:pt x="716" y="3579"/>
                    <a:pt x="734" y="3578"/>
                  </a:cubicBezTo>
                  <a:cubicBezTo>
                    <a:pt x="1077" y="3563"/>
                    <a:pt x="1478" y="3436"/>
                    <a:pt x="1725" y="3385"/>
                  </a:cubicBezTo>
                  <a:cubicBezTo>
                    <a:pt x="1875" y="3354"/>
                    <a:pt x="2014" y="3342"/>
                    <a:pt x="2109" y="3342"/>
                  </a:cubicBezTo>
                  <a:cubicBezTo>
                    <a:pt x="2173" y="3342"/>
                    <a:pt x="2217" y="3347"/>
                    <a:pt x="2230" y="3357"/>
                  </a:cubicBezTo>
                  <a:cubicBezTo>
                    <a:pt x="2263" y="3380"/>
                    <a:pt x="2251" y="3416"/>
                    <a:pt x="2189" y="3426"/>
                  </a:cubicBezTo>
                  <a:lnTo>
                    <a:pt x="2176" y="3426"/>
                  </a:lnTo>
                  <a:cubicBezTo>
                    <a:pt x="2065" y="3439"/>
                    <a:pt x="1419" y="3475"/>
                    <a:pt x="1041" y="3637"/>
                  </a:cubicBezTo>
                  <a:cubicBezTo>
                    <a:pt x="971" y="3666"/>
                    <a:pt x="909" y="3707"/>
                    <a:pt x="858" y="3761"/>
                  </a:cubicBezTo>
                  <a:cubicBezTo>
                    <a:pt x="680" y="3954"/>
                    <a:pt x="781" y="4224"/>
                    <a:pt x="1084" y="4247"/>
                  </a:cubicBezTo>
                  <a:cubicBezTo>
                    <a:pt x="1110" y="4249"/>
                    <a:pt x="1137" y="4250"/>
                    <a:pt x="1164" y="4250"/>
                  </a:cubicBezTo>
                  <a:cubicBezTo>
                    <a:pt x="1534" y="4250"/>
                    <a:pt x="1990" y="4081"/>
                    <a:pt x="2122" y="4054"/>
                  </a:cubicBezTo>
                  <a:cubicBezTo>
                    <a:pt x="2145" y="4050"/>
                    <a:pt x="2165" y="4047"/>
                    <a:pt x="2182" y="4047"/>
                  </a:cubicBezTo>
                  <a:cubicBezTo>
                    <a:pt x="2265" y="4047"/>
                    <a:pt x="2288" y="4106"/>
                    <a:pt x="2490" y="4224"/>
                  </a:cubicBezTo>
                  <a:cubicBezTo>
                    <a:pt x="2732" y="4366"/>
                    <a:pt x="2850" y="4358"/>
                    <a:pt x="3123" y="4466"/>
                  </a:cubicBezTo>
                  <a:cubicBezTo>
                    <a:pt x="3396" y="4574"/>
                    <a:pt x="3535" y="4953"/>
                    <a:pt x="3633" y="5107"/>
                  </a:cubicBezTo>
                  <a:cubicBezTo>
                    <a:pt x="3731" y="5262"/>
                    <a:pt x="4217" y="7308"/>
                    <a:pt x="6009" y="8742"/>
                  </a:cubicBezTo>
                  <a:cubicBezTo>
                    <a:pt x="6673" y="9278"/>
                    <a:pt x="7162" y="9661"/>
                    <a:pt x="7538" y="9931"/>
                  </a:cubicBezTo>
                  <a:cubicBezTo>
                    <a:pt x="7865" y="10166"/>
                    <a:pt x="8107" y="10315"/>
                    <a:pt x="8308" y="10408"/>
                  </a:cubicBezTo>
                  <a:cubicBezTo>
                    <a:pt x="8411" y="10320"/>
                    <a:pt x="8519" y="10184"/>
                    <a:pt x="8638" y="9983"/>
                  </a:cubicBezTo>
                  <a:lnTo>
                    <a:pt x="8640" y="9988"/>
                  </a:lnTo>
                  <a:cubicBezTo>
                    <a:pt x="9176" y="9046"/>
                    <a:pt x="9006" y="7694"/>
                    <a:pt x="8684" y="7190"/>
                  </a:cubicBezTo>
                  <a:cubicBezTo>
                    <a:pt x="8576" y="7156"/>
                    <a:pt x="8444" y="7113"/>
                    <a:pt x="8298" y="7051"/>
                  </a:cubicBezTo>
                  <a:cubicBezTo>
                    <a:pt x="8290" y="7051"/>
                    <a:pt x="8285" y="7046"/>
                    <a:pt x="8277" y="7043"/>
                  </a:cubicBezTo>
                  <a:cubicBezTo>
                    <a:pt x="7773" y="6837"/>
                    <a:pt x="7098" y="6474"/>
                    <a:pt x="6529" y="5864"/>
                  </a:cubicBezTo>
                  <a:cubicBezTo>
                    <a:pt x="5466" y="4721"/>
                    <a:pt x="4750" y="2880"/>
                    <a:pt x="4681" y="2489"/>
                  </a:cubicBezTo>
                  <a:cubicBezTo>
                    <a:pt x="4614" y="2100"/>
                    <a:pt x="4230" y="1372"/>
                    <a:pt x="4150" y="1006"/>
                  </a:cubicBezTo>
                  <a:cubicBezTo>
                    <a:pt x="4073" y="638"/>
                    <a:pt x="4055" y="291"/>
                    <a:pt x="3999" y="200"/>
                  </a:cubicBezTo>
                  <a:cubicBezTo>
                    <a:pt x="3939" y="113"/>
                    <a:pt x="3847" y="49"/>
                    <a:pt x="3744" y="20"/>
                  </a:cubicBezTo>
                  <a:cubicBezTo>
                    <a:pt x="3718" y="10"/>
                    <a:pt x="3692" y="5"/>
                    <a:pt x="3664" y="2"/>
                  </a:cubicBezTo>
                  <a:cubicBezTo>
                    <a:pt x="3656" y="1"/>
                    <a:pt x="3648" y="1"/>
                    <a:pt x="3641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5" name="CustomShape 52"/>
            <p:cNvSpPr/>
            <p:nvPr/>
          </p:nvSpPr>
          <p:spPr>
            <a:xfrm>
              <a:off x="8305200" y="195120"/>
              <a:ext cx="30960" cy="29880"/>
            </a:xfrm>
            <a:custGeom>
              <a:avLst/>
              <a:gdLst/>
              <a:ahLst/>
              <a:cxnLst/>
              <a:rect l="l" t="t" r="r" b="b"/>
              <a:pathLst>
                <a:path w="1317" h="1346">
                  <a:moveTo>
                    <a:pt x="777" y="1"/>
                  </a:moveTo>
                  <a:cubicBezTo>
                    <a:pt x="680" y="1"/>
                    <a:pt x="574" y="31"/>
                    <a:pt x="467" y="111"/>
                  </a:cubicBezTo>
                  <a:cubicBezTo>
                    <a:pt x="392" y="167"/>
                    <a:pt x="325" y="237"/>
                    <a:pt x="271" y="314"/>
                  </a:cubicBezTo>
                  <a:cubicBezTo>
                    <a:pt x="37" y="631"/>
                    <a:pt x="1" y="888"/>
                    <a:pt x="52" y="1066"/>
                  </a:cubicBezTo>
                  <a:cubicBezTo>
                    <a:pt x="70" y="1138"/>
                    <a:pt x="106" y="1205"/>
                    <a:pt x="160" y="1256"/>
                  </a:cubicBezTo>
                  <a:cubicBezTo>
                    <a:pt x="225" y="1318"/>
                    <a:pt x="299" y="1345"/>
                    <a:pt x="377" y="1345"/>
                  </a:cubicBezTo>
                  <a:cubicBezTo>
                    <a:pt x="597" y="1345"/>
                    <a:pt x="854" y="1128"/>
                    <a:pt x="1051" y="831"/>
                  </a:cubicBezTo>
                  <a:lnTo>
                    <a:pt x="1051" y="829"/>
                  </a:lnTo>
                  <a:cubicBezTo>
                    <a:pt x="1316" y="427"/>
                    <a:pt x="1272" y="340"/>
                    <a:pt x="1131" y="165"/>
                  </a:cubicBezTo>
                  <a:cubicBezTo>
                    <a:pt x="1061" y="79"/>
                    <a:pt x="931" y="1"/>
                    <a:pt x="77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6" name="CustomShape 53"/>
            <p:cNvSpPr/>
            <p:nvPr/>
          </p:nvSpPr>
          <p:spPr>
            <a:xfrm>
              <a:off x="8306280" y="195120"/>
              <a:ext cx="28080" cy="29880"/>
            </a:xfrm>
            <a:custGeom>
              <a:avLst/>
              <a:gdLst/>
              <a:ahLst/>
              <a:cxnLst/>
              <a:rect l="l" t="t" r="r" b="b"/>
              <a:pathLst>
                <a:path w="1193" h="1343">
                  <a:moveTo>
                    <a:pt x="726" y="1"/>
                  </a:moveTo>
                  <a:cubicBezTo>
                    <a:pt x="613" y="4"/>
                    <a:pt x="502" y="42"/>
                    <a:pt x="415" y="112"/>
                  </a:cubicBezTo>
                  <a:cubicBezTo>
                    <a:pt x="700" y="235"/>
                    <a:pt x="852" y="248"/>
                    <a:pt x="585" y="603"/>
                  </a:cubicBezTo>
                  <a:cubicBezTo>
                    <a:pt x="381" y="876"/>
                    <a:pt x="157" y="1028"/>
                    <a:pt x="0" y="1067"/>
                  </a:cubicBezTo>
                  <a:cubicBezTo>
                    <a:pt x="18" y="1139"/>
                    <a:pt x="54" y="1206"/>
                    <a:pt x="108" y="1257"/>
                  </a:cubicBezTo>
                  <a:cubicBezTo>
                    <a:pt x="155" y="1301"/>
                    <a:pt x="211" y="1329"/>
                    <a:pt x="273" y="1342"/>
                  </a:cubicBezTo>
                  <a:cubicBezTo>
                    <a:pt x="312" y="1270"/>
                    <a:pt x="366" y="1211"/>
                    <a:pt x="435" y="1170"/>
                  </a:cubicBezTo>
                  <a:cubicBezTo>
                    <a:pt x="518" y="1116"/>
                    <a:pt x="605" y="1074"/>
                    <a:pt x="698" y="1041"/>
                  </a:cubicBezTo>
                  <a:cubicBezTo>
                    <a:pt x="755" y="1020"/>
                    <a:pt x="814" y="1008"/>
                    <a:pt x="873" y="1000"/>
                  </a:cubicBezTo>
                  <a:cubicBezTo>
                    <a:pt x="917" y="946"/>
                    <a:pt x="960" y="889"/>
                    <a:pt x="999" y="830"/>
                  </a:cubicBezTo>
                  <a:cubicBezTo>
                    <a:pt x="1138" y="619"/>
                    <a:pt x="1192" y="495"/>
                    <a:pt x="1192" y="400"/>
                  </a:cubicBezTo>
                  <a:cubicBezTo>
                    <a:pt x="1192" y="312"/>
                    <a:pt x="1146" y="248"/>
                    <a:pt x="1079" y="166"/>
                  </a:cubicBezTo>
                  <a:cubicBezTo>
                    <a:pt x="991" y="63"/>
                    <a:pt x="863" y="1"/>
                    <a:pt x="726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7" name="CustomShape 54"/>
            <p:cNvSpPr/>
            <p:nvPr/>
          </p:nvSpPr>
          <p:spPr>
            <a:xfrm>
              <a:off x="8310600" y="217440"/>
              <a:ext cx="30960" cy="21240"/>
            </a:xfrm>
            <a:custGeom>
              <a:avLst/>
              <a:gdLst/>
              <a:ahLst/>
              <a:cxnLst/>
              <a:rect l="l" t="t" r="r" b="b"/>
              <a:pathLst>
                <a:path w="1270" h="996">
                  <a:moveTo>
                    <a:pt x="734" y="0"/>
                  </a:moveTo>
                  <a:cubicBezTo>
                    <a:pt x="655" y="0"/>
                    <a:pt x="573" y="17"/>
                    <a:pt x="492" y="46"/>
                  </a:cubicBezTo>
                  <a:cubicBezTo>
                    <a:pt x="402" y="79"/>
                    <a:pt x="315" y="121"/>
                    <a:pt x="232" y="175"/>
                  </a:cubicBezTo>
                  <a:cubicBezTo>
                    <a:pt x="11" y="316"/>
                    <a:pt x="1" y="515"/>
                    <a:pt x="60" y="718"/>
                  </a:cubicBezTo>
                  <a:cubicBezTo>
                    <a:pt x="65" y="733"/>
                    <a:pt x="70" y="746"/>
                    <a:pt x="75" y="764"/>
                  </a:cubicBezTo>
                  <a:cubicBezTo>
                    <a:pt x="133" y="933"/>
                    <a:pt x="246" y="995"/>
                    <a:pt x="378" y="995"/>
                  </a:cubicBezTo>
                  <a:cubicBezTo>
                    <a:pt x="638" y="995"/>
                    <a:pt x="970" y="756"/>
                    <a:pt x="1090" y="623"/>
                  </a:cubicBezTo>
                  <a:lnTo>
                    <a:pt x="1090" y="620"/>
                  </a:lnTo>
                  <a:cubicBezTo>
                    <a:pt x="1270" y="419"/>
                    <a:pt x="1221" y="311"/>
                    <a:pt x="1017" y="108"/>
                  </a:cubicBezTo>
                  <a:cubicBezTo>
                    <a:pt x="939" y="31"/>
                    <a:pt x="840" y="0"/>
                    <a:pt x="734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8" name="CustomShape 55"/>
            <p:cNvSpPr/>
            <p:nvPr/>
          </p:nvSpPr>
          <p:spPr>
            <a:xfrm>
              <a:off x="8315640" y="252720"/>
              <a:ext cx="20160" cy="16200"/>
            </a:xfrm>
            <a:custGeom>
              <a:avLst/>
              <a:gdLst/>
              <a:ahLst/>
              <a:cxnLst/>
              <a:rect l="l" t="t" r="r" b="b"/>
              <a:pathLst>
                <a:path w="869" h="765">
                  <a:moveTo>
                    <a:pt x="215" y="1"/>
                  </a:moveTo>
                  <a:cubicBezTo>
                    <a:pt x="70" y="6"/>
                    <a:pt x="19" y="26"/>
                    <a:pt x="11" y="168"/>
                  </a:cubicBezTo>
                  <a:cubicBezTo>
                    <a:pt x="11" y="191"/>
                    <a:pt x="9" y="209"/>
                    <a:pt x="9" y="227"/>
                  </a:cubicBezTo>
                  <a:cubicBezTo>
                    <a:pt x="1" y="420"/>
                    <a:pt x="9" y="536"/>
                    <a:pt x="264" y="655"/>
                  </a:cubicBezTo>
                  <a:cubicBezTo>
                    <a:pt x="418" y="728"/>
                    <a:pt x="520" y="765"/>
                    <a:pt x="596" y="765"/>
                  </a:cubicBezTo>
                  <a:cubicBezTo>
                    <a:pt x="655" y="765"/>
                    <a:pt x="698" y="741"/>
                    <a:pt x="737" y="693"/>
                  </a:cubicBezTo>
                  <a:cubicBezTo>
                    <a:pt x="825" y="583"/>
                    <a:pt x="868" y="292"/>
                    <a:pt x="737" y="196"/>
                  </a:cubicBezTo>
                  <a:cubicBezTo>
                    <a:pt x="657" y="137"/>
                    <a:pt x="567" y="93"/>
                    <a:pt x="475" y="57"/>
                  </a:cubicBezTo>
                  <a:cubicBezTo>
                    <a:pt x="392" y="24"/>
                    <a:pt x="305" y="3"/>
                    <a:pt x="215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99" name="CustomShape 56"/>
            <p:cNvSpPr/>
            <p:nvPr/>
          </p:nvSpPr>
          <p:spPr>
            <a:xfrm>
              <a:off x="8315640" y="256320"/>
              <a:ext cx="18720" cy="12600"/>
            </a:xfrm>
            <a:custGeom>
              <a:avLst/>
              <a:gdLst/>
              <a:ahLst/>
              <a:cxnLst/>
              <a:rect l="l" t="t" r="r" b="b"/>
              <a:pathLst>
                <a:path w="814" h="596">
                  <a:moveTo>
                    <a:pt x="698" y="1"/>
                  </a:moveTo>
                  <a:cubicBezTo>
                    <a:pt x="657" y="19"/>
                    <a:pt x="615" y="26"/>
                    <a:pt x="574" y="26"/>
                  </a:cubicBezTo>
                  <a:lnTo>
                    <a:pt x="541" y="26"/>
                  </a:lnTo>
                  <a:cubicBezTo>
                    <a:pt x="621" y="181"/>
                    <a:pt x="618" y="225"/>
                    <a:pt x="409" y="248"/>
                  </a:cubicBezTo>
                  <a:lnTo>
                    <a:pt x="379" y="248"/>
                  </a:lnTo>
                  <a:cubicBezTo>
                    <a:pt x="227" y="248"/>
                    <a:pt x="88" y="140"/>
                    <a:pt x="3" y="57"/>
                  </a:cubicBezTo>
                  <a:cubicBezTo>
                    <a:pt x="3" y="83"/>
                    <a:pt x="0" y="109"/>
                    <a:pt x="0" y="132"/>
                  </a:cubicBezTo>
                  <a:cubicBezTo>
                    <a:pt x="0" y="281"/>
                    <a:pt x="36" y="382"/>
                    <a:pt x="258" y="485"/>
                  </a:cubicBezTo>
                  <a:cubicBezTo>
                    <a:pt x="412" y="557"/>
                    <a:pt x="515" y="595"/>
                    <a:pt x="590" y="595"/>
                  </a:cubicBezTo>
                  <a:cubicBezTo>
                    <a:pt x="646" y="595"/>
                    <a:pt x="700" y="570"/>
                    <a:pt x="731" y="523"/>
                  </a:cubicBezTo>
                  <a:cubicBezTo>
                    <a:pt x="780" y="461"/>
                    <a:pt x="814" y="348"/>
                    <a:pt x="814" y="240"/>
                  </a:cubicBezTo>
                  <a:cubicBezTo>
                    <a:pt x="814" y="153"/>
                    <a:pt x="790" y="70"/>
                    <a:pt x="731" y="26"/>
                  </a:cubicBezTo>
                  <a:cubicBezTo>
                    <a:pt x="721" y="19"/>
                    <a:pt x="711" y="8"/>
                    <a:pt x="698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0" name="CustomShape 57"/>
            <p:cNvSpPr/>
            <p:nvPr/>
          </p:nvSpPr>
          <p:spPr>
            <a:xfrm>
              <a:off x="8314560" y="237960"/>
              <a:ext cx="23760" cy="18720"/>
            </a:xfrm>
            <a:custGeom>
              <a:avLst/>
              <a:gdLst/>
              <a:ahLst/>
              <a:cxnLst/>
              <a:rect l="l" t="t" r="r" b="b"/>
              <a:pathLst>
                <a:path w="1018" h="876">
                  <a:moveTo>
                    <a:pt x="243" y="0"/>
                  </a:moveTo>
                  <a:cubicBezTo>
                    <a:pt x="122" y="0"/>
                    <a:pt x="29" y="59"/>
                    <a:pt x="14" y="201"/>
                  </a:cubicBezTo>
                  <a:cubicBezTo>
                    <a:pt x="8" y="237"/>
                    <a:pt x="6" y="273"/>
                    <a:pt x="6" y="312"/>
                  </a:cubicBezTo>
                  <a:cubicBezTo>
                    <a:pt x="1" y="492"/>
                    <a:pt x="44" y="623"/>
                    <a:pt x="209" y="729"/>
                  </a:cubicBezTo>
                  <a:cubicBezTo>
                    <a:pt x="333" y="809"/>
                    <a:pt x="477" y="875"/>
                    <a:pt x="606" y="875"/>
                  </a:cubicBezTo>
                  <a:cubicBezTo>
                    <a:pt x="681" y="875"/>
                    <a:pt x="750" y="853"/>
                    <a:pt x="809" y="798"/>
                  </a:cubicBezTo>
                  <a:lnTo>
                    <a:pt x="809" y="801"/>
                  </a:lnTo>
                  <a:cubicBezTo>
                    <a:pt x="966" y="654"/>
                    <a:pt x="1017" y="533"/>
                    <a:pt x="902" y="332"/>
                  </a:cubicBezTo>
                  <a:cubicBezTo>
                    <a:pt x="855" y="260"/>
                    <a:pt x="791" y="201"/>
                    <a:pt x="714" y="162"/>
                  </a:cubicBezTo>
                  <a:cubicBezTo>
                    <a:pt x="546" y="59"/>
                    <a:pt x="325" y="0"/>
                    <a:pt x="243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1" name="CustomShape 58"/>
            <p:cNvSpPr/>
            <p:nvPr/>
          </p:nvSpPr>
          <p:spPr>
            <a:xfrm>
              <a:off x="8375760" y="290520"/>
              <a:ext cx="196200" cy="147600"/>
            </a:xfrm>
            <a:custGeom>
              <a:avLst/>
              <a:gdLst/>
              <a:ahLst/>
              <a:cxnLst/>
              <a:rect l="l" t="t" r="r" b="b"/>
              <a:pathLst>
                <a:path w="8216" h="6735">
                  <a:moveTo>
                    <a:pt x="2747" y="0"/>
                  </a:moveTo>
                  <a:cubicBezTo>
                    <a:pt x="2575" y="5"/>
                    <a:pt x="2400" y="21"/>
                    <a:pt x="2230" y="47"/>
                  </a:cubicBezTo>
                  <a:cubicBezTo>
                    <a:pt x="2037" y="70"/>
                    <a:pt x="1849" y="93"/>
                    <a:pt x="1733" y="93"/>
                  </a:cubicBezTo>
                  <a:cubicBezTo>
                    <a:pt x="1710" y="93"/>
                    <a:pt x="1684" y="90"/>
                    <a:pt x="1658" y="88"/>
                  </a:cubicBezTo>
                  <a:cubicBezTo>
                    <a:pt x="1622" y="80"/>
                    <a:pt x="1586" y="77"/>
                    <a:pt x="1550" y="77"/>
                  </a:cubicBezTo>
                  <a:cubicBezTo>
                    <a:pt x="1282" y="77"/>
                    <a:pt x="747" y="175"/>
                    <a:pt x="379" y="247"/>
                  </a:cubicBezTo>
                  <a:cubicBezTo>
                    <a:pt x="343" y="255"/>
                    <a:pt x="304" y="260"/>
                    <a:pt x="268" y="260"/>
                  </a:cubicBezTo>
                  <a:cubicBezTo>
                    <a:pt x="119" y="260"/>
                    <a:pt x="85" y="173"/>
                    <a:pt x="88" y="88"/>
                  </a:cubicBezTo>
                  <a:lnTo>
                    <a:pt x="88" y="88"/>
                  </a:lnTo>
                  <a:cubicBezTo>
                    <a:pt x="34" y="142"/>
                    <a:pt x="3" y="216"/>
                    <a:pt x="0" y="294"/>
                  </a:cubicBezTo>
                  <a:cubicBezTo>
                    <a:pt x="0" y="340"/>
                    <a:pt x="13" y="386"/>
                    <a:pt x="36" y="425"/>
                  </a:cubicBezTo>
                  <a:cubicBezTo>
                    <a:pt x="42" y="433"/>
                    <a:pt x="47" y="443"/>
                    <a:pt x="54" y="451"/>
                  </a:cubicBezTo>
                  <a:cubicBezTo>
                    <a:pt x="93" y="500"/>
                    <a:pt x="150" y="536"/>
                    <a:pt x="209" y="554"/>
                  </a:cubicBezTo>
                  <a:cubicBezTo>
                    <a:pt x="217" y="556"/>
                    <a:pt x="224" y="559"/>
                    <a:pt x="232" y="559"/>
                  </a:cubicBezTo>
                  <a:cubicBezTo>
                    <a:pt x="260" y="567"/>
                    <a:pt x="286" y="572"/>
                    <a:pt x="314" y="574"/>
                  </a:cubicBezTo>
                  <a:cubicBezTo>
                    <a:pt x="340" y="574"/>
                    <a:pt x="366" y="577"/>
                    <a:pt x="392" y="577"/>
                  </a:cubicBezTo>
                  <a:cubicBezTo>
                    <a:pt x="441" y="577"/>
                    <a:pt x="492" y="574"/>
                    <a:pt x="541" y="569"/>
                  </a:cubicBezTo>
                  <a:cubicBezTo>
                    <a:pt x="556" y="567"/>
                    <a:pt x="572" y="564"/>
                    <a:pt x="587" y="561"/>
                  </a:cubicBezTo>
                  <a:cubicBezTo>
                    <a:pt x="595" y="561"/>
                    <a:pt x="605" y="561"/>
                    <a:pt x="616" y="559"/>
                  </a:cubicBezTo>
                  <a:cubicBezTo>
                    <a:pt x="639" y="556"/>
                    <a:pt x="659" y="554"/>
                    <a:pt x="680" y="549"/>
                  </a:cubicBezTo>
                  <a:cubicBezTo>
                    <a:pt x="783" y="533"/>
                    <a:pt x="886" y="510"/>
                    <a:pt x="979" y="484"/>
                  </a:cubicBezTo>
                  <a:cubicBezTo>
                    <a:pt x="991" y="482"/>
                    <a:pt x="1007" y="479"/>
                    <a:pt x="1022" y="474"/>
                  </a:cubicBezTo>
                  <a:lnTo>
                    <a:pt x="1133" y="440"/>
                  </a:lnTo>
                  <a:cubicBezTo>
                    <a:pt x="1231" y="412"/>
                    <a:pt x="1308" y="389"/>
                    <a:pt x="1352" y="381"/>
                  </a:cubicBezTo>
                  <a:cubicBezTo>
                    <a:pt x="1370" y="376"/>
                    <a:pt x="1391" y="374"/>
                    <a:pt x="1411" y="374"/>
                  </a:cubicBezTo>
                  <a:cubicBezTo>
                    <a:pt x="1442" y="374"/>
                    <a:pt x="1473" y="384"/>
                    <a:pt x="1499" y="402"/>
                  </a:cubicBezTo>
                  <a:cubicBezTo>
                    <a:pt x="1512" y="412"/>
                    <a:pt x="1530" y="425"/>
                    <a:pt x="1550" y="440"/>
                  </a:cubicBezTo>
                  <a:cubicBezTo>
                    <a:pt x="1604" y="479"/>
                    <a:pt x="1661" y="518"/>
                    <a:pt x="1720" y="551"/>
                  </a:cubicBezTo>
                  <a:cubicBezTo>
                    <a:pt x="1931" y="675"/>
                    <a:pt x="2047" y="685"/>
                    <a:pt x="2253" y="757"/>
                  </a:cubicBezTo>
                  <a:cubicBezTo>
                    <a:pt x="2284" y="767"/>
                    <a:pt x="2317" y="780"/>
                    <a:pt x="2353" y="796"/>
                  </a:cubicBezTo>
                  <a:cubicBezTo>
                    <a:pt x="2425" y="824"/>
                    <a:pt x="2492" y="870"/>
                    <a:pt x="2544" y="930"/>
                  </a:cubicBezTo>
                  <a:cubicBezTo>
                    <a:pt x="2657" y="1045"/>
                    <a:pt x="2737" y="1202"/>
                    <a:pt x="2801" y="1323"/>
                  </a:cubicBezTo>
                  <a:cubicBezTo>
                    <a:pt x="2824" y="1367"/>
                    <a:pt x="2845" y="1406"/>
                    <a:pt x="2866" y="1434"/>
                  </a:cubicBezTo>
                  <a:cubicBezTo>
                    <a:pt x="2943" y="1560"/>
                    <a:pt x="3288" y="2963"/>
                    <a:pt x="4400" y="4258"/>
                  </a:cubicBezTo>
                  <a:cubicBezTo>
                    <a:pt x="4655" y="4554"/>
                    <a:pt x="4935" y="4825"/>
                    <a:pt x="5239" y="5069"/>
                  </a:cubicBezTo>
                  <a:cubicBezTo>
                    <a:pt x="5388" y="5190"/>
                    <a:pt x="5530" y="5303"/>
                    <a:pt x="5661" y="5406"/>
                  </a:cubicBezTo>
                  <a:lnTo>
                    <a:pt x="5682" y="5424"/>
                  </a:lnTo>
                  <a:cubicBezTo>
                    <a:pt x="5757" y="5484"/>
                    <a:pt x="5826" y="5538"/>
                    <a:pt x="5896" y="5592"/>
                  </a:cubicBezTo>
                  <a:cubicBezTo>
                    <a:pt x="6006" y="5682"/>
                    <a:pt x="6112" y="5764"/>
                    <a:pt x="6212" y="5841"/>
                  </a:cubicBezTo>
                  <a:lnTo>
                    <a:pt x="6305" y="5911"/>
                  </a:lnTo>
                  <a:cubicBezTo>
                    <a:pt x="6477" y="6045"/>
                    <a:pt x="6632" y="6158"/>
                    <a:pt x="6771" y="6258"/>
                  </a:cubicBezTo>
                  <a:cubicBezTo>
                    <a:pt x="7095" y="6493"/>
                    <a:pt x="7337" y="6645"/>
                    <a:pt x="7541" y="6735"/>
                  </a:cubicBezTo>
                  <a:cubicBezTo>
                    <a:pt x="7641" y="6647"/>
                    <a:pt x="7749" y="6511"/>
                    <a:pt x="7868" y="6310"/>
                  </a:cubicBezTo>
                  <a:cubicBezTo>
                    <a:pt x="8117" y="5872"/>
                    <a:pt x="8215" y="5345"/>
                    <a:pt x="8215" y="4855"/>
                  </a:cubicBezTo>
                  <a:cubicBezTo>
                    <a:pt x="8215" y="4294"/>
                    <a:pt x="8086" y="3782"/>
                    <a:pt x="7914" y="3512"/>
                  </a:cubicBezTo>
                  <a:cubicBezTo>
                    <a:pt x="7803" y="3478"/>
                    <a:pt x="7674" y="3434"/>
                    <a:pt x="7525" y="3373"/>
                  </a:cubicBezTo>
                  <a:lnTo>
                    <a:pt x="7525" y="3373"/>
                  </a:lnTo>
                  <a:cubicBezTo>
                    <a:pt x="7765" y="4086"/>
                    <a:pt x="7566" y="4778"/>
                    <a:pt x="7296" y="4843"/>
                  </a:cubicBezTo>
                  <a:cubicBezTo>
                    <a:pt x="7288" y="4845"/>
                    <a:pt x="7281" y="4845"/>
                    <a:pt x="7273" y="4845"/>
                  </a:cubicBezTo>
                  <a:cubicBezTo>
                    <a:pt x="6900" y="4845"/>
                    <a:pt x="4691" y="3496"/>
                    <a:pt x="4014" y="2083"/>
                  </a:cubicBezTo>
                  <a:cubicBezTo>
                    <a:pt x="3319" y="634"/>
                    <a:pt x="3010" y="108"/>
                    <a:pt x="2891" y="23"/>
                  </a:cubicBezTo>
                  <a:cubicBezTo>
                    <a:pt x="2868" y="8"/>
                    <a:pt x="2817" y="0"/>
                    <a:pt x="2750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2" name="CustomShape 59"/>
            <p:cNvSpPr/>
            <p:nvPr/>
          </p:nvSpPr>
          <p:spPr>
            <a:xfrm>
              <a:off x="8364600" y="276480"/>
              <a:ext cx="51480" cy="11880"/>
            </a:xfrm>
            <a:custGeom>
              <a:avLst/>
              <a:gdLst/>
              <a:ahLst/>
              <a:cxnLst/>
              <a:rect l="l" t="t" r="r" b="b"/>
              <a:pathLst>
                <a:path w="2171" h="531">
                  <a:moveTo>
                    <a:pt x="2065" y="0"/>
                  </a:moveTo>
                  <a:cubicBezTo>
                    <a:pt x="1985" y="0"/>
                    <a:pt x="1813" y="59"/>
                    <a:pt x="1414" y="83"/>
                  </a:cubicBezTo>
                  <a:cubicBezTo>
                    <a:pt x="848" y="119"/>
                    <a:pt x="549" y="247"/>
                    <a:pt x="289" y="247"/>
                  </a:cubicBezTo>
                  <a:cubicBezTo>
                    <a:pt x="255" y="247"/>
                    <a:pt x="222" y="247"/>
                    <a:pt x="191" y="242"/>
                  </a:cubicBezTo>
                  <a:cubicBezTo>
                    <a:pt x="119" y="232"/>
                    <a:pt x="55" y="198"/>
                    <a:pt x="6" y="147"/>
                  </a:cubicBezTo>
                  <a:cubicBezTo>
                    <a:pt x="3" y="175"/>
                    <a:pt x="1" y="204"/>
                    <a:pt x="1" y="235"/>
                  </a:cubicBezTo>
                  <a:lnTo>
                    <a:pt x="1" y="247"/>
                  </a:lnTo>
                  <a:cubicBezTo>
                    <a:pt x="1" y="412"/>
                    <a:pt x="80" y="531"/>
                    <a:pt x="369" y="531"/>
                  </a:cubicBezTo>
                  <a:lnTo>
                    <a:pt x="425" y="531"/>
                  </a:lnTo>
                  <a:cubicBezTo>
                    <a:pt x="768" y="515"/>
                    <a:pt x="1169" y="389"/>
                    <a:pt x="1419" y="337"/>
                  </a:cubicBezTo>
                  <a:cubicBezTo>
                    <a:pt x="1543" y="309"/>
                    <a:pt x="1671" y="296"/>
                    <a:pt x="1800" y="294"/>
                  </a:cubicBezTo>
                  <a:cubicBezTo>
                    <a:pt x="1807" y="293"/>
                    <a:pt x="1814" y="293"/>
                    <a:pt x="1821" y="293"/>
                  </a:cubicBezTo>
                  <a:cubicBezTo>
                    <a:pt x="1855" y="293"/>
                    <a:pt x="1889" y="298"/>
                    <a:pt x="1921" y="309"/>
                  </a:cubicBezTo>
                  <a:cubicBezTo>
                    <a:pt x="1931" y="314"/>
                    <a:pt x="1939" y="325"/>
                    <a:pt x="1939" y="337"/>
                  </a:cubicBezTo>
                  <a:cubicBezTo>
                    <a:pt x="1939" y="353"/>
                    <a:pt x="1921" y="368"/>
                    <a:pt x="1882" y="376"/>
                  </a:cubicBezTo>
                  <a:cubicBezTo>
                    <a:pt x="2140" y="363"/>
                    <a:pt x="2171" y="255"/>
                    <a:pt x="2140" y="85"/>
                  </a:cubicBezTo>
                  <a:cubicBezTo>
                    <a:pt x="2130" y="21"/>
                    <a:pt x="2114" y="0"/>
                    <a:pt x="2065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3" name="CustomShape 60"/>
            <p:cNvSpPr/>
            <p:nvPr/>
          </p:nvSpPr>
          <p:spPr>
            <a:xfrm>
              <a:off x="8359920" y="243000"/>
              <a:ext cx="58680" cy="25200"/>
            </a:xfrm>
            <a:custGeom>
              <a:avLst/>
              <a:gdLst/>
              <a:ahLst/>
              <a:cxnLst/>
              <a:rect l="l" t="t" r="r" b="b"/>
              <a:pathLst>
                <a:path w="2485" h="1144">
                  <a:moveTo>
                    <a:pt x="265" y="0"/>
                  </a:moveTo>
                  <a:cubicBezTo>
                    <a:pt x="155" y="34"/>
                    <a:pt x="78" y="108"/>
                    <a:pt x="26" y="245"/>
                  </a:cubicBezTo>
                  <a:cubicBezTo>
                    <a:pt x="11" y="283"/>
                    <a:pt x="3" y="322"/>
                    <a:pt x="0" y="363"/>
                  </a:cubicBezTo>
                  <a:cubicBezTo>
                    <a:pt x="0" y="595"/>
                    <a:pt x="299" y="695"/>
                    <a:pt x="495" y="736"/>
                  </a:cubicBezTo>
                  <a:cubicBezTo>
                    <a:pt x="780" y="798"/>
                    <a:pt x="1210" y="852"/>
                    <a:pt x="1519" y="929"/>
                  </a:cubicBezTo>
                  <a:cubicBezTo>
                    <a:pt x="1777" y="994"/>
                    <a:pt x="2127" y="1053"/>
                    <a:pt x="2165" y="1117"/>
                  </a:cubicBezTo>
                  <a:cubicBezTo>
                    <a:pt x="2199" y="1130"/>
                    <a:pt x="2232" y="1141"/>
                    <a:pt x="2268" y="1143"/>
                  </a:cubicBezTo>
                  <a:cubicBezTo>
                    <a:pt x="2307" y="1141"/>
                    <a:pt x="2340" y="1125"/>
                    <a:pt x="2364" y="1097"/>
                  </a:cubicBezTo>
                  <a:cubicBezTo>
                    <a:pt x="2485" y="968"/>
                    <a:pt x="2364" y="917"/>
                    <a:pt x="2078" y="747"/>
                  </a:cubicBezTo>
                  <a:cubicBezTo>
                    <a:pt x="1789" y="577"/>
                    <a:pt x="855" y="430"/>
                    <a:pt x="587" y="332"/>
                  </a:cubicBezTo>
                  <a:cubicBezTo>
                    <a:pt x="425" y="270"/>
                    <a:pt x="299" y="134"/>
                    <a:pt x="265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4" name="CustomShape 61"/>
            <p:cNvSpPr/>
            <p:nvPr/>
          </p:nvSpPr>
          <p:spPr>
            <a:xfrm>
              <a:off x="8376120" y="228960"/>
              <a:ext cx="43560" cy="21240"/>
            </a:xfrm>
            <a:custGeom>
              <a:avLst/>
              <a:gdLst/>
              <a:ahLst/>
              <a:cxnLst/>
              <a:rect l="l" t="t" r="r" b="b"/>
              <a:pathLst>
                <a:path w="1823" h="948">
                  <a:moveTo>
                    <a:pt x="41" y="0"/>
                  </a:moveTo>
                  <a:cubicBezTo>
                    <a:pt x="41" y="4"/>
                    <a:pt x="40" y="8"/>
                    <a:pt x="40" y="12"/>
                  </a:cubicBezTo>
                  <a:lnTo>
                    <a:pt x="40" y="12"/>
                  </a:lnTo>
                  <a:cubicBezTo>
                    <a:pt x="41" y="9"/>
                    <a:pt x="43" y="6"/>
                    <a:pt x="44" y="3"/>
                  </a:cubicBezTo>
                  <a:lnTo>
                    <a:pt x="41" y="0"/>
                  </a:lnTo>
                  <a:close/>
                  <a:moveTo>
                    <a:pt x="40" y="12"/>
                  </a:moveTo>
                  <a:cubicBezTo>
                    <a:pt x="14" y="63"/>
                    <a:pt x="0" y="119"/>
                    <a:pt x="3" y="178"/>
                  </a:cubicBezTo>
                  <a:cubicBezTo>
                    <a:pt x="3" y="211"/>
                    <a:pt x="5" y="248"/>
                    <a:pt x="13" y="281"/>
                  </a:cubicBezTo>
                  <a:cubicBezTo>
                    <a:pt x="41" y="428"/>
                    <a:pt x="193" y="479"/>
                    <a:pt x="371" y="505"/>
                  </a:cubicBezTo>
                  <a:cubicBezTo>
                    <a:pt x="546" y="533"/>
                    <a:pt x="806" y="541"/>
                    <a:pt x="1048" y="654"/>
                  </a:cubicBezTo>
                  <a:cubicBezTo>
                    <a:pt x="1293" y="768"/>
                    <a:pt x="1439" y="834"/>
                    <a:pt x="1468" y="896"/>
                  </a:cubicBezTo>
                  <a:cubicBezTo>
                    <a:pt x="1596" y="914"/>
                    <a:pt x="1627" y="948"/>
                    <a:pt x="1661" y="948"/>
                  </a:cubicBezTo>
                  <a:cubicBezTo>
                    <a:pt x="1681" y="945"/>
                    <a:pt x="1702" y="935"/>
                    <a:pt x="1717" y="922"/>
                  </a:cubicBezTo>
                  <a:cubicBezTo>
                    <a:pt x="1802" y="863"/>
                    <a:pt x="1823" y="762"/>
                    <a:pt x="1583" y="484"/>
                  </a:cubicBezTo>
                  <a:cubicBezTo>
                    <a:pt x="1344" y="206"/>
                    <a:pt x="1017" y="227"/>
                    <a:pt x="515" y="193"/>
                  </a:cubicBezTo>
                  <a:cubicBezTo>
                    <a:pt x="190" y="176"/>
                    <a:pt x="26" y="132"/>
                    <a:pt x="40" y="12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5" name="CustomShape 62"/>
            <p:cNvSpPr/>
            <p:nvPr/>
          </p:nvSpPr>
          <p:spPr>
            <a:xfrm>
              <a:off x="8423640" y="230760"/>
              <a:ext cx="6480" cy="4680"/>
            </a:xfrm>
            <a:custGeom>
              <a:avLst/>
              <a:gdLst/>
              <a:ahLst/>
              <a:cxnLst/>
              <a:rect l="l" t="t" r="r" b="b"/>
              <a:pathLst>
                <a:path w="295" h="204">
                  <a:moveTo>
                    <a:pt x="1" y="1"/>
                  </a:moveTo>
                  <a:lnTo>
                    <a:pt x="1" y="1"/>
                  </a:lnTo>
                  <a:cubicBezTo>
                    <a:pt x="91" y="73"/>
                    <a:pt x="199" y="140"/>
                    <a:pt x="294" y="204"/>
                  </a:cubicBezTo>
                  <a:cubicBezTo>
                    <a:pt x="201" y="127"/>
                    <a:pt x="104" y="60"/>
                    <a:pt x="1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6" name="CustomShape 63"/>
            <p:cNvSpPr/>
            <p:nvPr/>
          </p:nvSpPr>
          <p:spPr>
            <a:xfrm>
              <a:off x="8437680" y="208800"/>
              <a:ext cx="14040" cy="38880"/>
            </a:xfrm>
            <a:custGeom>
              <a:avLst/>
              <a:gdLst/>
              <a:ahLst/>
              <a:cxnLst/>
              <a:rect l="l" t="t" r="r" b="b"/>
              <a:pathLst>
                <a:path w="580" h="1743">
                  <a:moveTo>
                    <a:pt x="277" y="0"/>
                  </a:moveTo>
                  <a:cubicBezTo>
                    <a:pt x="273" y="0"/>
                    <a:pt x="270" y="1"/>
                    <a:pt x="266" y="2"/>
                  </a:cubicBezTo>
                  <a:cubicBezTo>
                    <a:pt x="127" y="2"/>
                    <a:pt x="50" y="154"/>
                    <a:pt x="39" y="326"/>
                  </a:cubicBezTo>
                  <a:cubicBezTo>
                    <a:pt x="37" y="355"/>
                    <a:pt x="34" y="383"/>
                    <a:pt x="34" y="414"/>
                  </a:cubicBezTo>
                  <a:cubicBezTo>
                    <a:pt x="34" y="592"/>
                    <a:pt x="70" y="772"/>
                    <a:pt x="140" y="937"/>
                  </a:cubicBezTo>
                  <a:cubicBezTo>
                    <a:pt x="178" y="1029"/>
                    <a:pt x="199" y="1127"/>
                    <a:pt x="196" y="1225"/>
                  </a:cubicBezTo>
                  <a:cubicBezTo>
                    <a:pt x="199" y="1305"/>
                    <a:pt x="183" y="1385"/>
                    <a:pt x="152" y="1457"/>
                  </a:cubicBezTo>
                  <a:cubicBezTo>
                    <a:pt x="138" y="1491"/>
                    <a:pt x="105" y="1511"/>
                    <a:pt x="71" y="1511"/>
                  </a:cubicBezTo>
                  <a:cubicBezTo>
                    <a:pt x="69" y="1511"/>
                    <a:pt x="67" y="1511"/>
                    <a:pt x="65" y="1511"/>
                  </a:cubicBezTo>
                  <a:cubicBezTo>
                    <a:pt x="44" y="1511"/>
                    <a:pt x="21" y="1506"/>
                    <a:pt x="1" y="1498"/>
                  </a:cubicBezTo>
                  <a:lnTo>
                    <a:pt x="1" y="1498"/>
                  </a:lnTo>
                  <a:cubicBezTo>
                    <a:pt x="116" y="1639"/>
                    <a:pt x="268" y="1742"/>
                    <a:pt x="382" y="1742"/>
                  </a:cubicBezTo>
                  <a:cubicBezTo>
                    <a:pt x="451" y="1742"/>
                    <a:pt x="505" y="1701"/>
                    <a:pt x="523" y="1608"/>
                  </a:cubicBezTo>
                  <a:cubicBezTo>
                    <a:pt x="580" y="1333"/>
                    <a:pt x="446" y="1037"/>
                    <a:pt x="397" y="502"/>
                  </a:cubicBezTo>
                  <a:cubicBezTo>
                    <a:pt x="376" y="270"/>
                    <a:pt x="358" y="121"/>
                    <a:pt x="369" y="18"/>
                  </a:cubicBezTo>
                  <a:cubicBezTo>
                    <a:pt x="343" y="10"/>
                    <a:pt x="315" y="5"/>
                    <a:pt x="289" y="2"/>
                  </a:cubicBezTo>
                  <a:cubicBezTo>
                    <a:pt x="285" y="1"/>
                    <a:pt x="281" y="0"/>
                    <a:pt x="277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7" name="CustomShape 64"/>
            <p:cNvSpPr/>
            <p:nvPr/>
          </p:nvSpPr>
          <p:spPr>
            <a:xfrm>
              <a:off x="8313120" y="217440"/>
              <a:ext cx="26640" cy="20880"/>
            </a:xfrm>
            <a:custGeom>
              <a:avLst/>
              <a:gdLst/>
              <a:ahLst/>
              <a:cxnLst/>
              <a:rect l="l" t="t" r="r" b="b"/>
              <a:pathLst>
                <a:path w="1139" h="969">
                  <a:moveTo>
                    <a:pt x="685" y="1"/>
                  </a:moveTo>
                  <a:cubicBezTo>
                    <a:pt x="681" y="1"/>
                    <a:pt x="678" y="1"/>
                    <a:pt x="675" y="1"/>
                  </a:cubicBezTo>
                  <a:lnTo>
                    <a:pt x="675" y="3"/>
                  </a:lnTo>
                  <a:cubicBezTo>
                    <a:pt x="652" y="3"/>
                    <a:pt x="631" y="3"/>
                    <a:pt x="608" y="6"/>
                  </a:cubicBezTo>
                  <a:cubicBezTo>
                    <a:pt x="549" y="14"/>
                    <a:pt x="490" y="26"/>
                    <a:pt x="433" y="47"/>
                  </a:cubicBezTo>
                  <a:cubicBezTo>
                    <a:pt x="670" y="222"/>
                    <a:pt x="654" y="479"/>
                    <a:pt x="363" y="647"/>
                  </a:cubicBezTo>
                  <a:cubicBezTo>
                    <a:pt x="276" y="698"/>
                    <a:pt x="181" y="724"/>
                    <a:pt x="80" y="724"/>
                  </a:cubicBezTo>
                  <a:cubicBezTo>
                    <a:pt x="54" y="724"/>
                    <a:pt x="26" y="721"/>
                    <a:pt x="0" y="719"/>
                  </a:cubicBezTo>
                  <a:lnTo>
                    <a:pt x="0" y="719"/>
                  </a:lnTo>
                  <a:cubicBezTo>
                    <a:pt x="3" y="734"/>
                    <a:pt x="8" y="747"/>
                    <a:pt x="13" y="765"/>
                  </a:cubicBezTo>
                  <a:cubicBezTo>
                    <a:pt x="52" y="871"/>
                    <a:pt x="111" y="935"/>
                    <a:pt x="183" y="969"/>
                  </a:cubicBezTo>
                  <a:cubicBezTo>
                    <a:pt x="224" y="943"/>
                    <a:pt x="271" y="933"/>
                    <a:pt x="320" y="933"/>
                  </a:cubicBezTo>
                  <a:cubicBezTo>
                    <a:pt x="379" y="938"/>
                    <a:pt x="435" y="948"/>
                    <a:pt x="490" y="966"/>
                  </a:cubicBezTo>
                  <a:cubicBezTo>
                    <a:pt x="693" y="894"/>
                    <a:pt x="878" y="776"/>
                    <a:pt x="1028" y="621"/>
                  </a:cubicBezTo>
                  <a:cubicBezTo>
                    <a:pt x="1102" y="536"/>
                    <a:pt x="1138" y="469"/>
                    <a:pt x="1138" y="402"/>
                  </a:cubicBezTo>
                  <a:cubicBezTo>
                    <a:pt x="1138" y="312"/>
                    <a:pt x="1074" y="227"/>
                    <a:pt x="958" y="109"/>
                  </a:cubicBezTo>
                  <a:cubicBezTo>
                    <a:pt x="883" y="39"/>
                    <a:pt x="787" y="1"/>
                    <a:pt x="685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8" name="CustomShape 65"/>
            <p:cNvSpPr/>
            <p:nvPr/>
          </p:nvSpPr>
          <p:spPr>
            <a:xfrm>
              <a:off x="8317080" y="237600"/>
              <a:ext cx="6840" cy="1080"/>
            </a:xfrm>
            <a:custGeom>
              <a:avLst/>
              <a:gdLst/>
              <a:ahLst/>
              <a:cxnLst/>
              <a:rect l="l" t="t" r="r" b="b"/>
              <a:pathLst>
                <a:path w="307" h="63">
                  <a:moveTo>
                    <a:pt x="137" y="1"/>
                  </a:moveTo>
                  <a:cubicBezTo>
                    <a:pt x="88" y="1"/>
                    <a:pt x="41" y="11"/>
                    <a:pt x="0" y="37"/>
                  </a:cubicBezTo>
                  <a:cubicBezTo>
                    <a:pt x="41" y="55"/>
                    <a:pt x="88" y="62"/>
                    <a:pt x="134" y="62"/>
                  </a:cubicBezTo>
                  <a:cubicBezTo>
                    <a:pt x="193" y="62"/>
                    <a:pt x="252" y="52"/>
                    <a:pt x="307" y="34"/>
                  </a:cubicBezTo>
                  <a:cubicBezTo>
                    <a:pt x="252" y="16"/>
                    <a:pt x="196" y="6"/>
                    <a:pt x="13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9" name="CustomShape 66"/>
            <p:cNvSpPr/>
            <p:nvPr/>
          </p:nvSpPr>
          <p:spPr>
            <a:xfrm>
              <a:off x="8314560" y="241200"/>
              <a:ext cx="22680" cy="15480"/>
            </a:xfrm>
            <a:custGeom>
              <a:avLst/>
              <a:gdLst/>
              <a:ahLst/>
              <a:cxnLst/>
              <a:rect l="l" t="t" r="r" b="b"/>
              <a:pathLst>
                <a:path w="961" h="717">
                  <a:moveTo>
                    <a:pt x="711" y="1"/>
                  </a:moveTo>
                  <a:lnTo>
                    <a:pt x="711" y="3"/>
                  </a:lnTo>
                  <a:cubicBezTo>
                    <a:pt x="711" y="3"/>
                    <a:pt x="712" y="4"/>
                    <a:pt x="712" y="4"/>
                  </a:cubicBezTo>
                  <a:lnTo>
                    <a:pt x="712" y="4"/>
                  </a:lnTo>
                  <a:cubicBezTo>
                    <a:pt x="712" y="3"/>
                    <a:pt x="712" y="2"/>
                    <a:pt x="711" y="1"/>
                  </a:cubicBezTo>
                  <a:close/>
                  <a:moveTo>
                    <a:pt x="712" y="4"/>
                  </a:moveTo>
                  <a:lnTo>
                    <a:pt x="712" y="4"/>
                  </a:lnTo>
                  <a:cubicBezTo>
                    <a:pt x="762" y="239"/>
                    <a:pt x="615" y="400"/>
                    <a:pt x="390" y="400"/>
                  </a:cubicBezTo>
                  <a:lnTo>
                    <a:pt x="364" y="400"/>
                  </a:lnTo>
                  <a:cubicBezTo>
                    <a:pt x="196" y="392"/>
                    <a:pt x="73" y="261"/>
                    <a:pt x="1" y="150"/>
                  </a:cubicBezTo>
                  <a:lnTo>
                    <a:pt x="1" y="181"/>
                  </a:lnTo>
                  <a:cubicBezTo>
                    <a:pt x="1" y="348"/>
                    <a:pt x="50" y="469"/>
                    <a:pt x="204" y="570"/>
                  </a:cubicBezTo>
                  <a:cubicBezTo>
                    <a:pt x="330" y="649"/>
                    <a:pt x="474" y="716"/>
                    <a:pt x="603" y="716"/>
                  </a:cubicBezTo>
                  <a:cubicBezTo>
                    <a:pt x="606" y="717"/>
                    <a:pt x="609" y="717"/>
                    <a:pt x="613" y="717"/>
                  </a:cubicBezTo>
                  <a:cubicBezTo>
                    <a:pt x="684" y="717"/>
                    <a:pt x="752" y="688"/>
                    <a:pt x="804" y="639"/>
                  </a:cubicBezTo>
                  <a:cubicBezTo>
                    <a:pt x="904" y="549"/>
                    <a:pt x="961" y="467"/>
                    <a:pt x="961" y="369"/>
                  </a:cubicBezTo>
                  <a:cubicBezTo>
                    <a:pt x="956" y="299"/>
                    <a:pt x="935" y="230"/>
                    <a:pt x="897" y="173"/>
                  </a:cubicBezTo>
                  <a:cubicBezTo>
                    <a:pt x="850" y="101"/>
                    <a:pt x="786" y="42"/>
                    <a:pt x="712" y="4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0" name="CustomShape 67"/>
            <p:cNvSpPr/>
            <p:nvPr/>
          </p:nvSpPr>
          <p:spPr>
            <a:xfrm>
              <a:off x="7999920" y="639360"/>
              <a:ext cx="332280" cy="235800"/>
            </a:xfrm>
            <a:custGeom>
              <a:avLst/>
              <a:gdLst/>
              <a:ahLst/>
              <a:cxnLst/>
              <a:rect l="l" t="t" r="r" b="b"/>
              <a:pathLst>
                <a:path w="13941" h="10680">
                  <a:moveTo>
                    <a:pt x="11914" y="1"/>
                  </a:moveTo>
                  <a:cubicBezTo>
                    <a:pt x="9153" y="1"/>
                    <a:pt x="7187" y="641"/>
                    <a:pt x="5384" y="2360"/>
                  </a:cubicBezTo>
                  <a:cubicBezTo>
                    <a:pt x="3353" y="4291"/>
                    <a:pt x="271" y="5802"/>
                    <a:pt x="45" y="7434"/>
                  </a:cubicBezTo>
                  <a:cubicBezTo>
                    <a:pt x="9" y="7678"/>
                    <a:pt x="1" y="7926"/>
                    <a:pt x="21" y="8173"/>
                  </a:cubicBezTo>
                  <a:cubicBezTo>
                    <a:pt x="124" y="9339"/>
                    <a:pt x="933" y="10016"/>
                    <a:pt x="1993" y="10469"/>
                  </a:cubicBezTo>
                  <a:cubicBezTo>
                    <a:pt x="2333" y="10614"/>
                    <a:pt x="2696" y="10679"/>
                    <a:pt x="3075" y="10679"/>
                  </a:cubicBezTo>
                  <a:cubicBezTo>
                    <a:pt x="4112" y="10679"/>
                    <a:pt x="5271" y="10196"/>
                    <a:pt x="6411" y="9563"/>
                  </a:cubicBezTo>
                  <a:cubicBezTo>
                    <a:pt x="6782" y="9357"/>
                    <a:pt x="7160" y="9133"/>
                    <a:pt x="7533" y="8896"/>
                  </a:cubicBezTo>
                  <a:cubicBezTo>
                    <a:pt x="8735" y="8142"/>
                    <a:pt x="9907" y="7277"/>
                    <a:pt x="10718" y="6600"/>
                  </a:cubicBezTo>
                  <a:cubicBezTo>
                    <a:pt x="11783" y="5709"/>
                    <a:pt x="13223" y="4914"/>
                    <a:pt x="13580" y="3163"/>
                  </a:cubicBezTo>
                  <a:lnTo>
                    <a:pt x="13583" y="3163"/>
                  </a:lnTo>
                  <a:cubicBezTo>
                    <a:pt x="13941" y="1410"/>
                    <a:pt x="13923" y="76"/>
                    <a:pt x="12988" y="30"/>
                  </a:cubicBezTo>
                  <a:cubicBezTo>
                    <a:pt x="12617" y="11"/>
                    <a:pt x="12259" y="1"/>
                    <a:pt x="11914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1" name="CustomShape 68"/>
            <p:cNvSpPr/>
            <p:nvPr/>
          </p:nvSpPr>
          <p:spPr>
            <a:xfrm>
              <a:off x="8003880" y="812520"/>
              <a:ext cx="183960" cy="62640"/>
            </a:xfrm>
            <a:custGeom>
              <a:avLst/>
              <a:gdLst/>
              <a:ahLst/>
              <a:cxnLst/>
              <a:rect l="l" t="t" r="r" b="b"/>
              <a:pathLst>
                <a:path w="7708" h="2833">
                  <a:moveTo>
                    <a:pt x="7504" y="0"/>
                  </a:moveTo>
                  <a:cubicBezTo>
                    <a:pt x="7494" y="54"/>
                    <a:pt x="7478" y="108"/>
                    <a:pt x="7458" y="157"/>
                  </a:cubicBezTo>
                  <a:lnTo>
                    <a:pt x="7458" y="163"/>
                  </a:lnTo>
                  <a:cubicBezTo>
                    <a:pt x="7399" y="320"/>
                    <a:pt x="7170" y="544"/>
                    <a:pt x="7025" y="639"/>
                  </a:cubicBezTo>
                  <a:cubicBezTo>
                    <a:pt x="7012" y="649"/>
                    <a:pt x="6994" y="659"/>
                    <a:pt x="6979" y="667"/>
                  </a:cubicBezTo>
                  <a:cubicBezTo>
                    <a:pt x="6917" y="701"/>
                    <a:pt x="6848" y="719"/>
                    <a:pt x="6778" y="719"/>
                  </a:cubicBezTo>
                  <a:cubicBezTo>
                    <a:pt x="6670" y="719"/>
                    <a:pt x="6521" y="683"/>
                    <a:pt x="6271" y="582"/>
                  </a:cubicBezTo>
                  <a:cubicBezTo>
                    <a:pt x="6232" y="567"/>
                    <a:pt x="6194" y="546"/>
                    <a:pt x="6158" y="523"/>
                  </a:cubicBezTo>
                  <a:cubicBezTo>
                    <a:pt x="5398" y="1481"/>
                    <a:pt x="4513" y="2261"/>
                    <a:pt x="3625" y="2441"/>
                  </a:cubicBezTo>
                  <a:cubicBezTo>
                    <a:pt x="3357" y="2495"/>
                    <a:pt x="3084" y="2526"/>
                    <a:pt x="2811" y="2526"/>
                  </a:cubicBezTo>
                  <a:cubicBezTo>
                    <a:pt x="1457" y="2526"/>
                    <a:pt x="623" y="1756"/>
                    <a:pt x="0" y="1009"/>
                  </a:cubicBezTo>
                  <a:lnTo>
                    <a:pt x="0" y="1009"/>
                  </a:lnTo>
                  <a:cubicBezTo>
                    <a:pt x="31" y="1084"/>
                    <a:pt x="64" y="1159"/>
                    <a:pt x="100" y="1228"/>
                  </a:cubicBezTo>
                  <a:lnTo>
                    <a:pt x="103" y="1233"/>
                  </a:lnTo>
                  <a:cubicBezTo>
                    <a:pt x="378" y="1748"/>
                    <a:pt x="839" y="2132"/>
                    <a:pt x="1406" y="2428"/>
                  </a:cubicBezTo>
                  <a:cubicBezTo>
                    <a:pt x="1534" y="2497"/>
                    <a:pt x="1673" y="2559"/>
                    <a:pt x="1812" y="2621"/>
                  </a:cubicBezTo>
                  <a:cubicBezTo>
                    <a:pt x="2149" y="2763"/>
                    <a:pt x="2510" y="2832"/>
                    <a:pt x="2874" y="2832"/>
                  </a:cubicBezTo>
                  <a:cubicBezTo>
                    <a:pt x="2880" y="2832"/>
                    <a:pt x="2887" y="2832"/>
                    <a:pt x="2894" y="2832"/>
                  </a:cubicBezTo>
                  <a:lnTo>
                    <a:pt x="2942" y="2832"/>
                  </a:lnTo>
                  <a:cubicBezTo>
                    <a:pt x="3967" y="2817"/>
                    <a:pt x="5107" y="2338"/>
                    <a:pt x="6230" y="1715"/>
                  </a:cubicBezTo>
                  <a:cubicBezTo>
                    <a:pt x="6580" y="1522"/>
                    <a:pt x="6935" y="1311"/>
                    <a:pt x="7288" y="1089"/>
                  </a:cubicBezTo>
                  <a:cubicBezTo>
                    <a:pt x="7311" y="1074"/>
                    <a:pt x="7332" y="1061"/>
                    <a:pt x="7352" y="1048"/>
                  </a:cubicBezTo>
                  <a:cubicBezTo>
                    <a:pt x="7532" y="881"/>
                    <a:pt x="7656" y="739"/>
                    <a:pt x="7708" y="639"/>
                  </a:cubicBezTo>
                  <a:cubicBezTo>
                    <a:pt x="7630" y="425"/>
                    <a:pt x="7563" y="211"/>
                    <a:pt x="7504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2" name="CustomShape 69"/>
            <p:cNvSpPr/>
            <p:nvPr/>
          </p:nvSpPr>
          <p:spPr>
            <a:xfrm>
              <a:off x="8386200" y="658440"/>
              <a:ext cx="331200" cy="253440"/>
            </a:xfrm>
            <a:custGeom>
              <a:avLst/>
              <a:gdLst/>
              <a:ahLst/>
              <a:cxnLst/>
              <a:rect l="l" t="t" r="r" b="b"/>
              <a:pathLst>
                <a:path w="13868" h="11546">
                  <a:moveTo>
                    <a:pt x="3059" y="0"/>
                  </a:moveTo>
                  <a:cubicBezTo>
                    <a:pt x="0" y="0"/>
                    <a:pt x="1359" y="4872"/>
                    <a:pt x="4770" y="8027"/>
                  </a:cubicBezTo>
                  <a:cubicBezTo>
                    <a:pt x="5189" y="8418"/>
                    <a:pt x="5640" y="8779"/>
                    <a:pt x="6116" y="9103"/>
                  </a:cubicBezTo>
                  <a:cubicBezTo>
                    <a:pt x="6116" y="9103"/>
                    <a:pt x="7661" y="11546"/>
                    <a:pt x="10629" y="11546"/>
                  </a:cubicBezTo>
                  <a:cubicBezTo>
                    <a:pt x="11360" y="11546"/>
                    <a:pt x="11931" y="11464"/>
                    <a:pt x="12374" y="11309"/>
                  </a:cubicBezTo>
                  <a:cubicBezTo>
                    <a:pt x="13731" y="10841"/>
                    <a:pt x="13867" y="9716"/>
                    <a:pt x="13594" y="8282"/>
                  </a:cubicBezTo>
                  <a:cubicBezTo>
                    <a:pt x="13234" y="6379"/>
                    <a:pt x="7553" y="564"/>
                    <a:pt x="3503" y="31"/>
                  </a:cubicBezTo>
                  <a:cubicBezTo>
                    <a:pt x="3346" y="10"/>
                    <a:pt x="3198" y="0"/>
                    <a:pt x="3059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3" name="CustomShape 70"/>
            <p:cNvSpPr/>
            <p:nvPr/>
          </p:nvSpPr>
          <p:spPr>
            <a:xfrm>
              <a:off x="8530560" y="825840"/>
              <a:ext cx="150840" cy="86040"/>
            </a:xfrm>
            <a:custGeom>
              <a:avLst/>
              <a:gdLst/>
              <a:ahLst/>
              <a:cxnLst/>
              <a:rect l="l" t="t" r="r" b="b"/>
              <a:pathLst>
                <a:path w="6324" h="3916">
                  <a:moveTo>
                    <a:pt x="366" y="0"/>
                  </a:moveTo>
                  <a:cubicBezTo>
                    <a:pt x="243" y="441"/>
                    <a:pt x="119" y="914"/>
                    <a:pt x="1" y="1427"/>
                  </a:cubicBezTo>
                  <a:lnTo>
                    <a:pt x="57" y="1468"/>
                  </a:lnTo>
                  <a:lnTo>
                    <a:pt x="65" y="1473"/>
                  </a:lnTo>
                  <a:cubicBezTo>
                    <a:pt x="65" y="1473"/>
                    <a:pt x="1610" y="3916"/>
                    <a:pt x="4575" y="3916"/>
                  </a:cubicBezTo>
                  <a:cubicBezTo>
                    <a:pt x="5172" y="3916"/>
                    <a:pt x="5664" y="3859"/>
                    <a:pt x="6066" y="3756"/>
                  </a:cubicBezTo>
                  <a:cubicBezTo>
                    <a:pt x="6156" y="3733"/>
                    <a:pt x="6241" y="3707"/>
                    <a:pt x="6323" y="3679"/>
                  </a:cubicBezTo>
                  <a:lnTo>
                    <a:pt x="6254" y="3671"/>
                  </a:lnTo>
                  <a:cubicBezTo>
                    <a:pt x="6063" y="3731"/>
                    <a:pt x="5862" y="3762"/>
                    <a:pt x="5662" y="3762"/>
                  </a:cubicBezTo>
                  <a:cubicBezTo>
                    <a:pt x="5317" y="3762"/>
                    <a:pt x="4985" y="3669"/>
                    <a:pt x="4642" y="3486"/>
                  </a:cubicBezTo>
                  <a:cubicBezTo>
                    <a:pt x="3741" y="3329"/>
                    <a:pt x="2753" y="3010"/>
                    <a:pt x="2019" y="2222"/>
                  </a:cubicBezTo>
                  <a:cubicBezTo>
                    <a:pt x="1427" y="1584"/>
                    <a:pt x="1015" y="835"/>
                    <a:pt x="734" y="168"/>
                  </a:cubicBezTo>
                  <a:cubicBezTo>
                    <a:pt x="600" y="139"/>
                    <a:pt x="477" y="83"/>
                    <a:pt x="366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4" name="CustomShape 71"/>
            <p:cNvSpPr/>
            <p:nvPr/>
          </p:nvSpPr>
          <p:spPr>
            <a:xfrm>
              <a:off x="8166240" y="636480"/>
              <a:ext cx="410040" cy="443520"/>
            </a:xfrm>
            <a:custGeom>
              <a:avLst/>
              <a:gdLst/>
              <a:ahLst/>
              <a:cxnLst/>
              <a:rect l="l" t="t" r="r" b="b"/>
              <a:pathLst>
                <a:path w="17192" h="20135">
                  <a:moveTo>
                    <a:pt x="8817" y="1"/>
                  </a:moveTo>
                  <a:cubicBezTo>
                    <a:pt x="7108" y="1"/>
                    <a:pt x="6075" y="16"/>
                    <a:pt x="4928" y="495"/>
                  </a:cubicBezTo>
                  <a:cubicBezTo>
                    <a:pt x="4253" y="778"/>
                    <a:pt x="3538" y="1218"/>
                    <a:pt x="2624" y="1911"/>
                  </a:cubicBezTo>
                  <a:cubicBezTo>
                    <a:pt x="42" y="3862"/>
                    <a:pt x="0" y="6519"/>
                    <a:pt x="1128" y="9201"/>
                  </a:cubicBezTo>
                  <a:cubicBezTo>
                    <a:pt x="2255" y="11886"/>
                    <a:pt x="1128" y="17226"/>
                    <a:pt x="948" y="18394"/>
                  </a:cubicBezTo>
                  <a:cubicBezTo>
                    <a:pt x="765" y="19566"/>
                    <a:pt x="855" y="19627"/>
                    <a:pt x="2356" y="19898"/>
                  </a:cubicBezTo>
                  <a:cubicBezTo>
                    <a:pt x="2968" y="20010"/>
                    <a:pt x="5292" y="20135"/>
                    <a:pt x="7809" y="20135"/>
                  </a:cubicBezTo>
                  <a:cubicBezTo>
                    <a:pt x="7834" y="20135"/>
                    <a:pt x="7860" y="20135"/>
                    <a:pt x="7886" y="20135"/>
                  </a:cubicBezTo>
                  <a:cubicBezTo>
                    <a:pt x="11536" y="20132"/>
                    <a:pt x="15554" y="19864"/>
                    <a:pt x="15315" y="18901"/>
                  </a:cubicBezTo>
                  <a:lnTo>
                    <a:pt x="15315" y="18901"/>
                  </a:lnTo>
                  <a:lnTo>
                    <a:pt x="15312" y="18904"/>
                  </a:lnTo>
                  <a:cubicBezTo>
                    <a:pt x="14906" y="17269"/>
                    <a:pt x="14316" y="14327"/>
                    <a:pt x="15148" y="10473"/>
                  </a:cubicBezTo>
                  <a:cubicBezTo>
                    <a:pt x="15979" y="6619"/>
                    <a:pt x="17192" y="4882"/>
                    <a:pt x="15979" y="3360"/>
                  </a:cubicBezTo>
                  <a:cubicBezTo>
                    <a:pt x="14764" y="1839"/>
                    <a:pt x="11333" y="1"/>
                    <a:pt x="9188" y="1"/>
                  </a:cubicBezTo>
                  <a:cubicBezTo>
                    <a:pt x="9061" y="1"/>
                    <a:pt x="8937" y="1"/>
                    <a:pt x="8817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5" name="CustomShape 72"/>
            <p:cNvSpPr/>
            <p:nvPr/>
          </p:nvSpPr>
          <p:spPr>
            <a:xfrm>
              <a:off x="7983720" y="648360"/>
              <a:ext cx="228240" cy="219600"/>
            </a:xfrm>
            <a:custGeom>
              <a:avLst/>
              <a:gdLst/>
              <a:ahLst/>
              <a:cxnLst/>
              <a:rect l="l" t="t" r="r" b="b"/>
              <a:pathLst>
                <a:path w="9562" h="9990">
                  <a:moveTo>
                    <a:pt x="6168" y="1"/>
                  </a:moveTo>
                  <a:cubicBezTo>
                    <a:pt x="5766" y="1"/>
                    <a:pt x="5420" y="151"/>
                    <a:pt x="5061" y="443"/>
                  </a:cubicBezTo>
                  <a:cubicBezTo>
                    <a:pt x="4348" y="1022"/>
                    <a:pt x="1810" y="3579"/>
                    <a:pt x="906" y="4997"/>
                  </a:cubicBezTo>
                  <a:cubicBezTo>
                    <a:pt x="0" y="6416"/>
                    <a:pt x="209" y="7662"/>
                    <a:pt x="688" y="8264"/>
                  </a:cubicBezTo>
                  <a:cubicBezTo>
                    <a:pt x="1327" y="9067"/>
                    <a:pt x="2187" y="9990"/>
                    <a:pt x="3670" y="9990"/>
                  </a:cubicBezTo>
                  <a:cubicBezTo>
                    <a:pt x="3923" y="9990"/>
                    <a:pt x="4194" y="9963"/>
                    <a:pt x="4485" y="9904"/>
                  </a:cubicBezTo>
                  <a:cubicBezTo>
                    <a:pt x="6482" y="9500"/>
                    <a:pt x="8472" y="6042"/>
                    <a:pt x="9018" y="4420"/>
                  </a:cubicBezTo>
                  <a:cubicBezTo>
                    <a:pt x="9561" y="2799"/>
                    <a:pt x="8732" y="1043"/>
                    <a:pt x="7584" y="443"/>
                  </a:cubicBezTo>
                  <a:cubicBezTo>
                    <a:pt x="7014" y="146"/>
                    <a:pt x="6564" y="1"/>
                    <a:pt x="6168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6" name="CustomShape 73"/>
            <p:cNvSpPr/>
            <p:nvPr/>
          </p:nvSpPr>
          <p:spPr>
            <a:xfrm>
              <a:off x="8530200" y="681840"/>
              <a:ext cx="221760" cy="226800"/>
            </a:xfrm>
            <a:custGeom>
              <a:avLst/>
              <a:gdLst/>
              <a:ahLst/>
              <a:cxnLst/>
              <a:rect l="l" t="t" r="r" b="b"/>
              <a:pathLst>
                <a:path w="9299" h="10303">
                  <a:moveTo>
                    <a:pt x="3344" y="1"/>
                  </a:moveTo>
                  <a:cubicBezTo>
                    <a:pt x="2601" y="1"/>
                    <a:pt x="1966" y="608"/>
                    <a:pt x="1231" y="1305"/>
                  </a:cubicBezTo>
                  <a:cubicBezTo>
                    <a:pt x="234" y="2253"/>
                    <a:pt x="0" y="2961"/>
                    <a:pt x="443" y="3908"/>
                  </a:cubicBezTo>
                  <a:cubicBezTo>
                    <a:pt x="886" y="4853"/>
                    <a:pt x="1609" y="7298"/>
                    <a:pt x="3097" y="8763"/>
                  </a:cubicBezTo>
                  <a:cubicBezTo>
                    <a:pt x="4103" y="9753"/>
                    <a:pt x="4865" y="10302"/>
                    <a:pt x="5694" y="10302"/>
                  </a:cubicBezTo>
                  <a:cubicBezTo>
                    <a:pt x="6091" y="10302"/>
                    <a:pt x="6504" y="10176"/>
                    <a:pt x="6966" y="9911"/>
                  </a:cubicBezTo>
                  <a:cubicBezTo>
                    <a:pt x="8761" y="8887"/>
                    <a:pt x="9299" y="7605"/>
                    <a:pt x="8709" y="5949"/>
                  </a:cubicBezTo>
                  <a:cubicBezTo>
                    <a:pt x="8120" y="4292"/>
                    <a:pt x="5337" y="940"/>
                    <a:pt x="4191" y="258"/>
                  </a:cubicBezTo>
                  <a:cubicBezTo>
                    <a:pt x="3889" y="78"/>
                    <a:pt x="3609" y="1"/>
                    <a:pt x="3344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7" name="CustomShape 74"/>
            <p:cNvSpPr/>
            <p:nvPr/>
          </p:nvSpPr>
          <p:spPr>
            <a:xfrm>
              <a:off x="8102520" y="649800"/>
              <a:ext cx="101160" cy="109800"/>
            </a:xfrm>
            <a:custGeom>
              <a:avLst/>
              <a:gdLst/>
              <a:ahLst/>
              <a:cxnLst/>
              <a:rect l="l" t="t" r="r" b="b"/>
              <a:pathLst>
                <a:path w="4226" h="4957">
                  <a:moveTo>
                    <a:pt x="1480" y="1"/>
                  </a:moveTo>
                  <a:cubicBezTo>
                    <a:pt x="1316" y="1"/>
                    <a:pt x="1158" y="33"/>
                    <a:pt x="1010" y="102"/>
                  </a:cubicBezTo>
                  <a:cubicBezTo>
                    <a:pt x="181" y="488"/>
                    <a:pt x="1" y="1863"/>
                    <a:pt x="608" y="3176"/>
                  </a:cubicBezTo>
                  <a:cubicBezTo>
                    <a:pt x="1108" y="4256"/>
                    <a:pt x="1989" y="4957"/>
                    <a:pt x="2748" y="4957"/>
                  </a:cubicBezTo>
                  <a:cubicBezTo>
                    <a:pt x="2911" y="4957"/>
                    <a:pt x="3069" y="4924"/>
                    <a:pt x="3216" y="4857"/>
                  </a:cubicBezTo>
                  <a:cubicBezTo>
                    <a:pt x="4045" y="4471"/>
                    <a:pt x="4225" y="3093"/>
                    <a:pt x="3618" y="1780"/>
                  </a:cubicBezTo>
                  <a:cubicBezTo>
                    <a:pt x="3118" y="701"/>
                    <a:pt x="2239" y="1"/>
                    <a:pt x="148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8" name="CustomShape 75"/>
            <p:cNvSpPr/>
            <p:nvPr/>
          </p:nvSpPr>
          <p:spPr>
            <a:xfrm>
              <a:off x="8532720" y="686880"/>
              <a:ext cx="119520" cy="95760"/>
            </a:xfrm>
            <a:custGeom>
              <a:avLst/>
              <a:gdLst/>
              <a:ahLst/>
              <a:cxnLst/>
              <a:rect l="l" t="t" r="r" b="b"/>
              <a:pathLst>
                <a:path w="5029" h="4369">
                  <a:moveTo>
                    <a:pt x="3457" y="0"/>
                  </a:moveTo>
                  <a:cubicBezTo>
                    <a:pt x="2803" y="0"/>
                    <a:pt x="2012" y="353"/>
                    <a:pt x="1352" y="1001"/>
                  </a:cubicBezTo>
                  <a:cubicBezTo>
                    <a:pt x="317" y="2012"/>
                    <a:pt x="1" y="3364"/>
                    <a:pt x="644" y="4020"/>
                  </a:cubicBezTo>
                  <a:cubicBezTo>
                    <a:pt x="877" y="4256"/>
                    <a:pt x="1201" y="4369"/>
                    <a:pt x="1570" y="4369"/>
                  </a:cubicBezTo>
                  <a:cubicBezTo>
                    <a:pt x="2224" y="4369"/>
                    <a:pt x="3015" y="4016"/>
                    <a:pt x="3677" y="3369"/>
                  </a:cubicBezTo>
                  <a:cubicBezTo>
                    <a:pt x="4709" y="2355"/>
                    <a:pt x="5028" y="1003"/>
                    <a:pt x="4385" y="349"/>
                  </a:cubicBezTo>
                  <a:cubicBezTo>
                    <a:pt x="4152" y="113"/>
                    <a:pt x="3827" y="0"/>
                    <a:pt x="3457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9" name="CustomShape 76"/>
            <p:cNvSpPr/>
            <p:nvPr/>
          </p:nvSpPr>
          <p:spPr>
            <a:xfrm>
              <a:off x="7990920" y="691920"/>
              <a:ext cx="115560" cy="136080"/>
            </a:xfrm>
            <a:custGeom>
              <a:avLst/>
              <a:gdLst/>
              <a:ahLst/>
              <a:cxnLst/>
              <a:rect l="l" t="t" r="r" b="b"/>
              <a:pathLst>
                <a:path w="4843" h="6186">
                  <a:moveTo>
                    <a:pt x="4076" y="1"/>
                  </a:moveTo>
                  <a:cubicBezTo>
                    <a:pt x="2065" y="1183"/>
                    <a:pt x="796" y="3154"/>
                    <a:pt x="399" y="4241"/>
                  </a:cubicBezTo>
                  <a:cubicBezTo>
                    <a:pt x="0" y="5330"/>
                    <a:pt x="340" y="5989"/>
                    <a:pt x="631" y="6172"/>
                  </a:cubicBezTo>
                  <a:cubicBezTo>
                    <a:pt x="645" y="6181"/>
                    <a:pt x="661" y="6185"/>
                    <a:pt x="677" y="6185"/>
                  </a:cubicBezTo>
                  <a:cubicBezTo>
                    <a:pt x="989" y="6185"/>
                    <a:pt x="1644" y="4547"/>
                    <a:pt x="2804" y="3366"/>
                  </a:cubicBezTo>
                  <a:cubicBezTo>
                    <a:pt x="4021" y="2120"/>
                    <a:pt x="4683" y="2331"/>
                    <a:pt x="4763" y="1564"/>
                  </a:cubicBezTo>
                  <a:cubicBezTo>
                    <a:pt x="4843" y="794"/>
                    <a:pt x="4076" y="1"/>
                    <a:pt x="4076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0" name="CustomShape 77"/>
            <p:cNvSpPr/>
            <p:nvPr/>
          </p:nvSpPr>
          <p:spPr>
            <a:xfrm>
              <a:off x="8585280" y="772200"/>
              <a:ext cx="114480" cy="121320"/>
            </a:xfrm>
            <a:custGeom>
              <a:avLst/>
              <a:gdLst/>
              <a:ahLst/>
              <a:cxnLst/>
              <a:rect l="l" t="t" r="r" b="b"/>
              <a:pathLst>
                <a:path w="4779" h="5515">
                  <a:moveTo>
                    <a:pt x="1622" y="0"/>
                  </a:moveTo>
                  <a:cubicBezTo>
                    <a:pt x="1613" y="0"/>
                    <a:pt x="1605" y="2"/>
                    <a:pt x="1599" y="7"/>
                  </a:cubicBezTo>
                  <a:cubicBezTo>
                    <a:pt x="605" y="736"/>
                    <a:pt x="52" y="553"/>
                    <a:pt x="26" y="1060"/>
                  </a:cubicBezTo>
                  <a:cubicBezTo>
                    <a:pt x="0" y="1570"/>
                    <a:pt x="2358" y="5066"/>
                    <a:pt x="3681" y="5437"/>
                  </a:cubicBezTo>
                  <a:cubicBezTo>
                    <a:pt x="3872" y="5490"/>
                    <a:pt x="4017" y="5514"/>
                    <a:pt x="4126" y="5514"/>
                  </a:cubicBezTo>
                  <a:cubicBezTo>
                    <a:pt x="4778" y="5514"/>
                    <a:pt x="4141" y="4658"/>
                    <a:pt x="4039" y="4113"/>
                  </a:cubicBezTo>
                  <a:cubicBezTo>
                    <a:pt x="3924" y="3494"/>
                    <a:pt x="1966" y="0"/>
                    <a:pt x="162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1" name="CustomShape 78"/>
            <p:cNvSpPr/>
            <p:nvPr/>
          </p:nvSpPr>
          <p:spPr>
            <a:xfrm>
              <a:off x="8193600" y="818280"/>
              <a:ext cx="72000" cy="241560"/>
            </a:xfrm>
            <a:custGeom>
              <a:avLst/>
              <a:gdLst/>
              <a:ahLst/>
              <a:cxnLst/>
              <a:rect l="l" t="t" r="r" b="b"/>
              <a:pathLst>
                <a:path w="3010" h="10969">
                  <a:moveTo>
                    <a:pt x="1388" y="1"/>
                  </a:moveTo>
                  <a:cubicBezTo>
                    <a:pt x="937" y="1"/>
                    <a:pt x="831" y="153"/>
                    <a:pt x="945" y="643"/>
                  </a:cubicBezTo>
                  <a:cubicBezTo>
                    <a:pt x="1105" y="1338"/>
                    <a:pt x="1393" y="5230"/>
                    <a:pt x="904" y="7112"/>
                  </a:cubicBezTo>
                  <a:cubicBezTo>
                    <a:pt x="415" y="8991"/>
                    <a:pt x="1" y="10132"/>
                    <a:pt x="379" y="10634"/>
                  </a:cubicBezTo>
                  <a:cubicBezTo>
                    <a:pt x="551" y="10860"/>
                    <a:pt x="731" y="10969"/>
                    <a:pt x="919" y="10969"/>
                  </a:cubicBezTo>
                  <a:cubicBezTo>
                    <a:pt x="1148" y="10969"/>
                    <a:pt x="1387" y="10808"/>
                    <a:pt x="1633" y="10502"/>
                  </a:cubicBezTo>
                  <a:cubicBezTo>
                    <a:pt x="2083" y="9944"/>
                    <a:pt x="2799" y="4543"/>
                    <a:pt x="2904" y="3058"/>
                  </a:cubicBezTo>
                  <a:cubicBezTo>
                    <a:pt x="3010" y="1575"/>
                    <a:pt x="2928" y="164"/>
                    <a:pt x="2135" y="66"/>
                  </a:cubicBezTo>
                  <a:cubicBezTo>
                    <a:pt x="1821" y="27"/>
                    <a:pt x="1575" y="1"/>
                    <a:pt x="1388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2" name="CustomShape 79"/>
            <p:cNvSpPr/>
            <p:nvPr/>
          </p:nvSpPr>
          <p:spPr>
            <a:xfrm>
              <a:off x="8178480" y="269280"/>
              <a:ext cx="459720" cy="358920"/>
            </a:xfrm>
            <a:custGeom>
              <a:avLst/>
              <a:gdLst/>
              <a:ahLst/>
              <a:cxnLst/>
              <a:rect l="l" t="t" r="r" b="b"/>
              <a:pathLst>
                <a:path w="19226" h="16278">
                  <a:moveTo>
                    <a:pt x="4190" y="0"/>
                  </a:moveTo>
                  <a:cubicBezTo>
                    <a:pt x="4179" y="0"/>
                    <a:pt x="4167" y="0"/>
                    <a:pt x="4155" y="0"/>
                  </a:cubicBezTo>
                  <a:cubicBezTo>
                    <a:pt x="2137" y="23"/>
                    <a:pt x="31" y="1125"/>
                    <a:pt x="8" y="3576"/>
                  </a:cubicBezTo>
                  <a:cubicBezTo>
                    <a:pt x="0" y="4482"/>
                    <a:pt x="301" y="5103"/>
                    <a:pt x="693" y="5530"/>
                  </a:cubicBezTo>
                  <a:cubicBezTo>
                    <a:pt x="1359" y="6259"/>
                    <a:pt x="2286" y="6423"/>
                    <a:pt x="2386" y="6480"/>
                  </a:cubicBezTo>
                  <a:cubicBezTo>
                    <a:pt x="2544" y="6573"/>
                    <a:pt x="1910" y="7141"/>
                    <a:pt x="1707" y="7685"/>
                  </a:cubicBezTo>
                  <a:cubicBezTo>
                    <a:pt x="1504" y="8225"/>
                    <a:pt x="2116" y="9494"/>
                    <a:pt x="2116" y="9494"/>
                  </a:cubicBezTo>
                  <a:cubicBezTo>
                    <a:pt x="2116" y="9494"/>
                    <a:pt x="3264" y="10310"/>
                    <a:pt x="5319" y="10514"/>
                  </a:cubicBezTo>
                  <a:cubicBezTo>
                    <a:pt x="7373" y="10717"/>
                    <a:pt x="11090" y="14244"/>
                    <a:pt x="11204" y="14656"/>
                  </a:cubicBezTo>
                  <a:cubicBezTo>
                    <a:pt x="11317" y="15070"/>
                    <a:pt x="11247" y="15184"/>
                    <a:pt x="11247" y="15184"/>
                  </a:cubicBezTo>
                  <a:cubicBezTo>
                    <a:pt x="11389" y="15856"/>
                    <a:pt x="11589" y="16278"/>
                    <a:pt x="12173" y="16278"/>
                  </a:cubicBezTo>
                  <a:cubicBezTo>
                    <a:pt x="12237" y="16278"/>
                    <a:pt x="12306" y="16273"/>
                    <a:pt x="12380" y="16262"/>
                  </a:cubicBezTo>
                  <a:cubicBezTo>
                    <a:pt x="13129" y="16157"/>
                    <a:pt x="13927" y="15652"/>
                    <a:pt x="14512" y="14298"/>
                  </a:cubicBezTo>
                  <a:cubicBezTo>
                    <a:pt x="15093" y="12944"/>
                    <a:pt x="15621" y="11510"/>
                    <a:pt x="16785" y="9927"/>
                  </a:cubicBezTo>
                  <a:lnTo>
                    <a:pt x="16782" y="9927"/>
                  </a:lnTo>
                  <a:cubicBezTo>
                    <a:pt x="17946" y="8341"/>
                    <a:pt x="19225" y="6526"/>
                    <a:pt x="17593" y="4420"/>
                  </a:cubicBezTo>
                  <a:cubicBezTo>
                    <a:pt x="16388" y="2866"/>
                    <a:pt x="15297" y="1380"/>
                    <a:pt x="13242" y="1056"/>
                  </a:cubicBezTo>
                  <a:cubicBezTo>
                    <a:pt x="12973" y="1013"/>
                    <a:pt x="12686" y="991"/>
                    <a:pt x="12380" y="991"/>
                  </a:cubicBezTo>
                  <a:cubicBezTo>
                    <a:pt x="11858" y="991"/>
                    <a:pt x="11279" y="1056"/>
                    <a:pt x="10635" y="1197"/>
                  </a:cubicBezTo>
                  <a:cubicBezTo>
                    <a:pt x="9965" y="1346"/>
                    <a:pt x="9393" y="1408"/>
                    <a:pt x="8896" y="1408"/>
                  </a:cubicBezTo>
                  <a:cubicBezTo>
                    <a:pt x="7706" y="1408"/>
                    <a:pt x="6941" y="1055"/>
                    <a:pt x="6266" y="703"/>
                  </a:cubicBezTo>
                  <a:cubicBezTo>
                    <a:pt x="5593" y="353"/>
                    <a:pt x="5011" y="0"/>
                    <a:pt x="419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3" name="CustomShape 80"/>
            <p:cNvSpPr/>
            <p:nvPr/>
          </p:nvSpPr>
          <p:spPr>
            <a:xfrm>
              <a:off x="8195040" y="293040"/>
              <a:ext cx="408960" cy="335160"/>
            </a:xfrm>
            <a:custGeom>
              <a:avLst/>
              <a:gdLst/>
              <a:ahLst/>
              <a:cxnLst/>
              <a:rect l="l" t="t" r="r" b="b"/>
              <a:pathLst>
                <a:path w="17131" h="15220">
                  <a:moveTo>
                    <a:pt x="12550" y="0"/>
                  </a:moveTo>
                  <a:lnTo>
                    <a:pt x="12550" y="3"/>
                  </a:lnTo>
                  <a:cubicBezTo>
                    <a:pt x="11606" y="1061"/>
                    <a:pt x="13814" y="1089"/>
                    <a:pt x="14777" y="2783"/>
                  </a:cubicBezTo>
                  <a:cubicBezTo>
                    <a:pt x="14860" y="2925"/>
                    <a:pt x="14929" y="3074"/>
                    <a:pt x="14988" y="3229"/>
                  </a:cubicBezTo>
                  <a:cubicBezTo>
                    <a:pt x="15014" y="3241"/>
                    <a:pt x="15042" y="3252"/>
                    <a:pt x="15068" y="3262"/>
                  </a:cubicBezTo>
                  <a:lnTo>
                    <a:pt x="15071" y="3259"/>
                  </a:lnTo>
                  <a:cubicBezTo>
                    <a:pt x="15086" y="3244"/>
                    <a:pt x="15104" y="3229"/>
                    <a:pt x="15125" y="3218"/>
                  </a:cubicBezTo>
                  <a:lnTo>
                    <a:pt x="15138" y="3205"/>
                  </a:lnTo>
                  <a:cubicBezTo>
                    <a:pt x="15156" y="3195"/>
                    <a:pt x="15174" y="3185"/>
                    <a:pt x="15194" y="3175"/>
                  </a:cubicBezTo>
                  <a:cubicBezTo>
                    <a:pt x="15205" y="3167"/>
                    <a:pt x="15217" y="3162"/>
                    <a:pt x="15228" y="3159"/>
                  </a:cubicBezTo>
                  <a:cubicBezTo>
                    <a:pt x="15259" y="3146"/>
                    <a:pt x="15292" y="3136"/>
                    <a:pt x="15326" y="3133"/>
                  </a:cubicBezTo>
                  <a:cubicBezTo>
                    <a:pt x="15481" y="3115"/>
                    <a:pt x="15638" y="3105"/>
                    <a:pt x="15795" y="3105"/>
                  </a:cubicBezTo>
                  <a:cubicBezTo>
                    <a:pt x="15813" y="3105"/>
                    <a:pt x="15830" y="3105"/>
                    <a:pt x="15848" y="3105"/>
                  </a:cubicBezTo>
                  <a:cubicBezTo>
                    <a:pt x="16149" y="3105"/>
                    <a:pt x="16451" y="3126"/>
                    <a:pt x="16749" y="3169"/>
                  </a:cubicBezTo>
                  <a:cubicBezTo>
                    <a:pt x="16515" y="2866"/>
                    <a:pt x="16283" y="2567"/>
                    <a:pt x="16046" y="2281"/>
                  </a:cubicBezTo>
                  <a:cubicBezTo>
                    <a:pt x="16013" y="2243"/>
                    <a:pt x="15982" y="2204"/>
                    <a:pt x="15949" y="2165"/>
                  </a:cubicBezTo>
                  <a:cubicBezTo>
                    <a:pt x="15835" y="2032"/>
                    <a:pt x="15725" y="1903"/>
                    <a:pt x="15606" y="1777"/>
                  </a:cubicBezTo>
                  <a:cubicBezTo>
                    <a:pt x="15465" y="1622"/>
                    <a:pt x="15318" y="1475"/>
                    <a:pt x="15169" y="1334"/>
                  </a:cubicBezTo>
                  <a:cubicBezTo>
                    <a:pt x="14981" y="1156"/>
                    <a:pt x="14780" y="991"/>
                    <a:pt x="14569" y="837"/>
                  </a:cubicBezTo>
                  <a:cubicBezTo>
                    <a:pt x="14363" y="688"/>
                    <a:pt x="14144" y="554"/>
                    <a:pt x="13917" y="438"/>
                  </a:cubicBezTo>
                  <a:cubicBezTo>
                    <a:pt x="13487" y="222"/>
                    <a:pt x="13027" y="75"/>
                    <a:pt x="12550" y="0"/>
                  </a:cubicBezTo>
                  <a:close/>
                  <a:moveTo>
                    <a:pt x="8410" y="1753"/>
                  </a:moveTo>
                  <a:cubicBezTo>
                    <a:pt x="8238" y="1753"/>
                    <a:pt x="8077" y="1830"/>
                    <a:pt x="7968" y="1959"/>
                  </a:cubicBezTo>
                  <a:cubicBezTo>
                    <a:pt x="7523" y="2464"/>
                    <a:pt x="6001" y="2304"/>
                    <a:pt x="5615" y="3337"/>
                  </a:cubicBezTo>
                  <a:cubicBezTo>
                    <a:pt x="5355" y="4032"/>
                    <a:pt x="3970" y="4894"/>
                    <a:pt x="2166" y="4894"/>
                  </a:cubicBezTo>
                  <a:cubicBezTo>
                    <a:pt x="1424" y="4892"/>
                    <a:pt x="691" y="4750"/>
                    <a:pt x="1" y="4475"/>
                  </a:cubicBezTo>
                  <a:lnTo>
                    <a:pt x="1" y="4475"/>
                  </a:lnTo>
                  <a:cubicBezTo>
                    <a:pt x="343" y="4850"/>
                    <a:pt x="755" y="5074"/>
                    <a:pt x="1090" y="5216"/>
                  </a:cubicBezTo>
                  <a:cubicBezTo>
                    <a:pt x="1404" y="5345"/>
                    <a:pt x="1646" y="5399"/>
                    <a:pt x="1694" y="5427"/>
                  </a:cubicBezTo>
                  <a:cubicBezTo>
                    <a:pt x="1849" y="5515"/>
                    <a:pt x="1247" y="6060"/>
                    <a:pt x="1030" y="6591"/>
                  </a:cubicBezTo>
                  <a:cubicBezTo>
                    <a:pt x="1025" y="6604"/>
                    <a:pt x="1020" y="6616"/>
                    <a:pt x="1015" y="6629"/>
                  </a:cubicBezTo>
                  <a:cubicBezTo>
                    <a:pt x="984" y="6717"/>
                    <a:pt x="971" y="6807"/>
                    <a:pt x="974" y="6900"/>
                  </a:cubicBezTo>
                  <a:cubicBezTo>
                    <a:pt x="979" y="7093"/>
                    <a:pt x="1010" y="7286"/>
                    <a:pt x="1061" y="7471"/>
                  </a:cubicBezTo>
                  <a:cubicBezTo>
                    <a:pt x="1077" y="7525"/>
                    <a:pt x="1095" y="7582"/>
                    <a:pt x="1110" y="7636"/>
                  </a:cubicBezTo>
                  <a:cubicBezTo>
                    <a:pt x="1174" y="7582"/>
                    <a:pt x="1241" y="7535"/>
                    <a:pt x="1311" y="7492"/>
                  </a:cubicBezTo>
                  <a:cubicBezTo>
                    <a:pt x="1579" y="6210"/>
                    <a:pt x="2101" y="5471"/>
                    <a:pt x="2101" y="5471"/>
                  </a:cubicBezTo>
                  <a:cubicBezTo>
                    <a:pt x="2101" y="5471"/>
                    <a:pt x="2526" y="5664"/>
                    <a:pt x="3175" y="5664"/>
                  </a:cubicBezTo>
                  <a:cubicBezTo>
                    <a:pt x="3378" y="5664"/>
                    <a:pt x="3579" y="5643"/>
                    <a:pt x="3780" y="5607"/>
                  </a:cubicBezTo>
                  <a:cubicBezTo>
                    <a:pt x="4495" y="5473"/>
                    <a:pt x="5090" y="5059"/>
                    <a:pt x="5705" y="4632"/>
                  </a:cubicBezTo>
                  <a:cubicBezTo>
                    <a:pt x="5927" y="4480"/>
                    <a:pt x="6151" y="4323"/>
                    <a:pt x="6385" y="4181"/>
                  </a:cubicBezTo>
                  <a:cubicBezTo>
                    <a:pt x="6882" y="3875"/>
                    <a:pt x="7428" y="3713"/>
                    <a:pt x="7899" y="3713"/>
                  </a:cubicBezTo>
                  <a:cubicBezTo>
                    <a:pt x="8267" y="3713"/>
                    <a:pt x="8591" y="3813"/>
                    <a:pt x="8810" y="4021"/>
                  </a:cubicBezTo>
                  <a:cubicBezTo>
                    <a:pt x="9291" y="4480"/>
                    <a:pt x="9433" y="5476"/>
                    <a:pt x="10115" y="5476"/>
                  </a:cubicBezTo>
                  <a:cubicBezTo>
                    <a:pt x="10141" y="5476"/>
                    <a:pt x="10167" y="5473"/>
                    <a:pt x="10192" y="5471"/>
                  </a:cubicBezTo>
                  <a:cubicBezTo>
                    <a:pt x="10241" y="5466"/>
                    <a:pt x="10293" y="5463"/>
                    <a:pt x="10344" y="5463"/>
                  </a:cubicBezTo>
                  <a:cubicBezTo>
                    <a:pt x="10990" y="5463"/>
                    <a:pt x="11322" y="5942"/>
                    <a:pt x="11598" y="6755"/>
                  </a:cubicBezTo>
                  <a:cubicBezTo>
                    <a:pt x="11894" y="7631"/>
                    <a:pt x="11374" y="9029"/>
                    <a:pt x="11359" y="9505"/>
                  </a:cubicBezTo>
                  <a:cubicBezTo>
                    <a:pt x="11348" y="9953"/>
                    <a:pt x="12113" y="10622"/>
                    <a:pt x="12563" y="10622"/>
                  </a:cubicBezTo>
                  <a:cubicBezTo>
                    <a:pt x="12589" y="10622"/>
                    <a:pt x="12615" y="10619"/>
                    <a:pt x="12641" y="10617"/>
                  </a:cubicBezTo>
                  <a:cubicBezTo>
                    <a:pt x="13029" y="10535"/>
                    <a:pt x="13436" y="9935"/>
                    <a:pt x="13827" y="9935"/>
                  </a:cubicBezTo>
                  <a:cubicBezTo>
                    <a:pt x="13871" y="9935"/>
                    <a:pt x="13915" y="9942"/>
                    <a:pt x="13956" y="9958"/>
                  </a:cubicBezTo>
                  <a:cubicBezTo>
                    <a:pt x="14074" y="10004"/>
                    <a:pt x="14185" y="10066"/>
                    <a:pt x="14288" y="10146"/>
                  </a:cubicBezTo>
                  <a:cubicBezTo>
                    <a:pt x="14546" y="10339"/>
                    <a:pt x="14793" y="10655"/>
                    <a:pt x="14780" y="11060"/>
                  </a:cubicBezTo>
                  <a:cubicBezTo>
                    <a:pt x="14947" y="10712"/>
                    <a:pt x="15135" y="10359"/>
                    <a:pt x="15349" y="9999"/>
                  </a:cubicBezTo>
                  <a:cubicBezTo>
                    <a:pt x="15565" y="9631"/>
                    <a:pt x="15810" y="9255"/>
                    <a:pt x="16093" y="8871"/>
                  </a:cubicBezTo>
                  <a:lnTo>
                    <a:pt x="16134" y="8815"/>
                  </a:lnTo>
                  <a:lnTo>
                    <a:pt x="16214" y="8704"/>
                  </a:lnTo>
                  <a:cubicBezTo>
                    <a:pt x="16296" y="8591"/>
                    <a:pt x="16378" y="8475"/>
                    <a:pt x="16461" y="8362"/>
                  </a:cubicBezTo>
                  <a:cubicBezTo>
                    <a:pt x="16703" y="8022"/>
                    <a:pt x="16927" y="7669"/>
                    <a:pt x="17130" y="7304"/>
                  </a:cubicBezTo>
                  <a:lnTo>
                    <a:pt x="17130" y="7304"/>
                  </a:lnTo>
                  <a:cubicBezTo>
                    <a:pt x="17048" y="7314"/>
                    <a:pt x="16965" y="7322"/>
                    <a:pt x="16883" y="7329"/>
                  </a:cubicBezTo>
                  <a:cubicBezTo>
                    <a:pt x="16770" y="7337"/>
                    <a:pt x="16654" y="7340"/>
                    <a:pt x="16535" y="7340"/>
                  </a:cubicBezTo>
                  <a:cubicBezTo>
                    <a:pt x="16389" y="7340"/>
                    <a:pt x="16242" y="7335"/>
                    <a:pt x="16090" y="7324"/>
                  </a:cubicBezTo>
                  <a:cubicBezTo>
                    <a:pt x="15374" y="7278"/>
                    <a:pt x="14898" y="6964"/>
                    <a:pt x="14633" y="6722"/>
                  </a:cubicBezTo>
                  <a:cubicBezTo>
                    <a:pt x="14584" y="6676"/>
                    <a:pt x="14538" y="6629"/>
                    <a:pt x="14491" y="6578"/>
                  </a:cubicBezTo>
                  <a:cubicBezTo>
                    <a:pt x="14229" y="6853"/>
                    <a:pt x="13902" y="7036"/>
                    <a:pt x="13524" y="7082"/>
                  </a:cubicBezTo>
                  <a:cubicBezTo>
                    <a:pt x="13441" y="7095"/>
                    <a:pt x="13356" y="7100"/>
                    <a:pt x="13274" y="7100"/>
                  </a:cubicBezTo>
                  <a:cubicBezTo>
                    <a:pt x="12118" y="7100"/>
                    <a:pt x="13078" y="5739"/>
                    <a:pt x="12332" y="5167"/>
                  </a:cubicBezTo>
                  <a:cubicBezTo>
                    <a:pt x="11536" y="4557"/>
                    <a:pt x="11165" y="5007"/>
                    <a:pt x="10239" y="3429"/>
                  </a:cubicBezTo>
                  <a:cubicBezTo>
                    <a:pt x="9562" y="2276"/>
                    <a:pt x="8897" y="1756"/>
                    <a:pt x="8419" y="1756"/>
                  </a:cubicBezTo>
                  <a:lnTo>
                    <a:pt x="8419" y="1753"/>
                  </a:lnTo>
                  <a:cubicBezTo>
                    <a:pt x="8416" y="1753"/>
                    <a:pt x="8413" y="1753"/>
                    <a:pt x="8410" y="1753"/>
                  </a:cubicBezTo>
                  <a:close/>
                  <a:moveTo>
                    <a:pt x="14388" y="11901"/>
                  </a:moveTo>
                  <a:cubicBezTo>
                    <a:pt x="14103" y="12228"/>
                    <a:pt x="13820" y="12319"/>
                    <a:pt x="13593" y="12319"/>
                  </a:cubicBezTo>
                  <a:cubicBezTo>
                    <a:pt x="13423" y="12319"/>
                    <a:pt x="13258" y="12270"/>
                    <a:pt x="13117" y="12177"/>
                  </a:cubicBezTo>
                  <a:cubicBezTo>
                    <a:pt x="12677" y="12913"/>
                    <a:pt x="11979" y="13747"/>
                    <a:pt x="10622" y="14401"/>
                  </a:cubicBezTo>
                  <a:cubicBezTo>
                    <a:pt x="10651" y="14509"/>
                    <a:pt x="10689" y="14615"/>
                    <a:pt x="10733" y="14718"/>
                  </a:cubicBezTo>
                  <a:cubicBezTo>
                    <a:pt x="10877" y="15037"/>
                    <a:pt x="11096" y="15220"/>
                    <a:pt x="11482" y="15220"/>
                  </a:cubicBezTo>
                  <a:lnTo>
                    <a:pt x="11487" y="15220"/>
                  </a:lnTo>
                  <a:cubicBezTo>
                    <a:pt x="11616" y="15104"/>
                    <a:pt x="11799" y="15001"/>
                    <a:pt x="12048" y="14929"/>
                  </a:cubicBezTo>
                  <a:cubicBezTo>
                    <a:pt x="12267" y="14867"/>
                    <a:pt x="12489" y="14816"/>
                    <a:pt x="12713" y="14774"/>
                  </a:cubicBezTo>
                  <a:lnTo>
                    <a:pt x="12756" y="14741"/>
                  </a:lnTo>
                  <a:cubicBezTo>
                    <a:pt x="13045" y="14512"/>
                    <a:pt x="13323" y="14190"/>
                    <a:pt x="13572" y="13745"/>
                  </a:cubicBezTo>
                  <a:cubicBezTo>
                    <a:pt x="13663" y="13583"/>
                    <a:pt x="13745" y="13415"/>
                    <a:pt x="13817" y="13243"/>
                  </a:cubicBezTo>
                  <a:cubicBezTo>
                    <a:pt x="13943" y="12952"/>
                    <a:pt x="14064" y="12661"/>
                    <a:pt x="14190" y="12365"/>
                  </a:cubicBezTo>
                  <a:cubicBezTo>
                    <a:pt x="14255" y="12213"/>
                    <a:pt x="14322" y="12059"/>
                    <a:pt x="14388" y="11904"/>
                  </a:cubicBezTo>
                  <a:lnTo>
                    <a:pt x="14388" y="1190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4" name="CustomShape 81"/>
            <p:cNvSpPr/>
            <p:nvPr/>
          </p:nvSpPr>
          <p:spPr>
            <a:xfrm>
              <a:off x="8310240" y="646560"/>
              <a:ext cx="132840" cy="63720"/>
            </a:xfrm>
            <a:custGeom>
              <a:avLst/>
              <a:gdLst/>
              <a:ahLst/>
              <a:cxnLst/>
              <a:rect l="l" t="t" r="r" b="b"/>
              <a:pathLst>
                <a:path w="5569" h="2900">
                  <a:moveTo>
                    <a:pt x="3049" y="0"/>
                  </a:moveTo>
                  <a:cubicBezTo>
                    <a:pt x="1857" y="0"/>
                    <a:pt x="678" y="69"/>
                    <a:pt x="420" y="358"/>
                  </a:cubicBezTo>
                  <a:cubicBezTo>
                    <a:pt x="114" y="698"/>
                    <a:pt x="0" y="969"/>
                    <a:pt x="0" y="969"/>
                  </a:cubicBezTo>
                  <a:cubicBezTo>
                    <a:pt x="0" y="969"/>
                    <a:pt x="160" y="2045"/>
                    <a:pt x="1300" y="2588"/>
                  </a:cubicBezTo>
                  <a:cubicBezTo>
                    <a:pt x="1653" y="2755"/>
                    <a:pt x="2093" y="2874"/>
                    <a:pt x="2649" y="2894"/>
                  </a:cubicBezTo>
                  <a:cubicBezTo>
                    <a:pt x="2734" y="2897"/>
                    <a:pt x="2816" y="2899"/>
                    <a:pt x="2896" y="2899"/>
                  </a:cubicBezTo>
                  <a:cubicBezTo>
                    <a:pt x="4508" y="2899"/>
                    <a:pt x="5225" y="2252"/>
                    <a:pt x="5460" y="1702"/>
                  </a:cubicBezTo>
                  <a:lnTo>
                    <a:pt x="5463" y="1705"/>
                  </a:lnTo>
                  <a:cubicBezTo>
                    <a:pt x="5545" y="1512"/>
                    <a:pt x="5569" y="1332"/>
                    <a:pt x="5553" y="1195"/>
                  </a:cubicBezTo>
                  <a:cubicBezTo>
                    <a:pt x="5494" y="727"/>
                    <a:pt x="5159" y="194"/>
                    <a:pt x="4176" y="47"/>
                  </a:cubicBezTo>
                  <a:cubicBezTo>
                    <a:pt x="4011" y="21"/>
                    <a:pt x="3841" y="6"/>
                    <a:pt x="3674" y="6"/>
                  </a:cubicBezTo>
                  <a:cubicBezTo>
                    <a:pt x="3468" y="2"/>
                    <a:pt x="3258" y="0"/>
                    <a:pt x="3049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5" name="CustomShape 82"/>
            <p:cNvSpPr/>
            <p:nvPr/>
          </p:nvSpPr>
          <p:spPr>
            <a:xfrm>
              <a:off x="8327880" y="605520"/>
              <a:ext cx="104040" cy="86040"/>
            </a:xfrm>
            <a:custGeom>
              <a:avLst/>
              <a:gdLst/>
              <a:ahLst/>
              <a:cxnLst/>
              <a:rect l="l" t="t" r="r" b="b"/>
              <a:pathLst>
                <a:path w="4370" h="3924">
                  <a:moveTo>
                    <a:pt x="4369" y="1"/>
                  </a:moveTo>
                  <a:lnTo>
                    <a:pt x="1908" y="119"/>
                  </a:lnTo>
                  <a:lnTo>
                    <a:pt x="199" y="204"/>
                  </a:lnTo>
                  <a:cubicBezTo>
                    <a:pt x="199" y="204"/>
                    <a:pt x="289" y="611"/>
                    <a:pt x="402" y="1270"/>
                  </a:cubicBezTo>
                  <a:cubicBezTo>
                    <a:pt x="487" y="1764"/>
                    <a:pt x="214" y="2261"/>
                    <a:pt x="78" y="2472"/>
                  </a:cubicBezTo>
                  <a:cubicBezTo>
                    <a:pt x="31" y="2541"/>
                    <a:pt x="0" y="2580"/>
                    <a:pt x="0" y="2580"/>
                  </a:cubicBezTo>
                  <a:cubicBezTo>
                    <a:pt x="0" y="2580"/>
                    <a:pt x="446" y="3875"/>
                    <a:pt x="1808" y="3921"/>
                  </a:cubicBezTo>
                  <a:cubicBezTo>
                    <a:pt x="1850" y="3923"/>
                    <a:pt x="1892" y="3923"/>
                    <a:pt x="1934" y="3923"/>
                  </a:cubicBezTo>
                  <a:cubicBezTo>
                    <a:pt x="3233" y="3923"/>
                    <a:pt x="4245" y="3288"/>
                    <a:pt x="4245" y="3288"/>
                  </a:cubicBezTo>
                  <a:cubicBezTo>
                    <a:pt x="4245" y="3288"/>
                    <a:pt x="4227" y="2861"/>
                    <a:pt x="4142" y="1926"/>
                  </a:cubicBezTo>
                  <a:cubicBezTo>
                    <a:pt x="4055" y="994"/>
                    <a:pt x="4369" y="1"/>
                    <a:pt x="4369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6" name="CustomShape 83"/>
            <p:cNvSpPr/>
            <p:nvPr/>
          </p:nvSpPr>
          <p:spPr>
            <a:xfrm>
              <a:off x="8327880" y="617040"/>
              <a:ext cx="101520" cy="74520"/>
            </a:xfrm>
            <a:custGeom>
              <a:avLst/>
              <a:gdLst/>
              <a:ahLst/>
              <a:cxnLst/>
              <a:rect l="l" t="t" r="r" b="b"/>
              <a:pathLst>
                <a:path w="4246" h="3370">
                  <a:moveTo>
                    <a:pt x="4233" y="0"/>
                  </a:moveTo>
                  <a:cubicBezTo>
                    <a:pt x="4233" y="0"/>
                    <a:pt x="4232" y="1"/>
                    <a:pt x="4232" y="1"/>
                  </a:cubicBezTo>
                  <a:lnTo>
                    <a:pt x="4232" y="1"/>
                  </a:lnTo>
                  <a:cubicBezTo>
                    <a:pt x="4233" y="1"/>
                    <a:pt x="4234" y="0"/>
                    <a:pt x="4235" y="0"/>
                  </a:cubicBezTo>
                  <a:close/>
                  <a:moveTo>
                    <a:pt x="4232" y="1"/>
                  </a:moveTo>
                  <a:cubicBezTo>
                    <a:pt x="4066" y="60"/>
                    <a:pt x="3892" y="116"/>
                    <a:pt x="3710" y="173"/>
                  </a:cubicBezTo>
                  <a:cubicBezTo>
                    <a:pt x="3205" y="317"/>
                    <a:pt x="2685" y="407"/>
                    <a:pt x="2160" y="440"/>
                  </a:cubicBezTo>
                  <a:cubicBezTo>
                    <a:pt x="2117" y="443"/>
                    <a:pt x="2073" y="445"/>
                    <a:pt x="2029" y="448"/>
                  </a:cubicBezTo>
                  <a:lnTo>
                    <a:pt x="1967" y="451"/>
                  </a:lnTo>
                  <a:cubicBezTo>
                    <a:pt x="2245" y="731"/>
                    <a:pt x="2250" y="1086"/>
                    <a:pt x="2047" y="1838"/>
                  </a:cubicBezTo>
                  <a:cubicBezTo>
                    <a:pt x="1947" y="2211"/>
                    <a:pt x="1684" y="2340"/>
                    <a:pt x="1370" y="2340"/>
                  </a:cubicBezTo>
                  <a:cubicBezTo>
                    <a:pt x="945" y="2340"/>
                    <a:pt x="425" y="2106"/>
                    <a:pt x="78" y="1921"/>
                  </a:cubicBezTo>
                  <a:cubicBezTo>
                    <a:pt x="31" y="1987"/>
                    <a:pt x="0" y="2026"/>
                    <a:pt x="0" y="2026"/>
                  </a:cubicBezTo>
                  <a:cubicBezTo>
                    <a:pt x="0" y="2026"/>
                    <a:pt x="448" y="3321"/>
                    <a:pt x="1808" y="3367"/>
                  </a:cubicBezTo>
                  <a:cubicBezTo>
                    <a:pt x="1851" y="3370"/>
                    <a:pt x="1893" y="3370"/>
                    <a:pt x="1936" y="3370"/>
                  </a:cubicBezTo>
                  <a:cubicBezTo>
                    <a:pt x="3234" y="3370"/>
                    <a:pt x="4245" y="2734"/>
                    <a:pt x="4245" y="2734"/>
                  </a:cubicBezTo>
                  <a:cubicBezTo>
                    <a:pt x="4245" y="2734"/>
                    <a:pt x="4225" y="2304"/>
                    <a:pt x="4140" y="1372"/>
                  </a:cubicBezTo>
                  <a:cubicBezTo>
                    <a:pt x="4130" y="1259"/>
                    <a:pt x="4124" y="1148"/>
                    <a:pt x="4124" y="1032"/>
                  </a:cubicBezTo>
                  <a:cubicBezTo>
                    <a:pt x="4130" y="688"/>
                    <a:pt x="4166" y="341"/>
                    <a:pt x="4232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7" name="CustomShape 84"/>
            <p:cNvSpPr/>
            <p:nvPr/>
          </p:nvSpPr>
          <p:spPr>
            <a:xfrm>
              <a:off x="8121240" y="616680"/>
              <a:ext cx="161280" cy="114840"/>
            </a:xfrm>
            <a:custGeom>
              <a:avLst/>
              <a:gdLst/>
              <a:ahLst/>
              <a:cxnLst/>
              <a:rect l="l" t="t" r="r" b="b"/>
              <a:pathLst>
                <a:path w="6800" h="5200">
                  <a:moveTo>
                    <a:pt x="5143" y="1"/>
                  </a:moveTo>
                  <a:cubicBezTo>
                    <a:pt x="4754" y="1"/>
                    <a:pt x="4360" y="75"/>
                    <a:pt x="4017" y="128"/>
                  </a:cubicBezTo>
                  <a:cubicBezTo>
                    <a:pt x="3025" y="285"/>
                    <a:pt x="1700" y="780"/>
                    <a:pt x="999" y="1431"/>
                  </a:cubicBezTo>
                  <a:cubicBezTo>
                    <a:pt x="904" y="1521"/>
                    <a:pt x="817" y="1616"/>
                    <a:pt x="739" y="1724"/>
                  </a:cubicBezTo>
                  <a:cubicBezTo>
                    <a:pt x="232" y="2432"/>
                    <a:pt x="1" y="3035"/>
                    <a:pt x="271" y="3866"/>
                  </a:cubicBezTo>
                  <a:cubicBezTo>
                    <a:pt x="541" y="4695"/>
                    <a:pt x="1316" y="4801"/>
                    <a:pt x="1919" y="4811"/>
                  </a:cubicBezTo>
                  <a:cubicBezTo>
                    <a:pt x="2521" y="4821"/>
                    <a:pt x="3265" y="4958"/>
                    <a:pt x="3870" y="5099"/>
                  </a:cubicBezTo>
                  <a:cubicBezTo>
                    <a:pt x="4134" y="5162"/>
                    <a:pt x="4303" y="5199"/>
                    <a:pt x="4427" y="5199"/>
                  </a:cubicBezTo>
                  <a:cubicBezTo>
                    <a:pt x="4587" y="5199"/>
                    <a:pt x="4669" y="5136"/>
                    <a:pt x="4781" y="4983"/>
                  </a:cubicBezTo>
                  <a:cubicBezTo>
                    <a:pt x="4869" y="4865"/>
                    <a:pt x="4900" y="4767"/>
                    <a:pt x="4887" y="4672"/>
                  </a:cubicBezTo>
                  <a:cubicBezTo>
                    <a:pt x="4871" y="4553"/>
                    <a:pt x="4784" y="4445"/>
                    <a:pt x="4647" y="4317"/>
                  </a:cubicBezTo>
                  <a:cubicBezTo>
                    <a:pt x="4408" y="4098"/>
                    <a:pt x="3425" y="3930"/>
                    <a:pt x="3108" y="3930"/>
                  </a:cubicBezTo>
                  <a:cubicBezTo>
                    <a:pt x="3100" y="3930"/>
                    <a:pt x="3094" y="3930"/>
                    <a:pt x="3087" y="3930"/>
                  </a:cubicBezTo>
                  <a:cubicBezTo>
                    <a:pt x="3082" y="3931"/>
                    <a:pt x="3077" y="3931"/>
                    <a:pt x="3072" y="3931"/>
                  </a:cubicBezTo>
                  <a:cubicBezTo>
                    <a:pt x="2847" y="3931"/>
                    <a:pt x="2897" y="3760"/>
                    <a:pt x="3018" y="3719"/>
                  </a:cubicBezTo>
                  <a:cubicBezTo>
                    <a:pt x="3035" y="3713"/>
                    <a:pt x="3053" y="3710"/>
                    <a:pt x="3071" y="3710"/>
                  </a:cubicBezTo>
                  <a:cubicBezTo>
                    <a:pt x="3083" y="3710"/>
                    <a:pt x="3096" y="3711"/>
                    <a:pt x="3108" y="3714"/>
                  </a:cubicBezTo>
                  <a:cubicBezTo>
                    <a:pt x="3280" y="3758"/>
                    <a:pt x="4495" y="3948"/>
                    <a:pt x="4889" y="4136"/>
                  </a:cubicBezTo>
                  <a:cubicBezTo>
                    <a:pt x="5123" y="4249"/>
                    <a:pt x="5260" y="4316"/>
                    <a:pt x="5385" y="4316"/>
                  </a:cubicBezTo>
                  <a:cubicBezTo>
                    <a:pt x="5473" y="4316"/>
                    <a:pt x="5555" y="4284"/>
                    <a:pt x="5662" y="4211"/>
                  </a:cubicBezTo>
                  <a:cubicBezTo>
                    <a:pt x="5886" y="4057"/>
                    <a:pt x="5932" y="3858"/>
                    <a:pt x="5862" y="3652"/>
                  </a:cubicBezTo>
                  <a:cubicBezTo>
                    <a:pt x="5850" y="3614"/>
                    <a:pt x="5834" y="3578"/>
                    <a:pt x="5816" y="3542"/>
                  </a:cubicBezTo>
                  <a:cubicBezTo>
                    <a:pt x="5690" y="3300"/>
                    <a:pt x="5077" y="2924"/>
                    <a:pt x="4385" y="2818"/>
                  </a:cubicBezTo>
                  <a:cubicBezTo>
                    <a:pt x="3785" y="2728"/>
                    <a:pt x="3664" y="2690"/>
                    <a:pt x="3636" y="2615"/>
                  </a:cubicBezTo>
                  <a:cubicBezTo>
                    <a:pt x="3630" y="2605"/>
                    <a:pt x="3630" y="2592"/>
                    <a:pt x="3628" y="2579"/>
                  </a:cubicBezTo>
                  <a:cubicBezTo>
                    <a:pt x="3626" y="2549"/>
                    <a:pt x="3665" y="2538"/>
                    <a:pt x="3727" y="2538"/>
                  </a:cubicBezTo>
                  <a:cubicBezTo>
                    <a:pt x="3871" y="2538"/>
                    <a:pt x="4137" y="2599"/>
                    <a:pt x="4313" y="2643"/>
                  </a:cubicBezTo>
                  <a:cubicBezTo>
                    <a:pt x="4565" y="2708"/>
                    <a:pt x="5348" y="2906"/>
                    <a:pt x="5654" y="3094"/>
                  </a:cubicBezTo>
                  <a:cubicBezTo>
                    <a:pt x="5782" y="3173"/>
                    <a:pt x="5895" y="3207"/>
                    <a:pt x="5993" y="3207"/>
                  </a:cubicBezTo>
                  <a:cubicBezTo>
                    <a:pt x="6129" y="3207"/>
                    <a:pt x="6237" y="3140"/>
                    <a:pt x="6321" y="3029"/>
                  </a:cubicBezTo>
                  <a:cubicBezTo>
                    <a:pt x="6431" y="2888"/>
                    <a:pt x="6491" y="2708"/>
                    <a:pt x="6480" y="2527"/>
                  </a:cubicBezTo>
                  <a:cubicBezTo>
                    <a:pt x="6478" y="2450"/>
                    <a:pt x="6457" y="2376"/>
                    <a:pt x="6421" y="2309"/>
                  </a:cubicBezTo>
                  <a:cubicBezTo>
                    <a:pt x="6295" y="2067"/>
                    <a:pt x="5628" y="1814"/>
                    <a:pt x="5124" y="1670"/>
                  </a:cubicBezTo>
                  <a:cubicBezTo>
                    <a:pt x="4763" y="1572"/>
                    <a:pt x="4395" y="1495"/>
                    <a:pt x="4024" y="1439"/>
                  </a:cubicBezTo>
                  <a:lnTo>
                    <a:pt x="4019" y="1439"/>
                  </a:lnTo>
                  <a:lnTo>
                    <a:pt x="3981" y="1433"/>
                  </a:lnTo>
                  <a:cubicBezTo>
                    <a:pt x="3981" y="1433"/>
                    <a:pt x="4598" y="1193"/>
                    <a:pt x="5172" y="1193"/>
                  </a:cubicBezTo>
                  <a:cubicBezTo>
                    <a:pt x="5260" y="1193"/>
                    <a:pt x="5346" y="1199"/>
                    <a:pt x="5430" y="1212"/>
                  </a:cubicBezTo>
                  <a:cubicBezTo>
                    <a:pt x="5932" y="1290"/>
                    <a:pt x="6188" y="1431"/>
                    <a:pt x="6362" y="1431"/>
                  </a:cubicBezTo>
                  <a:cubicBezTo>
                    <a:pt x="6407" y="1431"/>
                    <a:pt x="6446" y="1422"/>
                    <a:pt x="6483" y="1400"/>
                  </a:cubicBezTo>
                  <a:lnTo>
                    <a:pt x="6483" y="1397"/>
                  </a:lnTo>
                  <a:cubicBezTo>
                    <a:pt x="6601" y="1328"/>
                    <a:pt x="6799" y="1215"/>
                    <a:pt x="6743" y="967"/>
                  </a:cubicBezTo>
                  <a:cubicBezTo>
                    <a:pt x="6712" y="834"/>
                    <a:pt x="6609" y="664"/>
                    <a:pt x="6385" y="442"/>
                  </a:cubicBezTo>
                  <a:cubicBezTo>
                    <a:pt x="6037" y="100"/>
                    <a:pt x="5594" y="1"/>
                    <a:pt x="5143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8" name="CustomShape 85"/>
            <p:cNvSpPr/>
            <p:nvPr/>
          </p:nvSpPr>
          <p:spPr>
            <a:xfrm>
              <a:off x="8459640" y="616320"/>
              <a:ext cx="165600" cy="124200"/>
            </a:xfrm>
            <a:custGeom>
              <a:avLst/>
              <a:gdLst/>
              <a:ahLst/>
              <a:cxnLst/>
              <a:rect l="l" t="t" r="r" b="b"/>
              <a:pathLst>
                <a:path w="6947" h="5675">
                  <a:moveTo>
                    <a:pt x="2609" y="0"/>
                  </a:moveTo>
                  <a:cubicBezTo>
                    <a:pt x="2135" y="0"/>
                    <a:pt x="1585" y="74"/>
                    <a:pt x="994" y="245"/>
                  </a:cubicBezTo>
                  <a:cubicBezTo>
                    <a:pt x="698" y="330"/>
                    <a:pt x="495" y="457"/>
                    <a:pt x="366" y="601"/>
                  </a:cubicBezTo>
                  <a:cubicBezTo>
                    <a:pt x="0" y="1006"/>
                    <a:pt x="258" y="1528"/>
                    <a:pt x="738" y="1528"/>
                  </a:cubicBezTo>
                  <a:cubicBezTo>
                    <a:pt x="829" y="1528"/>
                    <a:pt x="927" y="1509"/>
                    <a:pt x="1030" y="1468"/>
                  </a:cubicBezTo>
                  <a:cubicBezTo>
                    <a:pt x="1736" y="1189"/>
                    <a:pt x="2741" y="1139"/>
                    <a:pt x="3139" y="1139"/>
                  </a:cubicBezTo>
                  <a:cubicBezTo>
                    <a:pt x="3219" y="1139"/>
                    <a:pt x="3274" y="1141"/>
                    <a:pt x="3298" y="1144"/>
                  </a:cubicBezTo>
                  <a:cubicBezTo>
                    <a:pt x="3437" y="1161"/>
                    <a:pt x="3585" y="1281"/>
                    <a:pt x="3379" y="1281"/>
                  </a:cubicBezTo>
                  <a:cubicBezTo>
                    <a:pt x="3371" y="1281"/>
                    <a:pt x="3362" y="1281"/>
                    <a:pt x="3353" y="1280"/>
                  </a:cubicBezTo>
                  <a:cubicBezTo>
                    <a:pt x="3277" y="1277"/>
                    <a:pt x="3112" y="1268"/>
                    <a:pt x="2896" y="1268"/>
                  </a:cubicBezTo>
                  <a:cubicBezTo>
                    <a:pt x="2796" y="1268"/>
                    <a:pt x="2684" y="1270"/>
                    <a:pt x="2565" y="1275"/>
                  </a:cubicBezTo>
                  <a:lnTo>
                    <a:pt x="2554" y="1275"/>
                  </a:lnTo>
                  <a:cubicBezTo>
                    <a:pt x="2117" y="1291"/>
                    <a:pt x="1579" y="1350"/>
                    <a:pt x="1121" y="1515"/>
                  </a:cubicBezTo>
                  <a:cubicBezTo>
                    <a:pt x="585" y="1705"/>
                    <a:pt x="263" y="1885"/>
                    <a:pt x="181" y="2125"/>
                  </a:cubicBezTo>
                  <a:cubicBezTo>
                    <a:pt x="132" y="2271"/>
                    <a:pt x="168" y="2436"/>
                    <a:pt x="299" y="2640"/>
                  </a:cubicBezTo>
                  <a:cubicBezTo>
                    <a:pt x="476" y="2910"/>
                    <a:pt x="627" y="3012"/>
                    <a:pt x="803" y="3012"/>
                  </a:cubicBezTo>
                  <a:cubicBezTo>
                    <a:pt x="979" y="3012"/>
                    <a:pt x="1179" y="2911"/>
                    <a:pt x="1453" y="2776"/>
                  </a:cubicBezTo>
                  <a:cubicBezTo>
                    <a:pt x="1965" y="2525"/>
                    <a:pt x="3112" y="2311"/>
                    <a:pt x="3365" y="2311"/>
                  </a:cubicBezTo>
                  <a:cubicBezTo>
                    <a:pt x="3384" y="2311"/>
                    <a:pt x="3398" y="2313"/>
                    <a:pt x="3407" y="2315"/>
                  </a:cubicBezTo>
                  <a:cubicBezTo>
                    <a:pt x="3507" y="2346"/>
                    <a:pt x="3715" y="2364"/>
                    <a:pt x="3579" y="2403"/>
                  </a:cubicBezTo>
                  <a:cubicBezTo>
                    <a:pt x="3556" y="2408"/>
                    <a:pt x="3520" y="2416"/>
                    <a:pt x="3471" y="2423"/>
                  </a:cubicBezTo>
                  <a:cubicBezTo>
                    <a:pt x="3147" y="2477"/>
                    <a:pt x="2372" y="2503"/>
                    <a:pt x="1669" y="2910"/>
                  </a:cubicBezTo>
                  <a:cubicBezTo>
                    <a:pt x="1440" y="3044"/>
                    <a:pt x="1267" y="3165"/>
                    <a:pt x="1154" y="3283"/>
                  </a:cubicBezTo>
                  <a:cubicBezTo>
                    <a:pt x="925" y="3523"/>
                    <a:pt x="946" y="3754"/>
                    <a:pt x="1229" y="4081"/>
                  </a:cubicBezTo>
                  <a:cubicBezTo>
                    <a:pt x="1457" y="4343"/>
                    <a:pt x="1652" y="4404"/>
                    <a:pt x="1783" y="4404"/>
                  </a:cubicBezTo>
                  <a:cubicBezTo>
                    <a:pt x="1894" y="4404"/>
                    <a:pt x="1960" y="4359"/>
                    <a:pt x="1960" y="4359"/>
                  </a:cubicBezTo>
                  <a:lnTo>
                    <a:pt x="1960" y="4359"/>
                  </a:lnTo>
                  <a:cubicBezTo>
                    <a:pt x="1957" y="4364"/>
                    <a:pt x="1955" y="4367"/>
                    <a:pt x="1955" y="4370"/>
                  </a:cubicBezTo>
                  <a:cubicBezTo>
                    <a:pt x="1921" y="4436"/>
                    <a:pt x="1756" y="4787"/>
                    <a:pt x="1872" y="5070"/>
                  </a:cubicBezTo>
                  <a:cubicBezTo>
                    <a:pt x="1985" y="5348"/>
                    <a:pt x="2120" y="5515"/>
                    <a:pt x="2413" y="5515"/>
                  </a:cubicBezTo>
                  <a:cubicBezTo>
                    <a:pt x="2453" y="5515"/>
                    <a:pt x="2497" y="5511"/>
                    <a:pt x="2544" y="5505"/>
                  </a:cubicBezTo>
                  <a:cubicBezTo>
                    <a:pt x="2930" y="5448"/>
                    <a:pt x="3399" y="5065"/>
                    <a:pt x="3921" y="5026"/>
                  </a:cubicBezTo>
                  <a:cubicBezTo>
                    <a:pt x="3952" y="5024"/>
                    <a:pt x="3982" y="5023"/>
                    <a:pt x="4012" y="5023"/>
                  </a:cubicBezTo>
                  <a:cubicBezTo>
                    <a:pt x="4484" y="5023"/>
                    <a:pt x="4803" y="5285"/>
                    <a:pt x="5075" y="5523"/>
                  </a:cubicBezTo>
                  <a:cubicBezTo>
                    <a:pt x="5181" y="5615"/>
                    <a:pt x="5386" y="5674"/>
                    <a:pt x="5618" y="5674"/>
                  </a:cubicBezTo>
                  <a:cubicBezTo>
                    <a:pt x="6016" y="5674"/>
                    <a:pt x="6491" y="5498"/>
                    <a:pt x="6668" y="5008"/>
                  </a:cubicBezTo>
                  <a:lnTo>
                    <a:pt x="6668" y="5005"/>
                  </a:lnTo>
                  <a:cubicBezTo>
                    <a:pt x="6946" y="4231"/>
                    <a:pt x="6946" y="3999"/>
                    <a:pt x="6668" y="3126"/>
                  </a:cubicBezTo>
                  <a:cubicBezTo>
                    <a:pt x="6668" y="3126"/>
                    <a:pt x="6576" y="2884"/>
                    <a:pt x="6218" y="2398"/>
                  </a:cubicBezTo>
                  <a:cubicBezTo>
                    <a:pt x="6081" y="2212"/>
                    <a:pt x="5793" y="1908"/>
                    <a:pt x="5461" y="1584"/>
                  </a:cubicBezTo>
                  <a:cubicBezTo>
                    <a:pt x="4918" y="1056"/>
                    <a:pt x="4254" y="477"/>
                    <a:pt x="3929" y="281"/>
                  </a:cubicBezTo>
                  <a:cubicBezTo>
                    <a:pt x="3643" y="108"/>
                    <a:pt x="3182" y="0"/>
                    <a:pt x="2609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9" name="CustomShape 86"/>
            <p:cNvSpPr/>
            <p:nvPr/>
          </p:nvSpPr>
          <p:spPr>
            <a:xfrm>
              <a:off x="8482680" y="651240"/>
              <a:ext cx="140040" cy="89280"/>
            </a:xfrm>
            <a:custGeom>
              <a:avLst/>
              <a:gdLst/>
              <a:ahLst/>
              <a:cxnLst/>
              <a:rect l="l" t="t" r="r" b="b"/>
              <a:pathLst>
                <a:path w="5881" h="4089">
                  <a:moveTo>
                    <a:pt x="4464" y="1"/>
                  </a:moveTo>
                  <a:lnTo>
                    <a:pt x="4464" y="3"/>
                  </a:lnTo>
                  <a:cubicBezTo>
                    <a:pt x="4853" y="572"/>
                    <a:pt x="5072" y="1156"/>
                    <a:pt x="4946" y="1849"/>
                  </a:cubicBezTo>
                  <a:cubicBezTo>
                    <a:pt x="4797" y="2668"/>
                    <a:pt x="4706" y="2961"/>
                    <a:pt x="4359" y="2961"/>
                  </a:cubicBezTo>
                  <a:cubicBezTo>
                    <a:pt x="4225" y="2961"/>
                    <a:pt x="4053" y="2917"/>
                    <a:pt x="3826" y="2843"/>
                  </a:cubicBezTo>
                  <a:cubicBezTo>
                    <a:pt x="3646" y="2786"/>
                    <a:pt x="3458" y="2760"/>
                    <a:pt x="3270" y="2760"/>
                  </a:cubicBezTo>
                  <a:cubicBezTo>
                    <a:pt x="2616" y="2760"/>
                    <a:pt x="1983" y="3054"/>
                    <a:pt x="1689" y="3164"/>
                  </a:cubicBezTo>
                  <a:cubicBezTo>
                    <a:pt x="1620" y="3193"/>
                    <a:pt x="1545" y="3206"/>
                    <a:pt x="1471" y="3208"/>
                  </a:cubicBezTo>
                  <a:cubicBezTo>
                    <a:pt x="1252" y="3208"/>
                    <a:pt x="1162" y="3043"/>
                    <a:pt x="1162" y="2920"/>
                  </a:cubicBezTo>
                  <a:cubicBezTo>
                    <a:pt x="1162" y="2873"/>
                    <a:pt x="1172" y="2830"/>
                    <a:pt x="1190" y="2791"/>
                  </a:cubicBezTo>
                  <a:cubicBezTo>
                    <a:pt x="1244" y="2655"/>
                    <a:pt x="1386" y="2505"/>
                    <a:pt x="1604" y="2420"/>
                  </a:cubicBezTo>
                  <a:cubicBezTo>
                    <a:pt x="1872" y="2315"/>
                    <a:pt x="2063" y="2163"/>
                    <a:pt x="2469" y="2163"/>
                  </a:cubicBezTo>
                  <a:cubicBezTo>
                    <a:pt x="2503" y="2163"/>
                    <a:pt x="2536" y="2163"/>
                    <a:pt x="2572" y="2166"/>
                  </a:cubicBezTo>
                  <a:cubicBezTo>
                    <a:pt x="3038" y="2194"/>
                    <a:pt x="3574" y="2335"/>
                    <a:pt x="3607" y="2343"/>
                  </a:cubicBezTo>
                  <a:cubicBezTo>
                    <a:pt x="3399" y="2227"/>
                    <a:pt x="3216" y="2070"/>
                    <a:pt x="3072" y="1882"/>
                  </a:cubicBezTo>
                  <a:cubicBezTo>
                    <a:pt x="2969" y="1743"/>
                    <a:pt x="2804" y="1692"/>
                    <a:pt x="2611" y="1692"/>
                  </a:cubicBezTo>
                  <a:cubicBezTo>
                    <a:pt x="2384" y="1692"/>
                    <a:pt x="2114" y="1764"/>
                    <a:pt x="1846" y="1849"/>
                  </a:cubicBezTo>
                  <a:cubicBezTo>
                    <a:pt x="1447" y="1975"/>
                    <a:pt x="1064" y="2284"/>
                    <a:pt x="739" y="2284"/>
                  </a:cubicBezTo>
                  <a:cubicBezTo>
                    <a:pt x="735" y="2284"/>
                    <a:pt x="731" y="2284"/>
                    <a:pt x="727" y="2284"/>
                  </a:cubicBezTo>
                  <a:cubicBezTo>
                    <a:pt x="649" y="2284"/>
                    <a:pt x="576" y="2261"/>
                    <a:pt x="510" y="2220"/>
                  </a:cubicBezTo>
                  <a:cubicBezTo>
                    <a:pt x="253" y="2060"/>
                    <a:pt x="158" y="1859"/>
                    <a:pt x="158" y="1697"/>
                  </a:cubicBezTo>
                  <a:cubicBezTo>
                    <a:pt x="52" y="1808"/>
                    <a:pt x="1" y="1913"/>
                    <a:pt x="1" y="2029"/>
                  </a:cubicBezTo>
                  <a:cubicBezTo>
                    <a:pt x="1" y="2168"/>
                    <a:pt x="75" y="2320"/>
                    <a:pt x="232" y="2498"/>
                  </a:cubicBezTo>
                  <a:cubicBezTo>
                    <a:pt x="459" y="2760"/>
                    <a:pt x="654" y="2819"/>
                    <a:pt x="786" y="2819"/>
                  </a:cubicBezTo>
                  <a:cubicBezTo>
                    <a:pt x="848" y="2819"/>
                    <a:pt x="907" y="2804"/>
                    <a:pt x="961" y="2776"/>
                  </a:cubicBezTo>
                  <a:lnTo>
                    <a:pt x="961" y="2776"/>
                  </a:lnTo>
                  <a:cubicBezTo>
                    <a:pt x="958" y="2778"/>
                    <a:pt x="958" y="2781"/>
                    <a:pt x="956" y="2786"/>
                  </a:cubicBezTo>
                  <a:cubicBezTo>
                    <a:pt x="930" y="2832"/>
                    <a:pt x="832" y="3043"/>
                    <a:pt x="832" y="3262"/>
                  </a:cubicBezTo>
                  <a:cubicBezTo>
                    <a:pt x="832" y="3337"/>
                    <a:pt x="845" y="3414"/>
                    <a:pt x="873" y="3486"/>
                  </a:cubicBezTo>
                  <a:cubicBezTo>
                    <a:pt x="987" y="3762"/>
                    <a:pt x="1120" y="3929"/>
                    <a:pt x="1414" y="3929"/>
                  </a:cubicBezTo>
                  <a:cubicBezTo>
                    <a:pt x="1458" y="3929"/>
                    <a:pt x="1501" y="3924"/>
                    <a:pt x="1545" y="3919"/>
                  </a:cubicBezTo>
                  <a:cubicBezTo>
                    <a:pt x="1931" y="3865"/>
                    <a:pt x="2402" y="3476"/>
                    <a:pt x="2925" y="3442"/>
                  </a:cubicBezTo>
                  <a:cubicBezTo>
                    <a:pt x="2956" y="3440"/>
                    <a:pt x="2987" y="3437"/>
                    <a:pt x="3015" y="3437"/>
                  </a:cubicBezTo>
                  <a:cubicBezTo>
                    <a:pt x="3486" y="3437"/>
                    <a:pt x="3805" y="3700"/>
                    <a:pt x="4076" y="3937"/>
                  </a:cubicBezTo>
                  <a:cubicBezTo>
                    <a:pt x="4181" y="4029"/>
                    <a:pt x="4387" y="4089"/>
                    <a:pt x="4619" y="4089"/>
                  </a:cubicBezTo>
                  <a:cubicBezTo>
                    <a:pt x="5018" y="4089"/>
                    <a:pt x="5494" y="3911"/>
                    <a:pt x="5669" y="3422"/>
                  </a:cubicBezTo>
                  <a:cubicBezTo>
                    <a:pt x="5808" y="3033"/>
                    <a:pt x="5880" y="2781"/>
                    <a:pt x="5880" y="2518"/>
                  </a:cubicBezTo>
                  <a:cubicBezTo>
                    <a:pt x="5880" y="2253"/>
                    <a:pt x="5808" y="1978"/>
                    <a:pt x="5669" y="1540"/>
                  </a:cubicBezTo>
                  <a:cubicBezTo>
                    <a:pt x="5669" y="1540"/>
                    <a:pt x="5579" y="1298"/>
                    <a:pt x="5219" y="811"/>
                  </a:cubicBezTo>
                  <a:cubicBezTo>
                    <a:pt x="5082" y="626"/>
                    <a:pt x="4797" y="325"/>
                    <a:pt x="4464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0" name="CustomShape 87"/>
            <p:cNvSpPr/>
            <p:nvPr/>
          </p:nvSpPr>
          <p:spPr>
            <a:xfrm>
              <a:off x="8463960" y="628920"/>
              <a:ext cx="81720" cy="20520"/>
            </a:xfrm>
            <a:custGeom>
              <a:avLst/>
              <a:gdLst/>
              <a:ahLst/>
              <a:cxnLst/>
              <a:rect l="l" t="t" r="r" b="b"/>
              <a:pathLst>
                <a:path w="3446" h="956">
                  <a:moveTo>
                    <a:pt x="2977" y="0"/>
                  </a:moveTo>
                  <a:cubicBezTo>
                    <a:pt x="2977" y="0"/>
                    <a:pt x="2978" y="0"/>
                    <a:pt x="2978" y="0"/>
                  </a:cubicBezTo>
                  <a:lnTo>
                    <a:pt x="2978" y="0"/>
                  </a:lnTo>
                  <a:cubicBezTo>
                    <a:pt x="2978" y="0"/>
                    <a:pt x="2979" y="0"/>
                    <a:pt x="2979" y="0"/>
                  </a:cubicBezTo>
                  <a:close/>
                  <a:moveTo>
                    <a:pt x="2978" y="0"/>
                  </a:moveTo>
                  <a:cubicBezTo>
                    <a:pt x="2664" y="1"/>
                    <a:pt x="2147" y="163"/>
                    <a:pt x="1496" y="248"/>
                  </a:cubicBezTo>
                  <a:cubicBezTo>
                    <a:pt x="1373" y="263"/>
                    <a:pt x="1249" y="271"/>
                    <a:pt x="1126" y="271"/>
                  </a:cubicBezTo>
                  <a:cubicBezTo>
                    <a:pt x="637" y="271"/>
                    <a:pt x="387" y="124"/>
                    <a:pt x="176" y="26"/>
                  </a:cubicBezTo>
                  <a:cubicBezTo>
                    <a:pt x="68" y="139"/>
                    <a:pt x="6" y="286"/>
                    <a:pt x="1" y="441"/>
                  </a:cubicBezTo>
                  <a:cubicBezTo>
                    <a:pt x="1" y="719"/>
                    <a:pt x="222" y="955"/>
                    <a:pt x="547" y="955"/>
                  </a:cubicBezTo>
                  <a:cubicBezTo>
                    <a:pt x="647" y="955"/>
                    <a:pt x="745" y="932"/>
                    <a:pt x="837" y="896"/>
                  </a:cubicBezTo>
                  <a:cubicBezTo>
                    <a:pt x="1535" y="618"/>
                    <a:pt x="2524" y="564"/>
                    <a:pt x="2933" y="564"/>
                  </a:cubicBezTo>
                  <a:cubicBezTo>
                    <a:pt x="3020" y="564"/>
                    <a:pt x="3082" y="567"/>
                    <a:pt x="3105" y="572"/>
                  </a:cubicBezTo>
                  <a:cubicBezTo>
                    <a:pt x="3196" y="582"/>
                    <a:pt x="3288" y="636"/>
                    <a:pt x="3288" y="672"/>
                  </a:cubicBezTo>
                  <a:cubicBezTo>
                    <a:pt x="3288" y="690"/>
                    <a:pt x="3260" y="706"/>
                    <a:pt x="3185" y="706"/>
                  </a:cubicBezTo>
                  <a:lnTo>
                    <a:pt x="3162" y="706"/>
                  </a:lnTo>
                  <a:cubicBezTo>
                    <a:pt x="3082" y="703"/>
                    <a:pt x="2915" y="695"/>
                    <a:pt x="2694" y="695"/>
                  </a:cubicBezTo>
                  <a:cubicBezTo>
                    <a:pt x="2596" y="695"/>
                    <a:pt x="2488" y="698"/>
                    <a:pt x="2372" y="701"/>
                  </a:cubicBezTo>
                  <a:lnTo>
                    <a:pt x="2413" y="701"/>
                  </a:lnTo>
                  <a:cubicBezTo>
                    <a:pt x="2601" y="701"/>
                    <a:pt x="2750" y="706"/>
                    <a:pt x="2869" y="711"/>
                  </a:cubicBezTo>
                  <a:cubicBezTo>
                    <a:pt x="2987" y="716"/>
                    <a:pt x="3077" y="721"/>
                    <a:pt x="3144" y="721"/>
                  </a:cubicBezTo>
                  <a:cubicBezTo>
                    <a:pt x="3311" y="721"/>
                    <a:pt x="3342" y="690"/>
                    <a:pt x="3378" y="556"/>
                  </a:cubicBezTo>
                  <a:cubicBezTo>
                    <a:pt x="3445" y="312"/>
                    <a:pt x="3389" y="67"/>
                    <a:pt x="3095" y="11"/>
                  </a:cubicBezTo>
                  <a:cubicBezTo>
                    <a:pt x="3057" y="3"/>
                    <a:pt x="3019" y="0"/>
                    <a:pt x="297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1" name="CustomShape 88"/>
            <p:cNvSpPr/>
            <p:nvPr/>
          </p:nvSpPr>
          <p:spPr>
            <a:xfrm>
              <a:off x="8463600" y="651960"/>
              <a:ext cx="97560" cy="30240"/>
            </a:xfrm>
            <a:custGeom>
              <a:avLst/>
              <a:gdLst/>
              <a:ahLst/>
              <a:cxnLst/>
              <a:rect l="l" t="t" r="r" b="b"/>
              <a:pathLst>
                <a:path w="4109" h="1386">
                  <a:moveTo>
                    <a:pt x="3841" y="0"/>
                  </a:moveTo>
                  <a:cubicBezTo>
                    <a:pt x="3746" y="3"/>
                    <a:pt x="3653" y="21"/>
                    <a:pt x="3566" y="49"/>
                  </a:cubicBezTo>
                  <a:cubicBezTo>
                    <a:pt x="3043" y="201"/>
                    <a:pt x="1694" y="155"/>
                    <a:pt x="994" y="492"/>
                  </a:cubicBezTo>
                  <a:cubicBezTo>
                    <a:pt x="780" y="595"/>
                    <a:pt x="598" y="634"/>
                    <a:pt x="448" y="634"/>
                  </a:cubicBezTo>
                  <a:cubicBezTo>
                    <a:pt x="250" y="634"/>
                    <a:pt x="108" y="569"/>
                    <a:pt x="24" y="500"/>
                  </a:cubicBezTo>
                  <a:cubicBezTo>
                    <a:pt x="8" y="541"/>
                    <a:pt x="0" y="585"/>
                    <a:pt x="3" y="628"/>
                  </a:cubicBezTo>
                  <a:cubicBezTo>
                    <a:pt x="3" y="742"/>
                    <a:pt x="47" y="868"/>
                    <a:pt x="142" y="1015"/>
                  </a:cubicBezTo>
                  <a:cubicBezTo>
                    <a:pt x="317" y="1285"/>
                    <a:pt x="469" y="1385"/>
                    <a:pt x="644" y="1385"/>
                  </a:cubicBezTo>
                  <a:cubicBezTo>
                    <a:pt x="822" y="1385"/>
                    <a:pt x="1020" y="1285"/>
                    <a:pt x="1295" y="1151"/>
                  </a:cubicBezTo>
                  <a:cubicBezTo>
                    <a:pt x="1805" y="899"/>
                    <a:pt x="2951" y="688"/>
                    <a:pt x="3205" y="688"/>
                  </a:cubicBezTo>
                  <a:cubicBezTo>
                    <a:pt x="3221" y="688"/>
                    <a:pt x="3234" y="688"/>
                    <a:pt x="3249" y="690"/>
                  </a:cubicBezTo>
                  <a:cubicBezTo>
                    <a:pt x="3324" y="713"/>
                    <a:pt x="3465" y="729"/>
                    <a:pt x="3465" y="752"/>
                  </a:cubicBezTo>
                  <a:cubicBezTo>
                    <a:pt x="3465" y="760"/>
                    <a:pt x="3453" y="767"/>
                    <a:pt x="3422" y="778"/>
                  </a:cubicBezTo>
                  <a:cubicBezTo>
                    <a:pt x="3468" y="770"/>
                    <a:pt x="3504" y="762"/>
                    <a:pt x="3525" y="757"/>
                  </a:cubicBezTo>
                  <a:cubicBezTo>
                    <a:pt x="3648" y="729"/>
                    <a:pt x="3921" y="701"/>
                    <a:pt x="4014" y="608"/>
                  </a:cubicBezTo>
                  <a:cubicBezTo>
                    <a:pt x="4109" y="513"/>
                    <a:pt x="4042" y="314"/>
                    <a:pt x="4014" y="222"/>
                  </a:cubicBezTo>
                  <a:cubicBezTo>
                    <a:pt x="3993" y="150"/>
                    <a:pt x="4045" y="0"/>
                    <a:pt x="3841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2" name="CustomShape 89"/>
            <p:cNvSpPr/>
            <p:nvPr/>
          </p:nvSpPr>
          <p:spPr>
            <a:xfrm>
              <a:off x="8125200" y="648360"/>
              <a:ext cx="112320" cy="83160"/>
            </a:xfrm>
            <a:custGeom>
              <a:avLst/>
              <a:gdLst/>
              <a:ahLst/>
              <a:cxnLst/>
              <a:rect l="l" t="t" r="r" b="b"/>
              <a:pathLst>
                <a:path w="4733" h="3770">
                  <a:moveTo>
                    <a:pt x="845" y="0"/>
                  </a:moveTo>
                  <a:lnTo>
                    <a:pt x="845" y="0"/>
                  </a:lnTo>
                  <a:cubicBezTo>
                    <a:pt x="809" y="34"/>
                    <a:pt x="773" y="67"/>
                    <a:pt x="742" y="103"/>
                  </a:cubicBezTo>
                  <a:cubicBezTo>
                    <a:pt x="683" y="163"/>
                    <a:pt x="631" y="227"/>
                    <a:pt x="582" y="291"/>
                  </a:cubicBezTo>
                  <a:cubicBezTo>
                    <a:pt x="222" y="796"/>
                    <a:pt x="1" y="1249"/>
                    <a:pt x="1" y="1764"/>
                  </a:cubicBezTo>
                  <a:cubicBezTo>
                    <a:pt x="3" y="1993"/>
                    <a:pt x="39" y="2219"/>
                    <a:pt x="114" y="2433"/>
                  </a:cubicBezTo>
                  <a:cubicBezTo>
                    <a:pt x="384" y="3265"/>
                    <a:pt x="1159" y="3373"/>
                    <a:pt x="1762" y="3380"/>
                  </a:cubicBezTo>
                  <a:cubicBezTo>
                    <a:pt x="2366" y="3388"/>
                    <a:pt x="3108" y="3525"/>
                    <a:pt x="3713" y="3669"/>
                  </a:cubicBezTo>
                  <a:cubicBezTo>
                    <a:pt x="3975" y="3733"/>
                    <a:pt x="4145" y="3769"/>
                    <a:pt x="4269" y="3769"/>
                  </a:cubicBezTo>
                  <a:cubicBezTo>
                    <a:pt x="4429" y="3769"/>
                    <a:pt x="4513" y="3705"/>
                    <a:pt x="4627" y="3553"/>
                  </a:cubicBezTo>
                  <a:cubicBezTo>
                    <a:pt x="4699" y="3453"/>
                    <a:pt x="4732" y="3365"/>
                    <a:pt x="4732" y="3283"/>
                  </a:cubicBezTo>
                  <a:cubicBezTo>
                    <a:pt x="4732" y="3270"/>
                    <a:pt x="4732" y="3257"/>
                    <a:pt x="4730" y="3241"/>
                  </a:cubicBezTo>
                  <a:cubicBezTo>
                    <a:pt x="4678" y="3249"/>
                    <a:pt x="4624" y="3252"/>
                    <a:pt x="4570" y="3252"/>
                  </a:cubicBezTo>
                  <a:cubicBezTo>
                    <a:pt x="4279" y="3252"/>
                    <a:pt x="3865" y="3172"/>
                    <a:pt x="3486" y="3046"/>
                  </a:cubicBezTo>
                  <a:cubicBezTo>
                    <a:pt x="2724" y="2791"/>
                    <a:pt x="1707" y="3064"/>
                    <a:pt x="1020" y="2737"/>
                  </a:cubicBezTo>
                  <a:cubicBezTo>
                    <a:pt x="333" y="2407"/>
                    <a:pt x="201" y="1380"/>
                    <a:pt x="371" y="994"/>
                  </a:cubicBezTo>
                  <a:cubicBezTo>
                    <a:pt x="539" y="605"/>
                    <a:pt x="915" y="42"/>
                    <a:pt x="842" y="3"/>
                  </a:cubicBezTo>
                  <a:lnTo>
                    <a:pt x="845" y="0"/>
                  </a:ln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3" name="CustomShape 90"/>
            <p:cNvSpPr/>
            <p:nvPr/>
          </p:nvSpPr>
          <p:spPr>
            <a:xfrm>
              <a:off x="8190000" y="661320"/>
              <a:ext cx="85680" cy="25920"/>
            </a:xfrm>
            <a:custGeom>
              <a:avLst/>
              <a:gdLst/>
              <a:ahLst/>
              <a:cxnLst/>
              <a:rect l="l" t="t" r="r" b="b"/>
              <a:pathLst>
                <a:path w="3602" h="1173">
                  <a:moveTo>
                    <a:pt x="273" y="1"/>
                  </a:moveTo>
                  <a:cubicBezTo>
                    <a:pt x="274" y="1"/>
                    <a:pt x="274" y="1"/>
                    <a:pt x="274" y="1"/>
                  </a:cubicBezTo>
                  <a:lnTo>
                    <a:pt x="274" y="1"/>
                  </a:lnTo>
                  <a:cubicBezTo>
                    <a:pt x="275" y="1"/>
                    <a:pt x="275" y="1"/>
                    <a:pt x="276" y="1"/>
                  </a:cubicBezTo>
                  <a:close/>
                  <a:moveTo>
                    <a:pt x="274" y="1"/>
                  </a:moveTo>
                  <a:cubicBezTo>
                    <a:pt x="159" y="1"/>
                    <a:pt x="88" y="19"/>
                    <a:pt x="67" y="70"/>
                  </a:cubicBezTo>
                  <a:cubicBezTo>
                    <a:pt x="0" y="222"/>
                    <a:pt x="245" y="418"/>
                    <a:pt x="453" y="513"/>
                  </a:cubicBezTo>
                  <a:cubicBezTo>
                    <a:pt x="549" y="549"/>
                    <a:pt x="652" y="575"/>
                    <a:pt x="755" y="583"/>
                  </a:cubicBezTo>
                  <a:cubicBezTo>
                    <a:pt x="752" y="570"/>
                    <a:pt x="749" y="557"/>
                    <a:pt x="749" y="544"/>
                  </a:cubicBezTo>
                  <a:lnTo>
                    <a:pt x="749" y="541"/>
                  </a:lnTo>
                  <a:cubicBezTo>
                    <a:pt x="749" y="516"/>
                    <a:pt x="785" y="503"/>
                    <a:pt x="847" y="503"/>
                  </a:cubicBezTo>
                  <a:cubicBezTo>
                    <a:pt x="991" y="503"/>
                    <a:pt x="1257" y="565"/>
                    <a:pt x="1432" y="608"/>
                  </a:cubicBezTo>
                  <a:cubicBezTo>
                    <a:pt x="1684" y="673"/>
                    <a:pt x="2469" y="871"/>
                    <a:pt x="2773" y="1059"/>
                  </a:cubicBezTo>
                  <a:cubicBezTo>
                    <a:pt x="2902" y="1139"/>
                    <a:pt x="3015" y="1172"/>
                    <a:pt x="3113" y="1172"/>
                  </a:cubicBezTo>
                  <a:cubicBezTo>
                    <a:pt x="3249" y="1172"/>
                    <a:pt x="3357" y="1105"/>
                    <a:pt x="3440" y="997"/>
                  </a:cubicBezTo>
                  <a:cubicBezTo>
                    <a:pt x="3540" y="866"/>
                    <a:pt x="3597" y="706"/>
                    <a:pt x="3602" y="541"/>
                  </a:cubicBezTo>
                  <a:cubicBezTo>
                    <a:pt x="3602" y="526"/>
                    <a:pt x="3599" y="508"/>
                    <a:pt x="3599" y="492"/>
                  </a:cubicBezTo>
                  <a:cubicBezTo>
                    <a:pt x="3517" y="577"/>
                    <a:pt x="3404" y="626"/>
                    <a:pt x="3285" y="626"/>
                  </a:cubicBezTo>
                  <a:lnTo>
                    <a:pt x="3259" y="626"/>
                  </a:lnTo>
                  <a:cubicBezTo>
                    <a:pt x="2909" y="608"/>
                    <a:pt x="2158" y="166"/>
                    <a:pt x="1388" y="109"/>
                  </a:cubicBezTo>
                  <a:cubicBezTo>
                    <a:pt x="884" y="70"/>
                    <a:pt x="499" y="1"/>
                    <a:pt x="274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4" name="CustomShape 91"/>
            <p:cNvSpPr/>
            <p:nvPr/>
          </p:nvSpPr>
          <p:spPr>
            <a:xfrm>
              <a:off x="8179560" y="687600"/>
              <a:ext cx="82440" cy="24120"/>
            </a:xfrm>
            <a:custGeom>
              <a:avLst/>
              <a:gdLst/>
              <a:ahLst/>
              <a:cxnLst/>
              <a:rect l="l" t="t" r="r" b="b"/>
              <a:pathLst>
                <a:path w="3453" h="1082">
                  <a:moveTo>
                    <a:pt x="482" y="0"/>
                  </a:moveTo>
                  <a:cubicBezTo>
                    <a:pt x="88" y="0"/>
                    <a:pt x="0" y="245"/>
                    <a:pt x="93" y="369"/>
                  </a:cubicBezTo>
                  <a:cubicBezTo>
                    <a:pt x="185" y="490"/>
                    <a:pt x="337" y="435"/>
                    <a:pt x="574" y="484"/>
                  </a:cubicBezTo>
                  <a:cubicBezTo>
                    <a:pt x="592" y="479"/>
                    <a:pt x="610" y="474"/>
                    <a:pt x="628" y="474"/>
                  </a:cubicBezTo>
                  <a:cubicBezTo>
                    <a:pt x="641" y="474"/>
                    <a:pt x="654" y="477"/>
                    <a:pt x="664" y="479"/>
                  </a:cubicBezTo>
                  <a:cubicBezTo>
                    <a:pt x="842" y="523"/>
                    <a:pt x="2054" y="713"/>
                    <a:pt x="2448" y="904"/>
                  </a:cubicBezTo>
                  <a:cubicBezTo>
                    <a:pt x="2683" y="1015"/>
                    <a:pt x="2819" y="1082"/>
                    <a:pt x="2945" y="1082"/>
                  </a:cubicBezTo>
                  <a:cubicBezTo>
                    <a:pt x="3033" y="1082"/>
                    <a:pt x="3115" y="1051"/>
                    <a:pt x="3223" y="976"/>
                  </a:cubicBezTo>
                  <a:cubicBezTo>
                    <a:pt x="3383" y="865"/>
                    <a:pt x="3452" y="729"/>
                    <a:pt x="3452" y="585"/>
                  </a:cubicBezTo>
                  <a:cubicBezTo>
                    <a:pt x="3452" y="528"/>
                    <a:pt x="3442" y="472"/>
                    <a:pt x="3424" y="417"/>
                  </a:cubicBezTo>
                  <a:cubicBezTo>
                    <a:pt x="3398" y="495"/>
                    <a:pt x="3324" y="546"/>
                    <a:pt x="3200" y="546"/>
                  </a:cubicBezTo>
                  <a:cubicBezTo>
                    <a:pt x="3120" y="544"/>
                    <a:pt x="3040" y="528"/>
                    <a:pt x="2963" y="497"/>
                  </a:cubicBezTo>
                  <a:cubicBezTo>
                    <a:pt x="2464" y="320"/>
                    <a:pt x="1496" y="217"/>
                    <a:pt x="819" y="47"/>
                  </a:cubicBezTo>
                  <a:cubicBezTo>
                    <a:pt x="708" y="18"/>
                    <a:pt x="595" y="3"/>
                    <a:pt x="482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5" name="CustomShape 92"/>
            <p:cNvSpPr/>
            <p:nvPr/>
          </p:nvSpPr>
          <p:spPr>
            <a:xfrm>
              <a:off x="8194320" y="634320"/>
              <a:ext cx="87840" cy="14040"/>
            </a:xfrm>
            <a:custGeom>
              <a:avLst/>
              <a:gdLst/>
              <a:ahLst/>
              <a:cxnLst/>
              <a:rect l="l" t="t" r="r" b="b"/>
              <a:pathLst>
                <a:path w="3677" h="624">
                  <a:moveTo>
                    <a:pt x="1960" y="1"/>
                  </a:moveTo>
                  <a:cubicBezTo>
                    <a:pt x="1496" y="3"/>
                    <a:pt x="1035" y="55"/>
                    <a:pt x="585" y="158"/>
                  </a:cubicBezTo>
                  <a:cubicBezTo>
                    <a:pt x="1" y="284"/>
                    <a:pt x="19" y="515"/>
                    <a:pt x="209" y="554"/>
                  </a:cubicBezTo>
                  <a:cubicBezTo>
                    <a:pt x="358" y="585"/>
                    <a:pt x="680" y="611"/>
                    <a:pt x="940" y="624"/>
                  </a:cubicBezTo>
                  <a:lnTo>
                    <a:pt x="902" y="618"/>
                  </a:lnTo>
                  <a:cubicBezTo>
                    <a:pt x="902" y="618"/>
                    <a:pt x="1517" y="379"/>
                    <a:pt x="2091" y="379"/>
                  </a:cubicBezTo>
                  <a:cubicBezTo>
                    <a:pt x="2102" y="379"/>
                    <a:pt x="2114" y="378"/>
                    <a:pt x="2125" y="378"/>
                  </a:cubicBezTo>
                  <a:cubicBezTo>
                    <a:pt x="2201" y="378"/>
                    <a:pt x="2277" y="386"/>
                    <a:pt x="2353" y="397"/>
                  </a:cubicBezTo>
                  <a:cubicBezTo>
                    <a:pt x="2853" y="474"/>
                    <a:pt x="3110" y="616"/>
                    <a:pt x="3285" y="616"/>
                  </a:cubicBezTo>
                  <a:cubicBezTo>
                    <a:pt x="3289" y="616"/>
                    <a:pt x="3292" y="616"/>
                    <a:pt x="3296" y="616"/>
                  </a:cubicBezTo>
                  <a:cubicBezTo>
                    <a:pt x="3334" y="616"/>
                    <a:pt x="3373" y="604"/>
                    <a:pt x="3406" y="585"/>
                  </a:cubicBezTo>
                  <a:cubicBezTo>
                    <a:pt x="3509" y="523"/>
                    <a:pt x="3674" y="428"/>
                    <a:pt x="3677" y="240"/>
                  </a:cubicBezTo>
                  <a:cubicBezTo>
                    <a:pt x="3677" y="212"/>
                    <a:pt x="3672" y="181"/>
                    <a:pt x="3666" y="152"/>
                  </a:cubicBezTo>
                  <a:cubicBezTo>
                    <a:pt x="3641" y="155"/>
                    <a:pt x="3617" y="158"/>
                    <a:pt x="3592" y="158"/>
                  </a:cubicBezTo>
                  <a:cubicBezTo>
                    <a:pt x="3476" y="158"/>
                    <a:pt x="3309" y="137"/>
                    <a:pt x="3067" y="96"/>
                  </a:cubicBezTo>
                  <a:cubicBezTo>
                    <a:pt x="2701" y="31"/>
                    <a:pt x="2330" y="1"/>
                    <a:pt x="1960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6" name="CustomShape 93"/>
            <p:cNvSpPr/>
            <p:nvPr/>
          </p:nvSpPr>
          <p:spPr>
            <a:xfrm>
              <a:off x="8204040" y="374400"/>
              <a:ext cx="350280" cy="252720"/>
            </a:xfrm>
            <a:custGeom>
              <a:avLst/>
              <a:gdLst/>
              <a:ahLst/>
              <a:cxnLst/>
              <a:rect l="l" t="t" r="r" b="b"/>
              <a:pathLst>
                <a:path w="14664" h="11495">
                  <a:moveTo>
                    <a:pt x="7517" y="1"/>
                  </a:moveTo>
                  <a:cubicBezTo>
                    <a:pt x="7046" y="1"/>
                    <a:pt x="6500" y="163"/>
                    <a:pt x="6004" y="469"/>
                  </a:cubicBezTo>
                  <a:cubicBezTo>
                    <a:pt x="5772" y="614"/>
                    <a:pt x="5546" y="768"/>
                    <a:pt x="5324" y="920"/>
                  </a:cubicBezTo>
                  <a:cubicBezTo>
                    <a:pt x="4709" y="1350"/>
                    <a:pt x="4114" y="1762"/>
                    <a:pt x="3399" y="1896"/>
                  </a:cubicBezTo>
                  <a:cubicBezTo>
                    <a:pt x="3180" y="1937"/>
                    <a:pt x="2975" y="1952"/>
                    <a:pt x="2789" y="1952"/>
                  </a:cubicBezTo>
                  <a:cubicBezTo>
                    <a:pt x="2144" y="1952"/>
                    <a:pt x="1723" y="1762"/>
                    <a:pt x="1723" y="1762"/>
                  </a:cubicBezTo>
                  <a:cubicBezTo>
                    <a:pt x="1723" y="1762"/>
                    <a:pt x="1" y="4187"/>
                    <a:pt x="1200" y="7878"/>
                  </a:cubicBezTo>
                  <a:cubicBezTo>
                    <a:pt x="1615" y="9150"/>
                    <a:pt x="2382" y="10020"/>
                    <a:pt x="3306" y="10589"/>
                  </a:cubicBezTo>
                  <a:cubicBezTo>
                    <a:pt x="3347" y="10615"/>
                    <a:pt x="3391" y="10641"/>
                    <a:pt x="3435" y="10666"/>
                  </a:cubicBezTo>
                  <a:cubicBezTo>
                    <a:pt x="3471" y="10687"/>
                    <a:pt x="3504" y="10705"/>
                    <a:pt x="3538" y="10723"/>
                  </a:cubicBezTo>
                  <a:cubicBezTo>
                    <a:pt x="4547" y="11277"/>
                    <a:pt x="5717" y="11495"/>
                    <a:pt x="6800" y="11495"/>
                  </a:cubicBezTo>
                  <a:cubicBezTo>
                    <a:pt x="6935" y="11495"/>
                    <a:pt x="7069" y="11492"/>
                    <a:pt x="7201" y="11485"/>
                  </a:cubicBezTo>
                  <a:cubicBezTo>
                    <a:pt x="7245" y="11482"/>
                    <a:pt x="7289" y="11480"/>
                    <a:pt x="7332" y="11477"/>
                  </a:cubicBezTo>
                  <a:cubicBezTo>
                    <a:pt x="7857" y="11444"/>
                    <a:pt x="8377" y="11354"/>
                    <a:pt x="8882" y="11207"/>
                  </a:cubicBezTo>
                  <a:cubicBezTo>
                    <a:pt x="11171" y="10530"/>
                    <a:pt x="12169" y="9418"/>
                    <a:pt x="12736" y="8465"/>
                  </a:cubicBezTo>
                  <a:cubicBezTo>
                    <a:pt x="12736" y="8465"/>
                    <a:pt x="12930" y="8608"/>
                    <a:pt x="13213" y="8608"/>
                  </a:cubicBezTo>
                  <a:cubicBezTo>
                    <a:pt x="13471" y="8608"/>
                    <a:pt x="13803" y="8490"/>
                    <a:pt x="14131" y="8035"/>
                  </a:cubicBezTo>
                  <a:lnTo>
                    <a:pt x="14131" y="8038"/>
                  </a:lnTo>
                  <a:cubicBezTo>
                    <a:pt x="14664" y="7302"/>
                    <a:pt x="14298" y="6730"/>
                    <a:pt x="13905" y="6434"/>
                  </a:cubicBezTo>
                  <a:cubicBezTo>
                    <a:pt x="13804" y="6354"/>
                    <a:pt x="13693" y="6293"/>
                    <a:pt x="13572" y="6246"/>
                  </a:cubicBezTo>
                  <a:cubicBezTo>
                    <a:pt x="13531" y="6231"/>
                    <a:pt x="13489" y="6224"/>
                    <a:pt x="13447" y="6224"/>
                  </a:cubicBezTo>
                  <a:cubicBezTo>
                    <a:pt x="13055" y="6224"/>
                    <a:pt x="12648" y="6824"/>
                    <a:pt x="12260" y="6905"/>
                  </a:cubicBezTo>
                  <a:cubicBezTo>
                    <a:pt x="12235" y="6910"/>
                    <a:pt x="12209" y="6913"/>
                    <a:pt x="12182" y="6913"/>
                  </a:cubicBezTo>
                  <a:cubicBezTo>
                    <a:pt x="11733" y="6913"/>
                    <a:pt x="10965" y="6242"/>
                    <a:pt x="10978" y="5793"/>
                  </a:cubicBezTo>
                  <a:cubicBezTo>
                    <a:pt x="10990" y="5317"/>
                    <a:pt x="11510" y="3919"/>
                    <a:pt x="11217" y="3044"/>
                  </a:cubicBezTo>
                  <a:cubicBezTo>
                    <a:pt x="10941" y="2229"/>
                    <a:pt x="10610" y="1754"/>
                    <a:pt x="9962" y="1754"/>
                  </a:cubicBezTo>
                  <a:cubicBezTo>
                    <a:pt x="9914" y="1754"/>
                    <a:pt x="9863" y="1756"/>
                    <a:pt x="9811" y="1762"/>
                  </a:cubicBezTo>
                  <a:cubicBezTo>
                    <a:pt x="9786" y="1764"/>
                    <a:pt x="9761" y="1766"/>
                    <a:pt x="9737" y="1766"/>
                  </a:cubicBezTo>
                  <a:cubicBezTo>
                    <a:pt x="9053" y="1766"/>
                    <a:pt x="8911" y="767"/>
                    <a:pt x="8429" y="310"/>
                  </a:cubicBezTo>
                  <a:cubicBezTo>
                    <a:pt x="8210" y="101"/>
                    <a:pt x="7886" y="1"/>
                    <a:pt x="751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7" name="CustomShape 94"/>
            <p:cNvSpPr/>
            <p:nvPr/>
          </p:nvSpPr>
          <p:spPr>
            <a:xfrm>
              <a:off x="8306280" y="495720"/>
              <a:ext cx="19800" cy="34920"/>
            </a:xfrm>
            <a:custGeom>
              <a:avLst/>
              <a:gdLst/>
              <a:ahLst/>
              <a:cxnLst/>
              <a:rect l="l" t="t" r="r" b="b"/>
              <a:pathLst>
                <a:path w="835" h="1582">
                  <a:moveTo>
                    <a:pt x="497" y="1"/>
                  </a:moveTo>
                  <a:lnTo>
                    <a:pt x="497" y="3"/>
                  </a:lnTo>
                  <a:cubicBezTo>
                    <a:pt x="436" y="3"/>
                    <a:pt x="392" y="63"/>
                    <a:pt x="412" y="122"/>
                  </a:cubicBezTo>
                  <a:cubicBezTo>
                    <a:pt x="423" y="168"/>
                    <a:pt x="412" y="217"/>
                    <a:pt x="384" y="253"/>
                  </a:cubicBezTo>
                  <a:cubicBezTo>
                    <a:pt x="361" y="292"/>
                    <a:pt x="333" y="328"/>
                    <a:pt x="302" y="359"/>
                  </a:cubicBezTo>
                  <a:cubicBezTo>
                    <a:pt x="284" y="377"/>
                    <a:pt x="268" y="395"/>
                    <a:pt x="253" y="413"/>
                  </a:cubicBezTo>
                  <a:cubicBezTo>
                    <a:pt x="70" y="634"/>
                    <a:pt x="1" y="920"/>
                    <a:pt x="75" y="1159"/>
                  </a:cubicBezTo>
                  <a:cubicBezTo>
                    <a:pt x="152" y="1406"/>
                    <a:pt x="389" y="1581"/>
                    <a:pt x="629" y="1581"/>
                  </a:cubicBezTo>
                  <a:cubicBezTo>
                    <a:pt x="660" y="1581"/>
                    <a:pt x="693" y="1579"/>
                    <a:pt x="724" y="1571"/>
                  </a:cubicBezTo>
                  <a:cubicBezTo>
                    <a:pt x="834" y="1549"/>
                    <a:pt x="808" y="1393"/>
                    <a:pt x="710" y="1393"/>
                  </a:cubicBezTo>
                  <a:cubicBezTo>
                    <a:pt x="703" y="1393"/>
                    <a:pt x="696" y="1394"/>
                    <a:pt x="688" y="1396"/>
                  </a:cubicBezTo>
                  <a:cubicBezTo>
                    <a:pt x="667" y="1399"/>
                    <a:pt x="647" y="1401"/>
                    <a:pt x="629" y="1401"/>
                  </a:cubicBezTo>
                  <a:cubicBezTo>
                    <a:pt x="466" y="1401"/>
                    <a:pt x="299" y="1275"/>
                    <a:pt x="248" y="1105"/>
                  </a:cubicBezTo>
                  <a:cubicBezTo>
                    <a:pt x="191" y="925"/>
                    <a:pt x="248" y="704"/>
                    <a:pt x="392" y="526"/>
                  </a:cubicBezTo>
                  <a:cubicBezTo>
                    <a:pt x="407" y="510"/>
                    <a:pt x="420" y="495"/>
                    <a:pt x="436" y="480"/>
                  </a:cubicBezTo>
                  <a:cubicBezTo>
                    <a:pt x="474" y="438"/>
                    <a:pt x="508" y="395"/>
                    <a:pt x="539" y="346"/>
                  </a:cubicBezTo>
                  <a:cubicBezTo>
                    <a:pt x="595" y="263"/>
                    <a:pt x="613" y="158"/>
                    <a:pt x="582" y="60"/>
                  </a:cubicBezTo>
                  <a:cubicBezTo>
                    <a:pt x="569" y="24"/>
                    <a:pt x="536" y="1"/>
                    <a:pt x="49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8" name="CustomShape 95"/>
            <p:cNvSpPr/>
            <p:nvPr/>
          </p:nvSpPr>
          <p:spPr>
            <a:xfrm>
              <a:off x="8303760" y="545400"/>
              <a:ext cx="69480" cy="56160"/>
            </a:xfrm>
            <a:custGeom>
              <a:avLst/>
              <a:gdLst/>
              <a:ahLst/>
              <a:cxnLst/>
              <a:rect l="l" t="t" r="r" b="b"/>
              <a:pathLst>
                <a:path w="2913" h="2562">
                  <a:moveTo>
                    <a:pt x="1327" y="1"/>
                  </a:moveTo>
                  <a:cubicBezTo>
                    <a:pt x="745" y="1"/>
                    <a:pt x="352" y="336"/>
                    <a:pt x="281" y="381"/>
                  </a:cubicBezTo>
                  <a:cubicBezTo>
                    <a:pt x="199" y="438"/>
                    <a:pt x="44" y="734"/>
                    <a:pt x="44" y="734"/>
                  </a:cubicBezTo>
                  <a:cubicBezTo>
                    <a:pt x="21" y="850"/>
                    <a:pt x="8" y="968"/>
                    <a:pt x="8" y="1086"/>
                  </a:cubicBezTo>
                  <a:cubicBezTo>
                    <a:pt x="1" y="1375"/>
                    <a:pt x="44" y="1779"/>
                    <a:pt x="294" y="2090"/>
                  </a:cubicBezTo>
                  <a:cubicBezTo>
                    <a:pt x="505" y="2358"/>
                    <a:pt x="868" y="2561"/>
                    <a:pt x="1476" y="2561"/>
                  </a:cubicBezTo>
                  <a:cubicBezTo>
                    <a:pt x="2413" y="2561"/>
                    <a:pt x="2753" y="2047"/>
                    <a:pt x="2861" y="1542"/>
                  </a:cubicBezTo>
                  <a:cubicBezTo>
                    <a:pt x="2899" y="1349"/>
                    <a:pt x="2912" y="1151"/>
                    <a:pt x="2902" y="955"/>
                  </a:cubicBezTo>
                  <a:cubicBezTo>
                    <a:pt x="2894" y="831"/>
                    <a:pt x="2879" y="708"/>
                    <a:pt x="2853" y="590"/>
                  </a:cubicBezTo>
                  <a:cubicBezTo>
                    <a:pt x="2853" y="590"/>
                    <a:pt x="2503" y="245"/>
                    <a:pt x="1710" y="49"/>
                  </a:cubicBezTo>
                  <a:cubicBezTo>
                    <a:pt x="1575" y="15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9" name="CustomShape 96"/>
            <p:cNvSpPr/>
            <p:nvPr/>
          </p:nvSpPr>
          <p:spPr>
            <a:xfrm>
              <a:off x="8310600" y="576720"/>
              <a:ext cx="61200" cy="24840"/>
            </a:xfrm>
            <a:custGeom>
              <a:avLst/>
              <a:gdLst/>
              <a:ahLst/>
              <a:cxnLst/>
              <a:rect l="l" t="t" r="r" b="b"/>
              <a:pathLst>
                <a:path w="2567" h="1118">
                  <a:moveTo>
                    <a:pt x="1786" y="1"/>
                  </a:moveTo>
                  <a:cubicBezTo>
                    <a:pt x="1710" y="1"/>
                    <a:pt x="1629" y="3"/>
                    <a:pt x="1545" y="8"/>
                  </a:cubicBezTo>
                  <a:cubicBezTo>
                    <a:pt x="708" y="57"/>
                    <a:pt x="198" y="456"/>
                    <a:pt x="0" y="646"/>
                  </a:cubicBezTo>
                  <a:cubicBezTo>
                    <a:pt x="211" y="914"/>
                    <a:pt x="574" y="1117"/>
                    <a:pt x="1182" y="1117"/>
                  </a:cubicBezTo>
                  <a:cubicBezTo>
                    <a:pt x="2119" y="1117"/>
                    <a:pt x="2459" y="603"/>
                    <a:pt x="2567" y="98"/>
                  </a:cubicBezTo>
                  <a:cubicBezTo>
                    <a:pt x="2378" y="43"/>
                    <a:pt x="2121" y="1"/>
                    <a:pt x="1786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0" name="CustomShape 97"/>
            <p:cNvSpPr/>
            <p:nvPr/>
          </p:nvSpPr>
          <p:spPr>
            <a:xfrm>
              <a:off x="8303760" y="545400"/>
              <a:ext cx="69480" cy="23400"/>
            </a:xfrm>
            <a:custGeom>
              <a:avLst/>
              <a:gdLst/>
              <a:ahLst/>
              <a:cxnLst/>
              <a:rect l="l" t="t" r="r" b="b"/>
              <a:pathLst>
                <a:path w="2895" h="1087">
                  <a:moveTo>
                    <a:pt x="1321" y="1"/>
                  </a:moveTo>
                  <a:cubicBezTo>
                    <a:pt x="738" y="1"/>
                    <a:pt x="347" y="336"/>
                    <a:pt x="276" y="381"/>
                  </a:cubicBezTo>
                  <a:cubicBezTo>
                    <a:pt x="191" y="438"/>
                    <a:pt x="39" y="734"/>
                    <a:pt x="39" y="734"/>
                  </a:cubicBezTo>
                  <a:cubicBezTo>
                    <a:pt x="16" y="850"/>
                    <a:pt x="3" y="968"/>
                    <a:pt x="1" y="1086"/>
                  </a:cubicBezTo>
                  <a:cubicBezTo>
                    <a:pt x="402" y="1030"/>
                    <a:pt x="1275" y="914"/>
                    <a:pt x="1849" y="914"/>
                  </a:cubicBezTo>
                  <a:cubicBezTo>
                    <a:pt x="1873" y="914"/>
                    <a:pt x="1897" y="914"/>
                    <a:pt x="1920" y="914"/>
                  </a:cubicBezTo>
                  <a:cubicBezTo>
                    <a:pt x="2347" y="914"/>
                    <a:pt x="2687" y="935"/>
                    <a:pt x="2894" y="952"/>
                  </a:cubicBezTo>
                  <a:cubicBezTo>
                    <a:pt x="2889" y="831"/>
                    <a:pt x="2874" y="708"/>
                    <a:pt x="2848" y="590"/>
                  </a:cubicBezTo>
                  <a:cubicBezTo>
                    <a:pt x="2848" y="590"/>
                    <a:pt x="2495" y="245"/>
                    <a:pt x="1705" y="49"/>
                  </a:cubicBezTo>
                  <a:cubicBezTo>
                    <a:pt x="1570" y="15"/>
                    <a:pt x="1442" y="1"/>
                    <a:pt x="1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1" name="CustomShape 98"/>
            <p:cNvSpPr/>
            <p:nvPr/>
          </p:nvSpPr>
          <p:spPr>
            <a:xfrm>
              <a:off x="8265600" y="527400"/>
              <a:ext cx="132840" cy="38160"/>
            </a:xfrm>
            <a:custGeom>
              <a:avLst/>
              <a:gdLst/>
              <a:ahLst/>
              <a:cxnLst/>
              <a:rect l="l" t="t" r="r" b="b"/>
              <a:pathLst>
                <a:path w="5572" h="1732">
                  <a:moveTo>
                    <a:pt x="3230" y="0"/>
                  </a:moveTo>
                  <a:cubicBezTo>
                    <a:pt x="2989" y="0"/>
                    <a:pt x="2811" y="149"/>
                    <a:pt x="2601" y="149"/>
                  </a:cubicBezTo>
                  <a:cubicBezTo>
                    <a:pt x="2567" y="149"/>
                    <a:pt x="2533" y="146"/>
                    <a:pt x="2498" y="137"/>
                  </a:cubicBezTo>
                  <a:cubicBezTo>
                    <a:pt x="2373" y="106"/>
                    <a:pt x="2144" y="45"/>
                    <a:pt x="1907" y="45"/>
                  </a:cubicBezTo>
                  <a:cubicBezTo>
                    <a:pt x="1723" y="45"/>
                    <a:pt x="1534" y="83"/>
                    <a:pt x="1388" y="201"/>
                  </a:cubicBezTo>
                  <a:cubicBezTo>
                    <a:pt x="1081" y="449"/>
                    <a:pt x="792" y="794"/>
                    <a:pt x="613" y="794"/>
                  </a:cubicBezTo>
                  <a:cubicBezTo>
                    <a:pt x="597" y="794"/>
                    <a:pt x="581" y="791"/>
                    <a:pt x="567" y="786"/>
                  </a:cubicBezTo>
                  <a:cubicBezTo>
                    <a:pt x="397" y="713"/>
                    <a:pt x="397" y="616"/>
                    <a:pt x="325" y="616"/>
                  </a:cubicBezTo>
                  <a:cubicBezTo>
                    <a:pt x="253" y="616"/>
                    <a:pt x="1" y="1002"/>
                    <a:pt x="693" y="1470"/>
                  </a:cubicBezTo>
                  <a:cubicBezTo>
                    <a:pt x="948" y="1643"/>
                    <a:pt x="1195" y="1705"/>
                    <a:pt x="1420" y="1705"/>
                  </a:cubicBezTo>
                  <a:cubicBezTo>
                    <a:pt x="1807" y="1705"/>
                    <a:pt x="2126" y="1520"/>
                    <a:pt x="2297" y="1388"/>
                  </a:cubicBezTo>
                  <a:cubicBezTo>
                    <a:pt x="2489" y="1242"/>
                    <a:pt x="2554" y="1204"/>
                    <a:pt x="2649" y="1204"/>
                  </a:cubicBezTo>
                  <a:cubicBezTo>
                    <a:pt x="2688" y="1204"/>
                    <a:pt x="2732" y="1211"/>
                    <a:pt x="2791" y="1218"/>
                  </a:cubicBezTo>
                  <a:cubicBezTo>
                    <a:pt x="2972" y="1240"/>
                    <a:pt x="3403" y="1732"/>
                    <a:pt x="4125" y="1732"/>
                  </a:cubicBezTo>
                  <a:cubicBezTo>
                    <a:pt x="4235" y="1732"/>
                    <a:pt x="4351" y="1720"/>
                    <a:pt x="4475" y="1694"/>
                  </a:cubicBezTo>
                  <a:cubicBezTo>
                    <a:pt x="5412" y="1496"/>
                    <a:pt x="5571" y="976"/>
                    <a:pt x="5512" y="706"/>
                  </a:cubicBezTo>
                  <a:cubicBezTo>
                    <a:pt x="5480" y="563"/>
                    <a:pt x="5430" y="493"/>
                    <a:pt x="5357" y="493"/>
                  </a:cubicBezTo>
                  <a:cubicBezTo>
                    <a:pt x="5290" y="493"/>
                    <a:pt x="5205" y="553"/>
                    <a:pt x="5098" y="670"/>
                  </a:cubicBezTo>
                  <a:cubicBezTo>
                    <a:pt x="5028" y="745"/>
                    <a:pt x="4933" y="782"/>
                    <a:pt x="4818" y="782"/>
                  </a:cubicBezTo>
                  <a:cubicBezTo>
                    <a:pt x="4561" y="782"/>
                    <a:pt x="4200" y="598"/>
                    <a:pt x="3767" y="237"/>
                  </a:cubicBezTo>
                  <a:cubicBezTo>
                    <a:pt x="3550" y="56"/>
                    <a:pt x="3378" y="0"/>
                    <a:pt x="323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2" name="CustomShape 99"/>
            <p:cNvSpPr/>
            <p:nvPr/>
          </p:nvSpPr>
          <p:spPr>
            <a:xfrm>
              <a:off x="8245080" y="434160"/>
              <a:ext cx="50760" cy="18000"/>
            </a:xfrm>
            <a:custGeom>
              <a:avLst/>
              <a:gdLst/>
              <a:ahLst/>
              <a:cxnLst/>
              <a:rect l="l" t="t" r="r" b="b"/>
              <a:pathLst>
                <a:path w="2124" h="806">
                  <a:moveTo>
                    <a:pt x="884" y="0"/>
                  </a:moveTo>
                  <a:cubicBezTo>
                    <a:pt x="666" y="0"/>
                    <a:pt x="446" y="48"/>
                    <a:pt x="240" y="145"/>
                  </a:cubicBezTo>
                  <a:cubicBezTo>
                    <a:pt x="173" y="176"/>
                    <a:pt x="111" y="220"/>
                    <a:pt x="62" y="274"/>
                  </a:cubicBezTo>
                  <a:cubicBezTo>
                    <a:pt x="14" y="333"/>
                    <a:pt x="1" y="410"/>
                    <a:pt x="26" y="482"/>
                  </a:cubicBezTo>
                  <a:cubicBezTo>
                    <a:pt x="175" y="476"/>
                    <a:pt x="327" y="470"/>
                    <a:pt x="478" y="470"/>
                  </a:cubicBezTo>
                  <a:cubicBezTo>
                    <a:pt x="872" y="470"/>
                    <a:pt x="1266" y="511"/>
                    <a:pt x="1612" y="693"/>
                  </a:cubicBezTo>
                  <a:cubicBezTo>
                    <a:pt x="1682" y="734"/>
                    <a:pt x="1754" y="768"/>
                    <a:pt x="1831" y="796"/>
                  </a:cubicBezTo>
                  <a:cubicBezTo>
                    <a:pt x="1854" y="802"/>
                    <a:pt x="1881" y="806"/>
                    <a:pt x="1909" y="806"/>
                  </a:cubicBezTo>
                  <a:cubicBezTo>
                    <a:pt x="2010" y="806"/>
                    <a:pt x="2123" y="761"/>
                    <a:pt x="2119" y="644"/>
                  </a:cubicBezTo>
                  <a:cubicBezTo>
                    <a:pt x="2117" y="554"/>
                    <a:pt x="1980" y="472"/>
                    <a:pt x="1919" y="413"/>
                  </a:cubicBezTo>
                  <a:cubicBezTo>
                    <a:pt x="1633" y="142"/>
                    <a:pt x="1261" y="0"/>
                    <a:pt x="88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3" name="CustomShape 100"/>
            <p:cNvSpPr/>
            <p:nvPr/>
          </p:nvSpPr>
          <p:spPr>
            <a:xfrm>
              <a:off x="8367840" y="432000"/>
              <a:ext cx="62640" cy="17280"/>
            </a:xfrm>
            <a:custGeom>
              <a:avLst/>
              <a:gdLst/>
              <a:ahLst/>
              <a:cxnLst/>
              <a:rect l="l" t="t" r="r" b="b"/>
              <a:pathLst>
                <a:path w="2622" h="782">
                  <a:moveTo>
                    <a:pt x="1487" y="1"/>
                  </a:moveTo>
                  <a:cubicBezTo>
                    <a:pt x="1181" y="1"/>
                    <a:pt x="879" y="57"/>
                    <a:pt x="595" y="168"/>
                  </a:cubicBezTo>
                  <a:cubicBezTo>
                    <a:pt x="428" y="230"/>
                    <a:pt x="258" y="313"/>
                    <a:pt x="132" y="441"/>
                  </a:cubicBezTo>
                  <a:cubicBezTo>
                    <a:pt x="0" y="575"/>
                    <a:pt x="109" y="740"/>
                    <a:pt x="281" y="773"/>
                  </a:cubicBezTo>
                  <a:cubicBezTo>
                    <a:pt x="310" y="779"/>
                    <a:pt x="339" y="782"/>
                    <a:pt x="368" y="782"/>
                  </a:cubicBezTo>
                  <a:cubicBezTo>
                    <a:pt x="466" y="782"/>
                    <a:pt x="564" y="753"/>
                    <a:pt x="659" y="730"/>
                  </a:cubicBezTo>
                  <a:cubicBezTo>
                    <a:pt x="976" y="647"/>
                    <a:pt x="1302" y="606"/>
                    <a:pt x="1628" y="606"/>
                  </a:cubicBezTo>
                  <a:cubicBezTo>
                    <a:pt x="1882" y="606"/>
                    <a:pt x="2136" y="631"/>
                    <a:pt x="2387" y="681"/>
                  </a:cubicBezTo>
                  <a:cubicBezTo>
                    <a:pt x="2410" y="686"/>
                    <a:pt x="2434" y="689"/>
                    <a:pt x="2458" y="689"/>
                  </a:cubicBezTo>
                  <a:cubicBezTo>
                    <a:pt x="2472" y="689"/>
                    <a:pt x="2485" y="688"/>
                    <a:pt x="2498" y="686"/>
                  </a:cubicBezTo>
                  <a:cubicBezTo>
                    <a:pt x="2582" y="665"/>
                    <a:pt x="2621" y="555"/>
                    <a:pt x="2593" y="472"/>
                  </a:cubicBezTo>
                  <a:cubicBezTo>
                    <a:pt x="2567" y="387"/>
                    <a:pt x="2495" y="325"/>
                    <a:pt x="2423" y="279"/>
                  </a:cubicBezTo>
                  <a:cubicBezTo>
                    <a:pt x="2155" y="104"/>
                    <a:pt x="1844" y="9"/>
                    <a:pt x="1527" y="1"/>
                  </a:cubicBezTo>
                  <a:cubicBezTo>
                    <a:pt x="1514" y="1"/>
                    <a:pt x="1500" y="1"/>
                    <a:pt x="148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4" name="CustomShape 101"/>
            <p:cNvSpPr/>
            <p:nvPr/>
          </p:nvSpPr>
          <p:spPr>
            <a:xfrm>
              <a:off x="8201160" y="450720"/>
              <a:ext cx="96480" cy="87120"/>
            </a:xfrm>
            <a:custGeom>
              <a:avLst/>
              <a:gdLst/>
              <a:ahLst/>
              <a:cxnLst/>
              <a:rect l="l" t="t" r="r" b="b"/>
              <a:pathLst>
                <a:path w="4081" h="3927">
                  <a:moveTo>
                    <a:pt x="2116" y="1"/>
                  </a:moveTo>
                  <a:cubicBezTo>
                    <a:pt x="1323" y="1"/>
                    <a:pt x="608" y="477"/>
                    <a:pt x="304" y="1211"/>
                  </a:cubicBezTo>
                  <a:cubicBezTo>
                    <a:pt x="0" y="1944"/>
                    <a:pt x="167" y="2789"/>
                    <a:pt x="729" y="3350"/>
                  </a:cubicBezTo>
                  <a:cubicBezTo>
                    <a:pt x="1105" y="3726"/>
                    <a:pt x="1608" y="3926"/>
                    <a:pt x="2119" y="3926"/>
                  </a:cubicBezTo>
                  <a:cubicBezTo>
                    <a:pt x="2371" y="3926"/>
                    <a:pt x="2626" y="3877"/>
                    <a:pt x="2868" y="3777"/>
                  </a:cubicBezTo>
                  <a:cubicBezTo>
                    <a:pt x="3602" y="3473"/>
                    <a:pt x="4080" y="2758"/>
                    <a:pt x="4080" y="1962"/>
                  </a:cubicBezTo>
                  <a:cubicBezTo>
                    <a:pt x="4080" y="878"/>
                    <a:pt x="3200" y="1"/>
                    <a:pt x="211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5" name="CustomShape 102"/>
            <p:cNvSpPr/>
            <p:nvPr/>
          </p:nvSpPr>
          <p:spPr>
            <a:xfrm>
              <a:off x="8357040" y="450720"/>
              <a:ext cx="97200" cy="87120"/>
            </a:xfrm>
            <a:custGeom>
              <a:avLst/>
              <a:gdLst/>
              <a:ahLst/>
              <a:cxnLst/>
              <a:rect l="l" t="t" r="r" b="b"/>
              <a:pathLst>
                <a:path w="4081" h="3927">
                  <a:moveTo>
                    <a:pt x="2116" y="1"/>
                  </a:moveTo>
                  <a:cubicBezTo>
                    <a:pt x="1323" y="1"/>
                    <a:pt x="608" y="477"/>
                    <a:pt x="304" y="1211"/>
                  </a:cubicBezTo>
                  <a:cubicBezTo>
                    <a:pt x="0" y="1944"/>
                    <a:pt x="167" y="2789"/>
                    <a:pt x="729" y="3350"/>
                  </a:cubicBezTo>
                  <a:cubicBezTo>
                    <a:pt x="1105" y="3726"/>
                    <a:pt x="1608" y="3926"/>
                    <a:pt x="2119" y="3926"/>
                  </a:cubicBezTo>
                  <a:cubicBezTo>
                    <a:pt x="2371" y="3926"/>
                    <a:pt x="2626" y="3877"/>
                    <a:pt x="2868" y="3777"/>
                  </a:cubicBezTo>
                  <a:cubicBezTo>
                    <a:pt x="3602" y="3473"/>
                    <a:pt x="4080" y="2758"/>
                    <a:pt x="4080" y="1962"/>
                  </a:cubicBezTo>
                  <a:cubicBezTo>
                    <a:pt x="4080" y="878"/>
                    <a:pt x="3200" y="1"/>
                    <a:pt x="211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6" name="CustomShape 103"/>
            <p:cNvSpPr/>
            <p:nvPr/>
          </p:nvSpPr>
          <p:spPr>
            <a:xfrm>
              <a:off x="8293320" y="474840"/>
              <a:ext cx="70560" cy="19800"/>
            </a:xfrm>
            <a:custGeom>
              <a:avLst/>
              <a:gdLst/>
              <a:ahLst/>
              <a:cxnLst/>
              <a:rect l="l" t="t" r="r" b="b"/>
              <a:pathLst>
                <a:path w="2964" h="892">
                  <a:moveTo>
                    <a:pt x="1280" y="1"/>
                  </a:moveTo>
                  <a:cubicBezTo>
                    <a:pt x="361" y="1"/>
                    <a:pt x="0" y="451"/>
                    <a:pt x="0" y="451"/>
                  </a:cubicBezTo>
                  <a:lnTo>
                    <a:pt x="44" y="891"/>
                  </a:lnTo>
                  <a:cubicBezTo>
                    <a:pt x="44" y="891"/>
                    <a:pt x="675" y="315"/>
                    <a:pt x="1305" y="315"/>
                  </a:cubicBezTo>
                  <a:cubicBezTo>
                    <a:pt x="1936" y="315"/>
                    <a:pt x="2917" y="819"/>
                    <a:pt x="2917" y="819"/>
                  </a:cubicBezTo>
                  <a:lnTo>
                    <a:pt x="2963" y="487"/>
                  </a:lnTo>
                  <a:cubicBezTo>
                    <a:pt x="2963" y="487"/>
                    <a:pt x="2196" y="1"/>
                    <a:pt x="128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7" name="CustomShape 104"/>
            <p:cNvSpPr/>
            <p:nvPr/>
          </p:nvSpPr>
          <p:spPr>
            <a:xfrm>
              <a:off x="8210160" y="458280"/>
              <a:ext cx="79920" cy="72000"/>
            </a:xfrm>
            <a:custGeom>
              <a:avLst/>
              <a:gdLst/>
              <a:ahLst/>
              <a:cxnLst/>
              <a:rect l="l" t="t" r="r" b="b"/>
              <a:pathLst>
                <a:path w="3363" h="3260">
                  <a:moveTo>
                    <a:pt x="1733" y="1"/>
                  </a:moveTo>
                  <a:cubicBezTo>
                    <a:pt x="1115" y="1"/>
                    <a:pt x="551" y="351"/>
                    <a:pt x="276" y="902"/>
                  </a:cubicBezTo>
                  <a:cubicBezTo>
                    <a:pt x="0" y="1453"/>
                    <a:pt x="57" y="2114"/>
                    <a:pt x="428" y="2608"/>
                  </a:cubicBezTo>
                  <a:cubicBezTo>
                    <a:pt x="726" y="3008"/>
                    <a:pt x="1192" y="3247"/>
                    <a:pt x="1689" y="3260"/>
                  </a:cubicBezTo>
                  <a:lnTo>
                    <a:pt x="1733" y="3260"/>
                  </a:lnTo>
                  <a:cubicBezTo>
                    <a:pt x="2634" y="3260"/>
                    <a:pt x="3362" y="2531"/>
                    <a:pt x="3362" y="1630"/>
                  </a:cubicBezTo>
                  <a:cubicBezTo>
                    <a:pt x="3362" y="773"/>
                    <a:pt x="2696" y="62"/>
                    <a:pt x="1838" y="6"/>
                  </a:cubicBezTo>
                  <a:cubicBezTo>
                    <a:pt x="1805" y="1"/>
                    <a:pt x="1769" y="1"/>
                    <a:pt x="1733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8" name="CustomShape 105"/>
            <p:cNvSpPr/>
            <p:nvPr/>
          </p:nvSpPr>
          <p:spPr>
            <a:xfrm>
              <a:off x="8368200" y="458280"/>
              <a:ext cx="78120" cy="72000"/>
            </a:xfrm>
            <a:custGeom>
              <a:avLst/>
              <a:gdLst/>
              <a:ahLst/>
              <a:cxnLst/>
              <a:rect l="l" t="t" r="r" b="b"/>
              <a:pathLst>
                <a:path w="3260" h="3260">
                  <a:moveTo>
                    <a:pt x="1593" y="0"/>
                  </a:moveTo>
                  <a:cubicBezTo>
                    <a:pt x="1531" y="0"/>
                    <a:pt x="1469" y="5"/>
                    <a:pt x="1409" y="16"/>
                  </a:cubicBezTo>
                  <a:cubicBezTo>
                    <a:pt x="1244" y="37"/>
                    <a:pt x="1082" y="86"/>
                    <a:pt x="933" y="155"/>
                  </a:cubicBezTo>
                  <a:cubicBezTo>
                    <a:pt x="662" y="284"/>
                    <a:pt x="433" y="485"/>
                    <a:pt x="268" y="734"/>
                  </a:cubicBezTo>
                  <a:cubicBezTo>
                    <a:pt x="93" y="1000"/>
                    <a:pt x="1" y="1311"/>
                    <a:pt x="1" y="1630"/>
                  </a:cubicBezTo>
                  <a:cubicBezTo>
                    <a:pt x="1" y="1725"/>
                    <a:pt x="8" y="1818"/>
                    <a:pt x="26" y="1913"/>
                  </a:cubicBezTo>
                  <a:cubicBezTo>
                    <a:pt x="70" y="2168"/>
                    <a:pt x="173" y="2410"/>
                    <a:pt x="330" y="2616"/>
                  </a:cubicBezTo>
                  <a:cubicBezTo>
                    <a:pt x="438" y="2755"/>
                    <a:pt x="564" y="2876"/>
                    <a:pt x="709" y="2977"/>
                  </a:cubicBezTo>
                  <a:cubicBezTo>
                    <a:pt x="979" y="3162"/>
                    <a:pt x="1301" y="3260"/>
                    <a:pt x="1630" y="3260"/>
                  </a:cubicBezTo>
                  <a:cubicBezTo>
                    <a:pt x="1676" y="3260"/>
                    <a:pt x="1720" y="3257"/>
                    <a:pt x="1767" y="3255"/>
                  </a:cubicBezTo>
                  <a:cubicBezTo>
                    <a:pt x="1975" y="3237"/>
                    <a:pt x="2178" y="3180"/>
                    <a:pt x="2366" y="3085"/>
                  </a:cubicBezTo>
                  <a:cubicBezTo>
                    <a:pt x="2912" y="2807"/>
                    <a:pt x="3260" y="2246"/>
                    <a:pt x="3260" y="1630"/>
                  </a:cubicBezTo>
                  <a:lnTo>
                    <a:pt x="3260" y="1628"/>
                  </a:lnTo>
                  <a:cubicBezTo>
                    <a:pt x="3260" y="1496"/>
                    <a:pt x="3244" y="1363"/>
                    <a:pt x="3211" y="1234"/>
                  </a:cubicBezTo>
                  <a:cubicBezTo>
                    <a:pt x="3031" y="510"/>
                    <a:pt x="2380" y="1"/>
                    <a:pt x="1636" y="1"/>
                  </a:cubicBezTo>
                  <a:cubicBezTo>
                    <a:pt x="1634" y="1"/>
                    <a:pt x="1632" y="1"/>
                    <a:pt x="1630" y="1"/>
                  </a:cubicBezTo>
                  <a:cubicBezTo>
                    <a:pt x="1618" y="0"/>
                    <a:pt x="1605" y="0"/>
                    <a:pt x="1593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9" name="CustomShape 106"/>
            <p:cNvSpPr/>
            <p:nvPr/>
          </p:nvSpPr>
          <p:spPr>
            <a:xfrm>
              <a:off x="8241120" y="484920"/>
              <a:ext cx="37080" cy="18000"/>
            </a:xfrm>
            <a:custGeom>
              <a:avLst/>
              <a:gdLst/>
              <a:ahLst/>
              <a:cxnLst/>
              <a:rect l="l" t="t" r="r" b="b"/>
              <a:pathLst>
                <a:path w="1573" h="828">
                  <a:moveTo>
                    <a:pt x="784" y="1"/>
                  </a:moveTo>
                  <a:cubicBezTo>
                    <a:pt x="778" y="1"/>
                    <a:pt x="772" y="1"/>
                    <a:pt x="765" y="1"/>
                  </a:cubicBezTo>
                  <a:cubicBezTo>
                    <a:pt x="384" y="11"/>
                    <a:pt x="42" y="328"/>
                    <a:pt x="6" y="709"/>
                  </a:cubicBezTo>
                  <a:cubicBezTo>
                    <a:pt x="1" y="768"/>
                    <a:pt x="42" y="820"/>
                    <a:pt x="104" y="827"/>
                  </a:cubicBezTo>
                  <a:lnTo>
                    <a:pt x="111" y="827"/>
                  </a:lnTo>
                  <a:lnTo>
                    <a:pt x="117" y="825"/>
                  </a:lnTo>
                  <a:cubicBezTo>
                    <a:pt x="171" y="825"/>
                    <a:pt x="217" y="783"/>
                    <a:pt x="225" y="729"/>
                  </a:cubicBezTo>
                  <a:cubicBezTo>
                    <a:pt x="248" y="459"/>
                    <a:pt x="500" y="227"/>
                    <a:pt x="770" y="217"/>
                  </a:cubicBezTo>
                  <a:cubicBezTo>
                    <a:pt x="777" y="217"/>
                    <a:pt x="783" y="217"/>
                    <a:pt x="789" y="217"/>
                  </a:cubicBezTo>
                  <a:cubicBezTo>
                    <a:pt x="1055" y="217"/>
                    <a:pt x="1307" y="437"/>
                    <a:pt x="1347" y="699"/>
                  </a:cubicBezTo>
                  <a:cubicBezTo>
                    <a:pt x="1356" y="763"/>
                    <a:pt x="1404" y="792"/>
                    <a:pt x="1451" y="792"/>
                  </a:cubicBezTo>
                  <a:cubicBezTo>
                    <a:pt x="1511" y="792"/>
                    <a:pt x="1572" y="746"/>
                    <a:pt x="1561" y="668"/>
                  </a:cubicBezTo>
                  <a:cubicBezTo>
                    <a:pt x="1505" y="296"/>
                    <a:pt x="1158" y="1"/>
                    <a:pt x="78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0" name="CustomShape 107"/>
            <p:cNvSpPr/>
            <p:nvPr/>
          </p:nvSpPr>
          <p:spPr>
            <a:xfrm>
              <a:off x="8381160" y="477360"/>
              <a:ext cx="44280" cy="23040"/>
            </a:xfrm>
            <a:custGeom>
              <a:avLst/>
              <a:gdLst/>
              <a:ahLst/>
              <a:cxnLst/>
              <a:rect l="l" t="t" r="r" b="b"/>
              <a:pathLst>
                <a:path w="1875" h="1058">
                  <a:moveTo>
                    <a:pt x="935" y="0"/>
                  </a:moveTo>
                  <a:cubicBezTo>
                    <a:pt x="488" y="0"/>
                    <a:pt x="96" y="320"/>
                    <a:pt x="16" y="769"/>
                  </a:cubicBezTo>
                  <a:cubicBezTo>
                    <a:pt x="0" y="850"/>
                    <a:pt x="63" y="898"/>
                    <a:pt x="125" y="898"/>
                  </a:cubicBezTo>
                  <a:cubicBezTo>
                    <a:pt x="172" y="898"/>
                    <a:pt x="218" y="871"/>
                    <a:pt x="230" y="810"/>
                  </a:cubicBezTo>
                  <a:cubicBezTo>
                    <a:pt x="295" y="471"/>
                    <a:pt x="592" y="230"/>
                    <a:pt x="932" y="230"/>
                  </a:cubicBezTo>
                  <a:cubicBezTo>
                    <a:pt x="955" y="230"/>
                    <a:pt x="979" y="231"/>
                    <a:pt x="1002" y="234"/>
                  </a:cubicBezTo>
                  <a:cubicBezTo>
                    <a:pt x="1370" y="270"/>
                    <a:pt x="1651" y="579"/>
                    <a:pt x="1648" y="949"/>
                  </a:cubicBezTo>
                  <a:cubicBezTo>
                    <a:pt x="1648" y="1009"/>
                    <a:pt x="1697" y="1058"/>
                    <a:pt x="1757" y="1058"/>
                  </a:cubicBezTo>
                  <a:cubicBezTo>
                    <a:pt x="1818" y="1058"/>
                    <a:pt x="1867" y="1011"/>
                    <a:pt x="1867" y="949"/>
                  </a:cubicBezTo>
                  <a:cubicBezTo>
                    <a:pt x="1875" y="463"/>
                    <a:pt x="1509" y="51"/>
                    <a:pt x="1025" y="5"/>
                  </a:cubicBezTo>
                  <a:cubicBezTo>
                    <a:pt x="995" y="2"/>
                    <a:pt x="965" y="0"/>
                    <a:pt x="93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1" name="CustomShape 108"/>
            <p:cNvSpPr/>
            <p:nvPr/>
          </p:nvSpPr>
          <p:spPr>
            <a:xfrm>
              <a:off x="8213040" y="458280"/>
              <a:ext cx="41040" cy="57600"/>
            </a:xfrm>
            <a:custGeom>
              <a:avLst/>
              <a:gdLst/>
              <a:ahLst/>
              <a:cxnLst/>
              <a:rect l="l" t="t" r="r" b="b"/>
              <a:pathLst>
                <a:path w="1726" h="2606">
                  <a:moveTo>
                    <a:pt x="1603" y="0"/>
                  </a:moveTo>
                  <a:cubicBezTo>
                    <a:pt x="1370" y="0"/>
                    <a:pt x="1139" y="54"/>
                    <a:pt x="927" y="152"/>
                  </a:cubicBezTo>
                  <a:lnTo>
                    <a:pt x="1" y="1831"/>
                  </a:lnTo>
                  <a:cubicBezTo>
                    <a:pt x="37" y="2111"/>
                    <a:pt x="145" y="2379"/>
                    <a:pt x="312" y="2605"/>
                  </a:cubicBezTo>
                  <a:lnTo>
                    <a:pt x="1725" y="3"/>
                  </a:lnTo>
                  <a:cubicBezTo>
                    <a:pt x="1689" y="0"/>
                    <a:pt x="1653" y="0"/>
                    <a:pt x="1617" y="0"/>
                  </a:cubicBezTo>
                  <a:lnTo>
                    <a:pt x="1620" y="0"/>
                  </a:lnTo>
                  <a:cubicBezTo>
                    <a:pt x="1614" y="0"/>
                    <a:pt x="1609" y="0"/>
                    <a:pt x="1603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2" name="CustomShape 109"/>
            <p:cNvSpPr/>
            <p:nvPr/>
          </p:nvSpPr>
          <p:spPr>
            <a:xfrm>
              <a:off x="8231760" y="463320"/>
              <a:ext cx="53280" cy="66960"/>
            </a:xfrm>
            <a:custGeom>
              <a:avLst/>
              <a:gdLst/>
              <a:ahLst/>
              <a:cxnLst/>
              <a:rect l="l" t="t" r="r" b="b"/>
              <a:pathLst>
                <a:path w="2218" h="3013">
                  <a:moveTo>
                    <a:pt x="1677" y="1"/>
                  </a:moveTo>
                  <a:lnTo>
                    <a:pt x="1116" y="938"/>
                  </a:lnTo>
                  <a:lnTo>
                    <a:pt x="1154" y="938"/>
                  </a:lnTo>
                  <a:cubicBezTo>
                    <a:pt x="1409" y="943"/>
                    <a:pt x="1646" y="1067"/>
                    <a:pt x="1795" y="1273"/>
                  </a:cubicBezTo>
                  <a:lnTo>
                    <a:pt x="2217" y="559"/>
                  </a:lnTo>
                  <a:cubicBezTo>
                    <a:pt x="2084" y="333"/>
                    <a:pt x="1898" y="142"/>
                    <a:pt x="1677" y="3"/>
                  </a:cubicBezTo>
                  <a:lnTo>
                    <a:pt x="1677" y="1"/>
                  </a:lnTo>
                  <a:close/>
                  <a:moveTo>
                    <a:pt x="1144" y="1154"/>
                  </a:moveTo>
                  <a:cubicBezTo>
                    <a:pt x="1082" y="1157"/>
                    <a:pt x="1020" y="1170"/>
                    <a:pt x="961" y="1193"/>
                  </a:cubicBezTo>
                  <a:lnTo>
                    <a:pt x="1" y="2797"/>
                  </a:lnTo>
                  <a:cubicBezTo>
                    <a:pt x="233" y="2933"/>
                    <a:pt x="498" y="3005"/>
                    <a:pt x="765" y="3013"/>
                  </a:cubicBezTo>
                  <a:lnTo>
                    <a:pt x="1669" y="1481"/>
                  </a:lnTo>
                  <a:cubicBezTo>
                    <a:pt x="1576" y="1293"/>
                    <a:pt x="1373" y="1154"/>
                    <a:pt x="1162" y="1154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3" name="CustomShape 110"/>
            <p:cNvSpPr/>
            <p:nvPr/>
          </p:nvSpPr>
          <p:spPr>
            <a:xfrm>
              <a:off x="8369280" y="462240"/>
              <a:ext cx="21240" cy="53640"/>
            </a:xfrm>
            <a:custGeom>
              <a:avLst/>
              <a:gdLst/>
              <a:ahLst/>
              <a:cxnLst/>
              <a:rect l="l" t="t" r="r" b="b"/>
              <a:pathLst>
                <a:path w="910" h="2460">
                  <a:moveTo>
                    <a:pt x="910" y="1"/>
                  </a:moveTo>
                  <a:lnTo>
                    <a:pt x="910" y="1"/>
                  </a:lnTo>
                  <a:cubicBezTo>
                    <a:pt x="639" y="129"/>
                    <a:pt x="410" y="330"/>
                    <a:pt x="245" y="580"/>
                  </a:cubicBezTo>
                  <a:lnTo>
                    <a:pt x="1" y="1756"/>
                  </a:lnTo>
                  <a:cubicBezTo>
                    <a:pt x="47" y="2011"/>
                    <a:pt x="150" y="2253"/>
                    <a:pt x="307" y="2459"/>
                  </a:cubicBezTo>
                  <a:lnTo>
                    <a:pt x="526" y="1563"/>
                  </a:lnTo>
                  <a:cubicBezTo>
                    <a:pt x="505" y="1538"/>
                    <a:pt x="498" y="1507"/>
                    <a:pt x="503" y="1473"/>
                  </a:cubicBezTo>
                  <a:cubicBezTo>
                    <a:pt x="526" y="1365"/>
                    <a:pt x="567" y="1260"/>
                    <a:pt x="624" y="1167"/>
                  </a:cubicBezTo>
                  <a:lnTo>
                    <a:pt x="910" y="1"/>
                  </a:ln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4" name="CustomShape 111"/>
            <p:cNvSpPr/>
            <p:nvPr/>
          </p:nvSpPr>
          <p:spPr>
            <a:xfrm>
              <a:off x="8381160" y="487440"/>
              <a:ext cx="2880" cy="8640"/>
            </a:xfrm>
            <a:custGeom>
              <a:avLst/>
              <a:gdLst/>
              <a:ahLst/>
              <a:cxnLst/>
              <a:rect l="l" t="t" r="r" b="b"/>
              <a:pathLst>
                <a:path w="127" h="400">
                  <a:moveTo>
                    <a:pt x="127" y="0"/>
                  </a:moveTo>
                  <a:lnTo>
                    <a:pt x="127" y="0"/>
                  </a:lnTo>
                  <a:cubicBezTo>
                    <a:pt x="70" y="96"/>
                    <a:pt x="29" y="199"/>
                    <a:pt x="8" y="309"/>
                  </a:cubicBezTo>
                  <a:cubicBezTo>
                    <a:pt x="1" y="340"/>
                    <a:pt x="8" y="374"/>
                    <a:pt x="29" y="399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5" name="CustomShape 112"/>
            <p:cNvSpPr/>
            <p:nvPr/>
          </p:nvSpPr>
          <p:spPr>
            <a:xfrm>
              <a:off x="8385480" y="458280"/>
              <a:ext cx="39960" cy="72000"/>
            </a:xfrm>
            <a:custGeom>
              <a:avLst/>
              <a:gdLst/>
              <a:ahLst/>
              <a:cxnLst/>
              <a:rect l="l" t="t" r="r" b="b"/>
              <a:pathLst>
                <a:path w="1682" h="3260">
                  <a:moveTo>
                    <a:pt x="922" y="1"/>
                  </a:moveTo>
                  <a:cubicBezTo>
                    <a:pt x="848" y="1"/>
                    <a:pt x="773" y="6"/>
                    <a:pt x="701" y="16"/>
                  </a:cubicBezTo>
                  <a:cubicBezTo>
                    <a:pt x="636" y="292"/>
                    <a:pt x="564" y="593"/>
                    <a:pt x="490" y="907"/>
                  </a:cubicBezTo>
                  <a:cubicBezTo>
                    <a:pt x="570" y="885"/>
                    <a:pt x="652" y="875"/>
                    <a:pt x="734" y="875"/>
                  </a:cubicBezTo>
                  <a:cubicBezTo>
                    <a:pt x="918" y="875"/>
                    <a:pt x="1100" y="928"/>
                    <a:pt x="1257" y="1033"/>
                  </a:cubicBezTo>
                  <a:cubicBezTo>
                    <a:pt x="1339" y="1087"/>
                    <a:pt x="1411" y="1157"/>
                    <a:pt x="1473" y="1234"/>
                  </a:cubicBezTo>
                  <a:cubicBezTo>
                    <a:pt x="1548" y="866"/>
                    <a:pt x="1620" y="508"/>
                    <a:pt x="1682" y="191"/>
                  </a:cubicBezTo>
                  <a:cubicBezTo>
                    <a:pt x="1452" y="70"/>
                    <a:pt x="1197" y="3"/>
                    <a:pt x="937" y="3"/>
                  </a:cubicBezTo>
                  <a:cubicBezTo>
                    <a:pt x="932" y="3"/>
                    <a:pt x="927" y="3"/>
                    <a:pt x="922" y="3"/>
                  </a:cubicBezTo>
                  <a:lnTo>
                    <a:pt x="922" y="1"/>
                  </a:lnTo>
                  <a:close/>
                  <a:moveTo>
                    <a:pt x="744" y="1092"/>
                  </a:moveTo>
                  <a:cubicBezTo>
                    <a:pt x="740" y="1092"/>
                    <a:pt x="736" y="1092"/>
                    <a:pt x="732" y="1092"/>
                  </a:cubicBezTo>
                  <a:cubicBezTo>
                    <a:pt x="639" y="1092"/>
                    <a:pt x="546" y="1110"/>
                    <a:pt x="461" y="1146"/>
                  </a:cubicBezTo>
                  <a:cubicBezTo>
                    <a:pt x="451" y="1149"/>
                    <a:pt x="438" y="1154"/>
                    <a:pt x="428" y="1159"/>
                  </a:cubicBezTo>
                  <a:cubicBezTo>
                    <a:pt x="284" y="1777"/>
                    <a:pt x="132" y="2421"/>
                    <a:pt x="1" y="2977"/>
                  </a:cubicBezTo>
                  <a:cubicBezTo>
                    <a:pt x="271" y="3162"/>
                    <a:pt x="593" y="3260"/>
                    <a:pt x="922" y="3260"/>
                  </a:cubicBezTo>
                  <a:cubicBezTo>
                    <a:pt x="968" y="3260"/>
                    <a:pt x="1012" y="3257"/>
                    <a:pt x="1059" y="3255"/>
                  </a:cubicBezTo>
                  <a:cubicBezTo>
                    <a:pt x="1167" y="2740"/>
                    <a:pt x="1288" y="2143"/>
                    <a:pt x="1406" y="1558"/>
                  </a:cubicBezTo>
                  <a:cubicBezTo>
                    <a:pt x="1305" y="1279"/>
                    <a:pt x="1040" y="1092"/>
                    <a:pt x="744" y="1092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6" name="CustomShape 113"/>
            <p:cNvSpPr/>
            <p:nvPr/>
          </p:nvSpPr>
          <p:spPr>
            <a:xfrm>
              <a:off x="8425440" y="472680"/>
              <a:ext cx="20160" cy="53280"/>
            </a:xfrm>
            <a:custGeom>
              <a:avLst/>
              <a:gdLst/>
              <a:ahLst/>
              <a:cxnLst/>
              <a:rect l="l" t="t" r="r" b="b"/>
              <a:pathLst>
                <a:path w="848" h="2444">
                  <a:moveTo>
                    <a:pt x="562" y="1"/>
                  </a:moveTo>
                  <a:lnTo>
                    <a:pt x="557" y="26"/>
                  </a:lnTo>
                  <a:cubicBezTo>
                    <a:pt x="680" y="196"/>
                    <a:pt x="770" y="389"/>
                    <a:pt x="822" y="593"/>
                  </a:cubicBezTo>
                  <a:cubicBezTo>
                    <a:pt x="824" y="611"/>
                    <a:pt x="830" y="626"/>
                    <a:pt x="832" y="642"/>
                  </a:cubicBezTo>
                  <a:lnTo>
                    <a:pt x="848" y="593"/>
                  </a:lnTo>
                  <a:cubicBezTo>
                    <a:pt x="793" y="379"/>
                    <a:pt x="696" y="178"/>
                    <a:pt x="562" y="1"/>
                  </a:cubicBezTo>
                  <a:close/>
                  <a:moveTo>
                    <a:pt x="425" y="2109"/>
                  </a:moveTo>
                  <a:lnTo>
                    <a:pt x="425" y="2109"/>
                  </a:lnTo>
                  <a:cubicBezTo>
                    <a:pt x="412" y="2122"/>
                    <a:pt x="402" y="2135"/>
                    <a:pt x="389" y="2145"/>
                  </a:cubicBezTo>
                  <a:cubicBezTo>
                    <a:pt x="276" y="2258"/>
                    <a:pt x="147" y="2354"/>
                    <a:pt x="6" y="2428"/>
                  </a:cubicBezTo>
                  <a:lnTo>
                    <a:pt x="1" y="2444"/>
                  </a:lnTo>
                  <a:cubicBezTo>
                    <a:pt x="155" y="2367"/>
                    <a:pt x="294" y="2266"/>
                    <a:pt x="415" y="2145"/>
                  </a:cubicBezTo>
                  <a:lnTo>
                    <a:pt x="425" y="2109"/>
                  </a:ln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7" name="CustomShape 114"/>
            <p:cNvSpPr/>
            <p:nvPr/>
          </p:nvSpPr>
          <p:spPr>
            <a:xfrm>
              <a:off x="8426160" y="473040"/>
              <a:ext cx="19440" cy="52920"/>
            </a:xfrm>
            <a:custGeom>
              <a:avLst/>
              <a:gdLst/>
              <a:ahLst/>
              <a:cxnLst/>
              <a:rect l="l" t="t" r="r" b="b"/>
              <a:pathLst>
                <a:path w="828" h="2403">
                  <a:moveTo>
                    <a:pt x="552" y="0"/>
                  </a:moveTo>
                  <a:lnTo>
                    <a:pt x="1" y="2402"/>
                  </a:lnTo>
                  <a:cubicBezTo>
                    <a:pt x="142" y="2328"/>
                    <a:pt x="271" y="2232"/>
                    <a:pt x="384" y="2119"/>
                  </a:cubicBezTo>
                  <a:cubicBezTo>
                    <a:pt x="397" y="2109"/>
                    <a:pt x="407" y="2096"/>
                    <a:pt x="420" y="2083"/>
                  </a:cubicBezTo>
                  <a:lnTo>
                    <a:pt x="827" y="616"/>
                  </a:lnTo>
                  <a:cubicBezTo>
                    <a:pt x="825" y="600"/>
                    <a:pt x="819" y="585"/>
                    <a:pt x="817" y="567"/>
                  </a:cubicBezTo>
                  <a:cubicBezTo>
                    <a:pt x="765" y="363"/>
                    <a:pt x="675" y="170"/>
                    <a:pt x="55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58" name="Group 115"/>
          <p:cNvGrpSpPr/>
          <p:nvPr/>
        </p:nvGrpSpPr>
        <p:grpSpPr>
          <a:xfrm>
            <a:off x="431640" y="288000"/>
            <a:ext cx="210600" cy="210600"/>
            <a:chOff x="431640" y="288000"/>
            <a:chExt cx="210600" cy="210600"/>
          </a:xfrm>
        </p:grpSpPr>
        <p:sp>
          <p:nvSpPr>
            <p:cNvPr id="2059" name="CustomShape 116"/>
            <p:cNvSpPr/>
            <p:nvPr/>
          </p:nvSpPr>
          <p:spPr>
            <a:xfrm>
              <a:off x="431640" y="28800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0" name="CustomShape 117"/>
            <p:cNvSpPr/>
            <p:nvPr/>
          </p:nvSpPr>
          <p:spPr>
            <a:xfrm>
              <a:off x="503640" y="30312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1" name="CustomShape 118"/>
            <p:cNvSpPr/>
            <p:nvPr/>
          </p:nvSpPr>
          <p:spPr>
            <a:xfrm>
              <a:off x="482040" y="46044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2" name="CustomShape 119"/>
            <p:cNvSpPr/>
            <p:nvPr/>
          </p:nvSpPr>
          <p:spPr>
            <a:xfrm>
              <a:off x="550440" y="46944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63" name="Group 120"/>
          <p:cNvGrpSpPr/>
          <p:nvPr/>
        </p:nvGrpSpPr>
        <p:grpSpPr>
          <a:xfrm>
            <a:off x="934920" y="922320"/>
            <a:ext cx="145080" cy="145080"/>
            <a:chOff x="934920" y="922320"/>
            <a:chExt cx="145080" cy="145080"/>
          </a:xfrm>
        </p:grpSpPr>
        <p:sp>
          <p:nvSpPr>
            <p:cNvPr id="2064" name="CustomShape 121"/>
            <p:cNvSpPr/>
            <p:nvPr/>
          </p:nvSpPr>
          <p:spPr>
            <a:xfrm>
              <a:off x="934920" y="922320"/>
              <a:ext cx="145080" cy="14508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5" name="CustomShape 122"/>
            <p:cNvSpPr/>
            <p:nvPr/>
          </p:nvSpPr>
          <p:spPr>
            <a:xfrm>
              <a:off x="984600" y="932400"/>
              <a:ext cx="42120" cy="82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6" name="CustomShape 123"/>
            <p:cNvSpPr/>
            <p:nvPr/>
          </p:nvSpPr>
          <p:spPr>
            <a:xfrm>
              <a:off x="969840" y="1041120"/>
              <a:ext cx="41040" cy="1404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7" name="CustomShape 124"/>
            <p:cNvSpPr/>
            <p:nvPr/>
          </p:nvSpPr>
          <p:spPr>
            <a:xfrm>
              <a:off x="1017000" y="1047600"/>
              <a:ext cx="16200" cy="648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Slika 2067"/>
          <p:cNvPicPr/>
          <p:nvPr/>
        </p:nvPicPr>
        <p:blipFill>
          <a:blip r:embed="rId2"/>
          <a:stretch/>
        </p:blipFill>
        <p:spPr>
          <a:xfrm rot="5400000">
            <a:off x="5708880" y="1724760"/>
            <a:ext cx="3431880" cy="2574000"/>
          </a:xfrm>
          <a:prstGeom prst="rect">
            <a:avLst/>
          </a:prstGeom>
          <a:ln>
            <a:noFill/>
          </a:ln>
        </p:spPr>
      </p:pic>
      <p:pic>
        <p:nvPicPr>
          <p:cNvPr id="2069" name="Slika 2068"/>
          <p:cNvPicPr/>
          <p:nvPr/>
        </p:nvPicPr>
        <p:blipFill>
          <a:blip r:embed="rId3"/>
          <a:stretch/>
        </p:blipFill>
        <p:spPr>
          <a:xfrm rot="5400000">
            <a:off x="0" y="1727640"/>
            <a:ext cx="3456000" cy="2592000"/>
          </a:xfrm>
          <a:prstGeom prst="rect">
            <a:avLst/>
          </a:prstGeom>
          <a:ln>
            <a:noFill/>
          </a:ln>
        </p:spPr>
      </p:pic>
      <p:pic>
        <p:nvPicPr>
          <p:cNvPr id="2070" name="Slika 2069"/>
          <p:cNvPicPr/>
          <p:nvPr/>
        </p:nvPicPr>
        <p:blipFill>
          <a:blip r:embed="rId4"/>
          <a:stretch/>
        </p:blipFill>
        <p:spPr>
          <a:xfrm rot="5400000">
            <a:off x="2880000" y="1727640"/>
            <a:ext cx="3456000" cy="2592000"/>
          </a:xfrm>
          <a:prstGeom prst="rect">
            <a:avLst/>
          </a:prstGeom>
          <a:ln>
            <a:noFill/>
          </a:ln>
        </p:spPr>
      </p:pic>
      <p:sp>
        <p:nvSpPr>
          <p:cNvPr id="2071" name="TextShape 1"/>
          <p:cNvSpPr txBox="1"/>
          <p:nvPr/>
        </p:nvSpPr>
        <p:spPr>
          <a:xfrm>
            <a:off x="792000" y="360000"/>
            <a:ext cx="7560000" cy="4294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Nogometna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utakmica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- Tate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Arial"/>
              </a:rPr>
              <a:t>protiv</a:t>
            </a:r>
            <a:r>
              <a:rPr lang="en-GB" sz="2200" b="0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2200" b="0" strike="noStrike" spc="-1" dirty="0" err="1" smtClean="0">
                <a:solidFill>
                  <a:srgbClr val="FFFFFF"/>
                </a:solidFill>
                <a:latin typeface="Arial"/>
              </a:rPr>
              <a:t>svojih</a:t>
            </a:r>
            <a:r>
              <a:rPr lang="hr-HR" sz="2200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hr-HR" sz="2200" spc="-1" dirty="0" smtClean="0">
                <a:solidFill>
                  <a:srgbClr val="FFFFFF"/>
                </a:solidFill>
                <a:latin typeface="Arial"/>
              </a:rPr>
              <a:t>dječaka</a:t>
            </a:r>
            <a:endParaRPr lang="en-GB" sz="2200" b="0" strike="noStrike" spc="-1" dirty="0">
              <a:latin typeface="Arial"/>
            </a:endParaRPr>
          </a:p>
        </p:txBody>
      </p:sp>
      <p:grpSp>
        <p:nvGrpSpPr>
          <p:cNvPr id="2072" name="Group 2"/>
          <p:cNvGrpSpPr/>
          <p:nvPr/>
        </p:nvGrpSpPr>
        <p:grpSpPr>
          <a:xfrm>
            <a:off x="360000" y="151200"/>
            <a:ext cx="1086480" cy="1000800"/>
            <a:chOff x="360000" y="151200"/>
            <a:chExt cx="1086480" cy="1000800"/>
          </a:xfrm>
        </p:grpSpPr>
        <p:sp>
          <p:nvSpPr>
            <p:cNvPr id="2073" name="CustomShape 3"/>
            <p:cNvSpPr/>
            <p:nvPr/>
          </p:nvSpPr>
          <p:spPr>
            <a:xfrm rot="20700000">
              <a:off x="814320" y="778320"/>
              <a:ext cx="325080" cy="337320"/>
            </a:xfrm>
            <a:custGeom>
              <a:avLst/>
              <a:gdLst/>
              <a:ahLst/>
              <a:cxnLst/>
              <a:rect l="l" t="t" r="r" b="b"/>
              <a:pathLst>
                <a:path w="6370" h="7069">
                  <a:moveTo>
                    <a:pt x="4326" y="1"/>
                  </a:moveTo>
                  <a:lnTo>
                    <a:pt x="4326" y="1"/>
                  </a:lnTo>
                  <a:cubicBezTo>
                    <a:pt x="3762" y="3"/>
                    <a:pt x="3196" y="6"/>
                    <a:pt x="2632" y="9"/>
                  </a:cubicBezTo>
                  <a:cubicBezTo>
                    <a:pt x="2619" y="9"/>
                    <a:pt x="2604" y="9"/>
                    <a:pt x="2591" y="6"/>
                  </a:cubicBezTo>
                  <a:cubicBezTo>
                    <a:pt x="2588" y="119"/>
                    <a:pt x="2583" y="235"/>
                    <a:pt x="2578" y="348"/>
                  </a:cubicBezTo>
                  <a:cubicBezTo>
                    <a:pt x="2529" y="1342"/>
                    <a:pt x="2521" y="2338"/>
                    <a:pt x="2488" y="3332"/>
                  </a:cubicBezTo>
                  <a:cubicBezTo>
                    <a:pt x="2472" y="3772"/>
                    <a:pt x="2472" y="4212"/>
                    <a:pt x="2421" y="4650"/>
                  </a:cubicBezTo>
                  <a:cubicBezTo>
                    <a:pt x="2380" y="5013"/>
                    <a:pt x="2207" y="5299"/>
                    <a:pt x="1865" y="5518"/>
                  </a:cubicBezTo>
                  <a:cubicBezTo>
                    <a:pt x="1715" y="5613"/>
                    <a:pt x="1564" y="5711"/>
                    <a:pt x="1407" y="5798"/>
                  </a:cubicBezTo>
                  <a:cubicBezTo>
                    <a:pt x="1105" y="5968"/>
                    <a:pt x="799" y="6128"/>
                    <a:pt x="457" y="6228"/>
                  </a:cubicBezTo>
                  <a:cubicBezTo>
                    <a:pt x="351" y="6259"/>
                    <a:pt x="253" y="6313"/>
                    <a:pt x="173" y="6388"/>
                  </a:cubicBezTo>
                  <a:cubicBezTo>
                    <a:pt x="1" y="6545"/>
                    <a:pt x="29" y="6766"/>
                    <a:pt x="233" y="6892"/>
                  </a:cubicBezTo>
                  <a:cubicBezTo>
                    <a:pt x="320" y="6944"/>
                    <a:pt x="418" y="6975"/>
                    <a:pt x="516" y="6982"/>
                  </a:cubicBezTo>
                  <a:cubicBezTo>
                    <a:pt x="960" y="7030"/>
                    <a:pt x="1405" y="7068"/>
                    <a:pt x="1851" y="7068"/>
                  </a:cubicBezTo>
                  <a:cubicBezTo>
                    <a:pt x="1891" y="7068"/>
                    <a:pt x="1931" y="7068"/>
                    <a:pt x="1970" y="7067"/>
                  </a:cubicBezTo>
                  <a:cubicBezTo>
                    <a:pt x="2624" y="7060"/>
                    <a:pt x="3278" y="7062"/>
                    <a:pt x="3935" y="7049"/>
                  </a:cubicBezTo>
                  <a:cubicBezTo>
                    <a:pt x="4503" y="7039"/>
                    <a:pt x="5070" y="7018"/>
                    <a:pt x="5636" y="6980"/>
                  </a:cubicBezTo>
                  <a:cubicBezTo>
                    <a:pt x="5767" y="6975"/>
                    <a:pt x="5901" y="6954"/>
                    <a:pt x="6030" y="6923"/>
                  </a:cubicBezTo>
                  <a:cubicBezTo>
                    <a:pt x="6179" y="6882"/>
                    <a:pt x="6303" y="6812"/>
                    <a:pt x="6336" y="6673"/>
                  </a:cubicBezTo>
                  <a:cubicBezTo>
                    <a:pt x="6370" y="6529"/>
                    <a:pt x="6287" y="6424"/>
                    <a:pt x="6159" y="6336"/>
                  </a:cubicBezTo>
                  <a:cubicBezTo>
                    <a:pt x="6061" y="6272"/>
                    <a:pt x="5958" y="6218"/>
                    <a:pt x="5850" y="6174"/>
                  </a:cubicBezTo>
                  <a:cubicBezTo>
                    <a:pt x="5690" y="6102"/>
                    <a:pt x="5528" y="6035"/>
                    <a:pt x="5368" y="5963"/>
                  </a:cubicBezTo>
                  <a:cubicBezTo>
                    <a:pt x="5080" y="5837"/>
                    <a:pt x="4820" y="5657"/>
                    <a:pt x="4599" y="5430"/>
                  </a:cubicBezTo>
                  <a:cubicBezTo>
                    <a:pt x="4498" y="5324"/>
                    <a:pt x="4426" y="5196"/>
                    <a:pt x="4388" y="5054"/>
                  </a:cubicBezTo>
                  <a:cubicBezTo>
                    <a:pt x="4344" y="4877"/>
                    <a:pt x="4336" y="4696"/>
                    <a:pt x="4326" y="4516"/>
                  </a:cubicBezTo>
                  <a:cubicBezTo>
                    <a:pt x="4274" y="3517"/>
                    <a:pt x="4285" y="2516"/>
                    <a:pt x="4274" y="1514"/>
                  </a:cubicBezTo>
                  <a:cubicBezTo>
                    <a:pt x="4269" y="1010"/>
                    <a:pt x="4303" y="505"/>
                    <a:pt x="4326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4" name="CustomShape 4"/>
            <p:cNvSpPr/>
            <p:nvPr/>
          </p:nvSpPr>
          <p:spPr>
            <a:xfrm rot="20700000">
              <a:off x="913680" y="1073880"/>
              <a:ext cx="58320" cy="34200"/>
            </a:xfrm>
            <a:custGeom>
              <a:avLst/>
              <a:gdLst/>
              <a:ahLst/>
              <a:cxnLst/>
              <a:rect l="l" t="t" r="r" b="b"/>
              <a:pathLst>
                <a:path w="1150" h="733">
                  <a:moveTo>
                    <a:pt x="953" y="1"/>
                  </a:moveTo>
                  <a:cubicBezTo>
                    <a:pt x="931" y="1"/>
                    <a:pt x="907" y="7"/>
                    <a:pt x="883" y="22"/>
                  </a:cubicBezTo>
                  <a:lnTo>
                    <a:pt x="129" y="475"/>
                  </a:lnTo>
                  <a:cubicBezTo>
                    <a:pt x="0" y="551"/>
                    <a:pt x="80" y="732"/>
                    <a:pt x="199" y="732"/>
                  </a:cubicBezTo>
                  <a:cubicBezTo>
                    <a:pt x="221" y="732"/>
                    <a:pt x="244" y="726"/>
                    <a:pt x="268" y="712"/>
                  </a:cubicBezTo>
                  <a:lnTo>
                    <a:pt x="1022" y="259"/>
                  </a:lnTo>
                  <a:cubicBezTo>
                    <a:pt x="1150" y="181"/>
                    <a:pt x="1072" y="1"/>
                    <a:pt x="953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5" name="CustomShape 5"/>
            <p:cNvSpPr/>
            <p:nvPr/>
          </p:nvSpPr>
          <p:spPr>
            <a:xfrm rot="20700000">
              <a:off x="981000" y="1055880"/>
              <a:ext cx="28080" cy="47520"/>
            </a:xfrm>
            <a:custGeom>
              <a:avLst/>
              <a:gdLst/>
              <a:ahLst/>
              <a:cxnLst/>
              <a:rect l="l" t="t" r="r" b="b"/>
              <a:pathLst>
                <a:path w="553" h="1003">
                  <a:moveTo>
                    <a:pt x="387" y="1"/>
                  </a:moveTo>
                  <a:cubicBezTo>
                    <a:pt x="332" y="1"/>
                    <a:pt x="277" y="30"/>
                    <a:pt x="257" y="98"/>
                  </a:cubicBezTo>
                  <a:lnTo>
                    <a:pt x="33" y="834"/>
                  </a:lnTo>
                  <a:cubicBezTo>
                    <a:pt x="0" y="936"/>
                    <a:pt x="84" y="1003"/>
                    <a:pt x="168" y="1003"/>
                  </a:cubicBezTo>
                  <a:cubicBezTo>
                    <a:pt x="223" y="1003"/>
                    <a:pt x="278" y="974"/>
                    <a:pt x="298" y="906"/>
                  </a:cubicBezTo>
                  <a:cubicBezTo>
                    <a:pt x="373" y="661"/>
                    <a:pt x="447" y="414"/>
                    <a:pt x="522" y="170"/>
                  </a:cubicBezTo>
                  <a:cubicBezTo>
                    <a:pt x="553" y="67"/>
                    <a:pt x="469" y="1"/>
                    <a:pt x="38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6" name="CustomShape 6"/>
            <p:cNvSpPr/>
            <p:nvPr/>
          </p:nvSpPr>
          <p:spPr>
            <a:xfrm rot="20700000">
              <a:off x="1027800" y="1041840"/>
              <a:ext cx="28440" cy="47160"/>
            </a:xfrm>
            <a:custGeom>
              <a:avLst/>
              <a:gdLst/>
              <a:ahLst/>
              <a:cxnLst/>
              <a:rect l="l" t="t" r="r" b="b"/>
              <a:pathLst>
                <a:path w="563" h="991">
                  <a:moveTo>
                    <a:pt x="168" y="1"/>
                  </a:moveTo>
                  <a:cubicBezTo>
                    <a:pt x="85" y="1"/>
                    <a:pt x="1" y="68"/>
                    <a:pt x="33" y="170"/>
                  </a:cubicBezTo>
                  <a:cubicBezTo>
                    <a:pt x="111" y="412"/>
                    <a:pt x="188" y="652"/>
                    <a:pt x="265" y="894"/>
                  </a:cubicBezTo>
                  <a:cubicBezTo>
                    <a:pt x="287" y="961"/>
                    <a:pt x="342" y="991"/>
                    <a:pt x="397" y="991"/>
                  </a:cubicBezTo>
                  <a:cubicBezTo>
                    <a:pt x="480" y="991"/>
                    <a:pt x="563" y="924"/>
                    <a:pt x="530" y="822"/>
                  </a:cubicBezTo>
                  <a:cubicBezTo>
                    <a:pt x="453" y="580"/>
                    <a:pt x="376" y="338"/>
                    <a:pt x="299" y="96"/>
                  </a:cubicBezTo>
                  <a:cubicBezTo>
                    <a:pt x="277" y="29"/>
                    <a:pt x="223" y="1"/>
                    <a:pt x="168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7" name="CustomShape 7"/>
            <p:cNvSpPr/>
            <p:nvPr/>
          </p:nvSpPr>
          <p:spPr>
            <a:xfrm rot="20700000">
              <a:off x="1064880" y="1029960"/>
              <a:ext cx="62280" cy="38520"/>
            </a:xfrm>
            <a:custGeom>
              <a:avLst/>
              <a:gdLst/>
              <a:ahLst/>
              <a:cxnLst/>
              <a:rect l="l" t="t" r="r" b="b"/>
              <a:pathLst>
                <a:path w="1235" h="808">
                  <a:moveTo>
                    <a:pt x="211" y="1"/>
                  </a:moveTo>
                  <a:cubicBezTo>
                    <a:pt x="99" y="1"/>
                    <a:pt x="0" y="140"/>
                    <a:pt x="106" y="231"/>
                  </a:cubicBezTo>
                  <a:cubicBezTo>
                    <a:pt x="366" y="452"/>
                    <a:pt x="652" y="640"/>
                    <a:pt x="958" y="792"/>
                  </a:cubicBezTo>
                  <a:cubicBezTo>
                    <a:pt x="979" y="803"/>
                    <a:pt x="1001" y="807"/>
                    <a:pt x="1021" y="807"/>
                  </a:cubicBezTo>
                  <a:cubicBezTo>
                    <a:pt x="1148" y="807"/>
                    <a:pt x="1235" y="622"/>
                    <a:pt x="1097" y="555"/>
                  </a:cubicBezTo>
                  <a:cubicBezTo>
                    <a:pt x="811" y="416"/>
                    <a:pt x="543" y="241"/>
                    <a:pt x="301" y="35"/>
                  </a:cubicBezTo>
                  <a:cubicBezTo>
                    <a:pt x="273" y="11"/>
                    <a:pt x="241" y="1"/>
                    <a:pt x="211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8" name="CustomShape 8"/>
            <p:cNvSpPr/>
            <p:nvPr/>
          </p:nvSpPr>
          <p:spPr>
            <a:xfrm rot="20700000">
              <a:off x="416160" y="299880"/>
              <a:ext cx="973440" cy="563760"/>
            </a:xfrm>
            <a:custGeom>
              <a:avLst/>
              <a:gdLst/>
              <a:ahLst/>
              <a:cxnLst/>
              <a:rect l="l" t="t" r="r" b="b"/>
              <a:pathLst>
                <a:path w="19074" h="11813">
                  <a:moveTo>
                    <a:pt x="1685" y="2609"/>
                  </a:moveTo>
                  <a:cubicBezTo>
                    <a:pt x="1709" y="2609"/>
                    <a:pt x="1733" y="2610"/>
                    <a:pt x="1756" y="2612"/>
                  </a:cubicBezTo>
                  <a:cubicBezTo>
                    <a:pt x="1970" y="2628"/>
                    <a:pt x="2176" y="2684"/>
                    <a:pt x="2369" y="2779"/>
                  </a:cubicBezTo>
                  <a:cubicBezTo>
                    <a:pt x="2848" y="3011"/>
                    <a:pt x="3288" y="3318"/>
                    <a:pt x="3669" y="3691"/>
                  </a:cubicBezTo>
                  <a:cubicBezTo>
                    <a:pt x="3787" y="3807"/>
                    <a:pt x="3901" y="3928"/>
                    <a:pt x="4019" y="4041"/>
                  </a:cubicBezTo>
                  <a:cubicBezTo>
                    <a:pt x="4065" y="4085"/>
                    <a:pt x="4094" y="4141"/>
                    <a:pt x="4107" y="4203"/>
                  </a:cubicBezTo>
                  <a:cubicBezTo>
                    <a:pt x="4261" y="5089"/>
                    <a:pt x="4516" y="5956"/>
                    <a:pt x="4910" y="6788"/>
                  </a:cubicBezTo>
                  <a:cubicBezTo>
                    <a:pt x="4936" y="6849"/>
                    <a:pt x="4928" y="6888"/>
                    <a:pt x="4882" y="6942"/>
                  </a:cubicBezTo>
                  <a:cubicBezTo>
                    <a:pt x="4629" y="7238"/>
                    <a:pt x="4289" y="7436"/>
                    <a:pt x="3890" y="7560"/>
                  </a:cubicBezTo>
                  <a:cubicBezTo>
                    <a:pt x="3717" y="7614"/>
                    <a:pt x="3549" y="7641"/>
                    <a:pt x="3387" y="7641"/>
                  </a:cubicBezTo>
                  <a:cubicBezTo>
                    <a:pt x="3035" y="7641"/>
                    <a:pt x="2714" y="7514"/>
                    <a:pt x="2438" y="7272"/>
                  </a:cubicBezTo>
                  <a:cubicBezTo>
                    <a:pt x="2019" y="6906"/>
                    <a:pt x="1692" y="6481"/>
                    <a:pt x="1501" y="5990"/>
                  </a:cubicBezTo>
                  <a:cubicBezTo>
                    <a:pt x="1295" y="5470"/>
                    <a:pt x="1110" y="4942"/>
                    <a:pt x="1015" y="4396"/>
                  </a:cubicBezTo>
                  <a:cubicBezTo>
                    <a:pt x="976" y="4164"/>
                    <a:pt x="951" y="3933"/>
                    <a:pt x="938" y="3699"/>
                  </a:cubicBezTo>
                  <a:cubicBezTo>
                    <a:pt x="917" y="3464"/>
                    <a:pt x="976" y="3212"/>
                    <a:pt x="1082" y="2965"/>
                  </a:cubicBezTo>
                  <a:cubicBezTo>
                    <a:pt x="1183" y="2724"/>
                    <a:pt x="1429" y="2609"/>
                    <a:pt x="1685" y="2609"/>
                  </a:cubicBezTo>
                  <a:close/>
                  <a:moveTo>
                    <a:pt x="17144" y="2615"/>
                  </a:moveTo>
                  <a:cubicBezTo>
                    <a:pt x="17423" y="2615"/>
                    <a:pt x="17652" y="2719"/>
                    <a:pt x="17825" y="2921"/>
                  </a:cubicBezTo>
                  <a:cubicBezTo>
                    <a:pt x="17964" y="3081"/>
                    <a:pt x="18031" y="3269"/>
                    <a:pt x="18067" y="3462"/>
                  </a:cubicBezTo>
                  <a:cubicBezTo>
                    <a:pt x="18114" y="3688"/>
                    <a:pt x="18144" y="3917"/>
                    <a:pt x="18160" y="4146"/>
                  </a:cubicBezTo>
                  <a:cubicBezTo>
                    <a:pt x="18165" y="4597"/>
                    <a:pt x="18080" y="4906"/>
                    <a:pt x="17998" y="5212"/>
                  </a:cubicBezTo>
                  <a:cubicBezTo>
                    <a:pt x="17848" y="5768"/>
                    <a:pt x="17601" y="6291"/>
                    <a:pt x="17267" y="6757"/>
                  </a:cubicBezTo>
                  <a:cubicBezTo>
                    <a:pt x="16911" y="7256"/>
                    <a:pt x="16425" y="7619"/>
                    <a:pt x="15750" y="7781"/>
                  </a:cubicBezTo>
                  <a:cubicBezTo>
                    <a:pt x="15625" y="7812"/>
                    <a:pt x="15505" y="7827"/>
                    <a:pt x="15390" y="7827"/>
                  </a:cubicBezTo>
                  <a:cubicBezTo>
                    <a:pt x="15106" y="7827"/>
                    <a:pt x="14851" y="7735"/>
                    <a:pt x="14625" y="7550"/>
                  </a:cubicBezTo>
                  <a:cubicBezTo>
                    <a:pt x="14316" y="7300"/>
                    <a:pt x="14038" y="7030"/>
                    <a:pt x="13835" y="6708"/>
                  </a:cubicBezTo>
                  <a:cubicBezTo>
                    <a:pt x="13784" y="6638"/>
                    <a:pt x="13773" y="6543"/>
                    <a:pt x="13812" y="6463"/>
                  </a:cubicBezTo>
                  <a:cubicBezTo>
                    <a:pt x="14077" y="5820"/>
                    <a:pt x="14288" y="5158"/>
                    <a:pt x="14481" y="4497"/>
                  </a:cubicBezTo>
                  <a:cubicBezTo>
                    <a:pt x="14504" y="4417"/>
                    <a:pt x="14543" y="4345"/>
                    <a:pt x="14600" y="4283"/>
                  </a:cubicBezTo>
                  <a:cubicBezTo>
                    <a:pt x="14759" y="4113"/>
                    <a:pt x="14919" y="3938"/>
                    <a:pt x="15091" y="3773"/>
                  </a:cubicBezTo>
                  <a:cubicBezTo>
                    <a:pt x="15511" y="3377"/>
                    <a:pt x="15990" y="3047"/>
                    <a:pt x="16510" y="2792"/>
                  </a:cubicBezTo>
                  <a:cubicBezTo>
                    <a:pt x="16664" y="2715"/>
                    <a:pt x="16826" y="2643"/>
                    <a:pt x="17007" y="2622"/>
                  </a:cubicBezTo>
                  <a:cubicBezTo>
                    <a:pt x="17053" y="2617"/>
                    <a:pt x="17099" y="2615"/>
                    <a:pt x="17144" y="2615"/>
                  </a:cubicBezTo>
                  <a:close/>
                  <a:moveTo>
                    <a:pt x="7075" y="0"/>
                  </a:moveTo>
                  <a:cubicBezTo>
                    <a:pt x="6593" y="0"/>
                    <a:pt x="6112" y="2"/>
                    <a:pt x="5631" y="2"/>
                  </a:cubicBezTo>
                  <a:cubicBezTo>
                    <a:pt x="5000" y="2"/>
                    <a:pt x="4369" y="25"/>
                    <a:pt x="3739" y="64"/>
                  </a:cubicBezTo>
                  <a:cubicBezTo>
                    <a:pt x="3563" y="71"/>
                    <a:pt x="3388" y="97"/>
                    <a:pt x="3218" y="143"/>
                  </a:cubicBezTo>
                  <a:cubicBezTo>
                    <a:pt x="3013" y="200"/>
                    <a:pt x="2853" y="308"/>
                    <a:pt x="2755" y="475"/>
                  </a:cubicBezTo>
                  <a:cubicBezTo>
                    <a:pt x="2639" y="674"/>
                    <a:pt x="2691" y="882"/>
                    <a:pt x="2884" y="1029"/>
                  </a:cubicBezTo>
                  <a:cubicBezTo>
                    <a:pt x="2979" y="1101"/>
                    <a:pt x="3085" y="1153"/>
                    <a:pt x="3200" y="1181"/>
                  </a:cubicBezTo>
                  <a:cubicBezTo>
                    <a:pt x="3309" y="1209"/>
                    <a:pt x="3419" y="1232"/>
                    <a:pt x="3530" y="1250"/>
                  </a:cubicBezTo>
                  <a:cubicBezTo>
                    <a:pt x="3646" y="1271"/>
                    <a:pt x="3643" y="1271"/>
                    <a:pt x="3664" y="1366"/>
                  </a:cubicBezTo>
                  <a:cubicBezTo>
                    <a:pt x="3718" y="1603"/>
                    <a:pt x="3744" y="1842"/>
                    <a:pt x="3777" y="2082"/>
                  </a:cubicBezTo>
                  <a:cubicBezTo>
                    <a:pt x="3795" y="2213"/>
                    <a:pt x="3808" y="2344"/>
                    <a:pt x="3829" y="2499"/>
                  </a:cubicBezTo>
                  <a:cubicBezTo>
                    <a:pt x="3780" y="2468"/>
                    <a:pt x="3754" y="2453"/>
                    <a:pt x="3731" y="2437"/>
                  </a:cubicBezTo>
                  <a:cubicBezTo>
                    <a:pt x="3504" y="2283"/>
                    <a:pt x="3267" y="2146"/>
                    <a:pt x="3023" y="2023"/>
                  </a:cubicBezTo>
                  <a:cubicBezTo>
                    <a:pt x="2633" y="1827"/>
                    <a:pt x="2205" y="1724"/>
                    <a:pt x="1768" y="1724"/>
                  </a:cubicBezTo>
                  <a:cubicBezTo>
                    <a:pt x="1757" y="1724"/>
                    <a:pt x="1746" y="1724"/>
                    <a:pt x="1736" y="1724"/>
                  </a:cubicBezTo>
                  <a:cubicBezTo>
                    <a:pt x="1069" y="1734"/>
                    <a:pt x="518" y="2061"/>
                    <a:pt x="271" y="2586"/>
                  </a:cubicBezTo>
                  <a:cubicBezTo>
                    <a:pt x="114" y="2921"/>
                    <a:pt x="68" y="3271"/>
                    <a:pt x="44" y="3624"/>
                  </a:cubicBezTo>
                  <a:cubicBezTo>
                    <a:pt x="1" y="4229"/>
                    <a:pt x="88" y="4823"/>
                    <a:pt x="232" y="5413"/>
                  </a:cubicBezTo>
                  <a:cubicBezTo>
                    <a:pt x="387" y="6067"/>
                    <a:pt x="667" y="6687"/>
                    <a:pt x="1053" y="7236"/>
                  </a:cubicBezTo>
                  <a:cubicBezTo>
                    <a:pt x="1275" y="7545"/>
                    <a:pt x="1517" y="7838"/>
                    <a:pt x="1854" y="8067"/>
                  </a:cubicBezTo>
                  <a:cubicBezTo>
                    <a:pt x="2243" y="8332"/>
                    <a:pt x="2691" y="8492"/>
                    <a:pt x="3159" y="8528"/>
                  </a:cubicBezTo>
                  <a:cubicBezTo>
                    <a:pt x="3226" y="8534"/>
                    <a:pt x="3292" y="8537"/>
                    <a:pt x="3358" y="8537"/>
                  </a:cubicBezTo>
                  <a:cubicBezTo>
                    <a:pt x="3731" y="8537"/>
                    <a:pt x="4098" y="8445"/>
                    <a:pt x="4428" y="8268"/>
                  </a:cubicBezTo>
                  <a:cubicBezTo>
                    <a:pt x="4714" y="8119"/>
                    <a:pt x="4959" y="7928"/>
                    <a:pt x="5193" y="7722"/>
                  </a:cubicBezTo>
                  <a:cubicBezTo>
                    <a:pt x="5229" y="7691"/>
                    <a:pt x="5260" y="7653"/>
                    <a:pt x="5311" y="7632"/>
                  </a:cubicBezTo>
                  <a:cubicBezTo>
                    <a:pt x="5337" y="7658"/>
                    <a:pt x="5358" y="7689"/>
                    <a:pt x="5373" y="7722"/>
                  </a:cubicBezTo>
                  <a:cubicBezTo>
                    <a:pt x="5504" y="7959"/>
                    <a:pt x="5646" y="8191"/>
                    <a:pt x="5803" y="8412"/>
                  </a:cubicBezTo>
                  <a:cubicBezTo>
                    <a:pt x="6305" y="9141"/>
                    <a:pt x="7013" y="9702"/>
                    <a:pt x="7837" y="10024"/>
                  </a:cubicBezTo>
                  <a:cubicBezTo>
                    <a:pt x="7906" y="10052"/>
                    <a:pt x="7935" y="10085"/>
                    <a:pt x="7937" y="10152"/>
                  </a:cubicBezTo>
                  <a:cubicBezTo>
                    <a:pt x="7942" y="10369"/>
                    <a:pt x="7960" y="10585"/>
                    <a:pt x="7968" y="10804"/>
                  </a:cubicBezTo>
                  <a:cubicBezTo>
                    <a:pt x="7984" y="11107"/>
                    <a:pt x="8128" y="11349"/>
                    <a:pt x="8447" y="11504"/>
                  </a:cubicBezTo>
                  <a:cubicBezTo>
                    <a:pt x="8468" y="11509"/>
                    <a:pt x="8483" y="11524"/>
                    <a:pt x="8491" y="11542"/>
                  </a:cubicBezTo>
                  <a:cubicBezTo>
                    <a:pt x="8498" y="11560"/>
                    <a:pt x="8501" y="11581"/>
                    <a:pt x="8498" y="11602"/>
                  </a:cubicBezTo>
                  <a:cubicBezTo>
                    <a:pt x="8496" y="11671"/>
                    <a:pt x="8493" y="11741"/>
                    <a:pt x="8493" y="11810"/>
                  </a:cubicBezTo>
                  <a:cubicBezTo>
                    <a:pt x="8506" y="11813"/>
                    <a:pt x="8519" y="11813"/>
                    <a:pt x="8534" y="11813"/>
                  </a:cubicBezTo>
                  <a:lnTo>
                    <a:pt x="10228" y="11805"/>
                  </a:lnTo>
                  <a:cubicBezTo>
                    <a:pt x="10234" y="11715"/>
                    <a:pt x="10239" y="11622"/>
                    <a:pt x="10241" y="11532"/>
                  </a:cubicBezTo>
                  <a:cubicBezTo>
                    <a:pt x="10241" y="11504"/>
                    <a:pt x="10244" y="11476"/>
                    <a:pt x="10244" y="11447"/>
                  </a:cubicBezTo>
                  <a:cubicBezTo>
                    <a:pt x="10244" y="11401"/>
                    <a:pt x="10270" y="11360"/>
                    <a:pt x="10308" y="11337"/>
                  </a:cubicBezTo>
                  <a:cubicBezTo>
                    <a:pt x="10481" y="11223"/>
                    <a:pt x="10609" y="11053"/>
                    <a:pt x="10669" y="10855"/>
                  </a:cubicBezTo>
                  <a:cubicBezTo>
                    <a:pt x="10741" y="10639"/>
                    <a:pt x="10779" y="10412"/>
                    <a:pt x="10787" y="10186"/>
                  </a:cubicBezTo>
                  <a:cubicBezTo>
                    <a:pt x="10790" y="10129"/>
                    <a:pt x="10810" y="10096"/>
                    <a:pt x="10872" y="10070"/>
                  </a:cubicBezTo>
                  <a:cubicBezTo>
                    <a:pt x="11003" y="10018"/>
                    <a:pt x="11124" y="9952"/>
                    <a:pt x="11240" y="9874"/>
                  </a:cubicBezTo>
                  <a:cubicBezTo>
                    <a:pt x="11492" y="9710"/>
                    <a:pt x="11729" y="9524"/>
                    <a:pt x="11951" y="9323"/>
                  </a:cubicBezTo>
                  <a:cubicBezTo>
                    <a:pt x="12496" y="8827"/>
                    <a:pt x="12906" y="8258"/>
                    <a:pt x="13251" y="7650"/>
                  </a:cubicBezTo>
                  <a:cubicBezTo>
                    <a:pt x="13269" y="7617"/>
                    <a:pt x="13279" y="7581"/>
                    <a:pt x="13315" y="7552"/>
                  </a:cubicBezTo>
                  <a:cubicBezTo>
                    <a:pt x="13356" y="7586"/>
                    <a:pt x="13390" y="7627"/>
                    <a:pt x="13421" y="7671"/>
                  </a:cubicBezTo>
                  <a:cubicBezTo>
                    <a:pt x="13593" y="7887"/>
                    <a:pt x="13758" y="8106"/>
                    <a:pt x="13969" y="8296"/>
                  </a:cubicBezTo>
                  <a:cubicBezTo>
                    <a:pt x="14367" y="8659"/>
                    <a:pt x="14850" y="8817"/>
                    <a:pt x="15393" y="8817"/>
                  </a:cubicBezTo>
                  <a:cubicBezTo>
                    <a:pt x="15493" y="8817"/>
                    <a:pt x="15595" y="8811"/>
                    <a:pt x="15699" y="8801"/>
                  </a:cubicBezTo>
                  <a:cubicBezTo>
                    <a:pt x="16126" y="8760"/>
                    <a:pt x="16512" y="8608"/>
                    <a:pt x="16878" y="8420"/>
                  </a:cubicBezTo>
                  <a:cubicBezTo>
                    <a:pt x="17550" y="8075"/>
                    <a:pt x="18072" y="7617"/>
                    <a:pt x="18389" y="6996"/>
                  </a:cubicBezTo>
                  <a:cubicBezTo>
                    <a:pt x="18502" y="6788"/>
                    <a:pt x="18600" y="6574"/>
                    <a:pt x="18690" y="6355"/>
                  </a:cubicBezTo>
                  <a:cubicBezTo>
                    <a:pt x="18919" y="5755"/>
                    <a:pt x="19045" y="5120"/>
                    <a:pt x="19061" y="4476"/>
                  </a:cubicBezTo>
                  <a:cubicBezTo>
                    <a:pt x="19074" y="4064"/>
                    <a:pt x="19020" y="3652"/>
                    <a:pt x="18899" y="3258"/>
                  </a:cubicBezTo>
                  <a:cubicBezTo>
                    <a:pt x="18803" y="2957"/>
                    <a:pt x="18680" y="2666"/>
                    <a:pt x="18479" y="2404"/>
                  </a:cubicBezTo>
                  <a:cubicBezTo>
                    <a:pt x="18204" y="2038"/>
                    <a:pt x="17815" y="1837"/>
                    <a:pt x="17303" y="1817"/>
                  </a:cubicBezTo>
                  <a:cubicBezTo>
                    <a:pt x="17281" y="1816"/>
                    <a:pt x="17259" y="1815"/>
                    <a:pt x="17237" y="1815"/>
                  </a:cubicBezTo>
                  <a:cubicBezTo>
                    <a:pt x="16993" y="1815"/>
                    <a:pt x="16762" y="1867"/>
                    <a:pt x="16533" y="1938"/>
                  </a:cubicBezTo>
                  <a:cubicBezTo>
                    <a:pt x="16008" y="2105"/>
                    <a:pt x="15519" y="2365"/>
                    <a:pt x="15086" y="2707"/>
                  </a:cubicBezTo>
                  <a:cubicBezTo>
                    <a:pt x="15042" y="2743"/>
                    <a:pt x="14996" y="2777"/>
                    <a:pt x="14950" y="2813"/>
                  </a:cubicBezTo>
                  <a:cubicBezTo>
                    <a:pt x="14924" y="2782"/>
                    <a:pt x="14945" y="2761"/>
                    <a:pt x="14950" y="2741"/>
                  </a:cubicBezTo>
                  <a:cubicBezTo>
                    <a:pt x="15048" y="2324"/>
                    <a:pt x="15161" y="1912"/>
                    <a:pt x="15243" y="1495"/>
                  </a:cubicBezTo>
                  <a:cubicBezTo>
                    <a:pt x="15266" y="1371"/>
                    <a:pt x="15320" y="1317"/>
                    <a:pt x="15470" y="1297"/>
                  </a:cubicBezTo>
                  <a:cubicBezTo>
                    <a:pt x="15719" y="1261"/>
                    <a:pt x="15910" y="1145"/>
                    <a:pt x="16021" y="944"/>
                  </a:cubicBezTo>
                  <a:cubicBezTo>
                    <a:pt x="16131" y="741"/>
                    <a:pt x="16077" y="573"/>
                    <a:pt x="15869" y="442"/>
                  </a:cubicBezTo>
                  <a:cubicBezTo>
                    <a:pt x="15748" y="375"/>
                    <a:pt x="15616" y="329"/>
                    <a:pt x="15480" y="308"/>
                  </a:cubicBezTo>
                  <a:cubicBezTo>
                    <a:pt x="15138" y="244"/>
                    <a:pt x="14790" y="218"/>
                    <a:pt x="14443" y="200"/>
                  </a:cubicBezTo>
                  <a:cubicBezTo>
                    <a:pt x="14038" y="182"/>
                    <a:pt x="13637" y="161"/>
                    <a:pt x="13235" y="136"/>
                  </a:cubicBezTo>
                  <a:cubicBezTo>
                    <a:pt x="12628" y="97"/>
                    <a:pt x="12023" y="58"/>
                    <a:pt x="11415" y="48"/>
                  </a:cubicBezTo>
                  <a:cubicBezTo>
                    <a:pt x="10450" y="30"/>
                    <a:pt x="9487" y="20"/>
                    <a:pt x="8522" y="7"/>
                  </a:cubicBezTo>
                  <a:cubicBezTo>
                    <a:pt x="8039" y="2"/>
                    <a:pt x="7557" y="0"/>
                    <a:pt x="7075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9" name="CustomShape 9"/>
            <p:cNvSpPr/>
            <p:nvPr/>
          </p:nvSpPr>
          <p:spPr>
            <a:xfrm rot="20700000">
              <a:off x="555840" y="404280"/>
              <a:ext cx="195840" cy="19080"/>
            </a:xfrm>
            <a:custGeom>
              <a:avLst/>
              <a:gdLst/>
              <a:ahLst/>
              <a:cxnLst/>
              <a:rect l="l" t="t" r="r" b="b"/>
              <a:pathLst>
                <a:path w="3839" h="410">
                  <a:moveTo>
                    <a:pt x="3668" y="0"/>
                  </a:moveTo>
                  <a:cubicBezTo>
                    <a:pt x="3666" y="0"/>
                    <a:pt x="3664" y="0"/>
                    <a:pt x="3661" y="0"/>
                  </a:cubicBezTo>
                  <a:lnTo>
                    <a:pt x="178" y="134"/>
                  </a:lnTo>
                  <a:cubicBezTo>
                    <a:pt x="5" y="142"/>
                    <a:pt x="1" y="410"/>
                    <a:pt x="173" y="410"/>
                  </a:cubicBezTo>
                  <a:cubicBezTo>
                    <a:pt x="175" y="410"/>
                    <a:pt x="177" y="410"/>
                    <a:pt x="178" y="410"/>
                  </a:cubicBezTo>
                  <a:lnTo>
                    <a:pt x="3661" y="273"/>
                  </a:lnTo>
                  <a:cubicBezTo>
                    <a:pt x="3836" y="268"/>
                    <a:pt x="3839" y="0"/>
                    <a:pt x="366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0" name="CustomShape 10"/>
            <p:cNvSpPr/>
            <p:nvPr/>
          </p:nvSpPr>
          <p:spPr>
            <a:xfrm rot="20700000">
              <a:off x="899280" y="306720"/>
              <a:ext cx="226080" cy="18720"/>
            </a:xfrm>
            <a:custGeom>
              <a:avLst/>
              <a:gdLst/>
              <a:ahLst/>
              <a:cxnLst/>
              <a:rect l="l" t="t" r="r" b="b"/>
              <a:pathLst>
                <a:path w="4429" h="390">
                  <a:moveTo>
                    <a:pt x="173" y="0"/>
                  </a:moveTo>
                  <a:cubicBezTo>
                    <a:pt x="1" y="0"/>
                    <a:pt x="2" y="271"/>
                    <a:pt x="178" y="273"/>
                  </a:cubicBezTo>
                  <a:lnTo>
                    <a:pt x="4251" y="389"/>
                  </a:lnTo>
                  <a:cubicBezTo>
                    <a:pt x="4253" y="389"/>
                    <a:pt x="4254" y="389"/>
                    <a:pt x="4256" y="389"/>
                  </a:cubicBezTo>
                  <a:cubicBezTo>
                    <a:pt x="4428" y="389"/>
                    <a:pt x="4427" y="119"/>
                    <a:pt x="4251" y="114"/>
                  </a:cubicBezTo>
                  <a:lnTo>
                    <a:pt x="178" y="0"/>
                  </a:lnTo>
                  <a:cubicBezTo>
                    <a:pt x="177" y="0"/>
                    <a:pt x="175" y="0"/>
                    <a:pt x="173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1" name="CustomShape 11"/>
            <p:cNvSpPr/>
            <p:nvPr/>
          </p:nvSpPr>
          <p:spPr>
            <a:xfrm rot="20700000">
              <a:off x="875160" y="771480"/>
              <a:ext cx="142560" cy="15120"/>
            </a:xfrm>
            <a:custGeom>
              <a:avLst/>
              <a:gdLst/>
              <a:ahLst/>
              <a:cxnLst/>
              <a:rect l="l" t="t" r="r" b="b"/>
              <a:pathLst>
                <a:path w="2791" h="331">
                  <a:moveTo>
                    <a:pt x="173" y="1"/>
                  </a:moveTo>
                  <a:cubicBezTo>
                    <a:pt x="0" y="1"/>
                    <a:pt x="2" y="271"/>
                    <a:pt x="178" y="274"/>
                  </a:cubicBezTo>
                  <a:lnTo>
                    <a:pt x="2613" y="331"/>
                  </a:lnTo>
                  <a:cubicBezTo>
                    <a:pt x="2615" y="331"/>
                    <a:pt x="2616" y="331"/>
                    <a:pt x="2618" y="331"/>
                  </a:cubicBezTo>
                  <a:cubicBezTo>
                    <a:pt x="2791" y="331"/>
                    <a:pt x="2789" y="60"/>
                    <a:pt x="2613" y="55"/>
                  </a:cubicBezTo>
                  <a:lnTo>
                    <a:pt x="178" y="1"/>
                  </a:lnTo>
                  <a:cubicBezTo>
                    <a:pt x="176" y="1"/>
                    <a:pt x="174" y="1"/>
                    <a:pt x="173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2" name="CustomShape 12"/>
            <p:cNvSpPr/>
            <p:nvPr/>
          </p:nvSpPr>
          <p:spPr>
            <a:xfrm rot="20700000">
              <a:off x="921240" y="843120"/>
              <a:ext cx="89640" cy="12960"/>
            </a:xfrm>
            <a:custGeom>
              <a:avLst/>
              <a:gdLst/>
              <a:ahLst/>
              <a:cxnLst/>
              <a:rect l="l" t="t" r="r" b="b"/>
              <a:pathLst>
                <a:path w="1749" h="284">
                  <a:moveTo>
                    <a:pt x="1738" y="1"/>
                  </a:moveTo>
                  <a:cubicBezTo>
                    <a:pt x="1172" y="3"/>
                    <a:pt x="608" y="6"/>
                    <a:pt x="42" y="8"/>
                  </a:cubicBezTo>
                  <a:cubicBezTo>
                    <a:pt x="29" y="8"/>
                    <a:pt x="14" y="11"/>
                    <a:pt x="1" y="13"/>
                  </a:cubicBezTo>
                  <a:cubicBezTo>
                    <a:pt x="8" y="31"/>
                    <a:pt x="11" y="52"/>
                    <a:pt x="8" y="73"/>
                  </a:cubicBezTo>
                  <a:cubicBezTo>
                    <a:pt x="6" y="142"/>
                    <a:pt x="3" y="212"/>
                    <a:pt x="1" y="281"/>
                  </a:cubicBezTo>
                  <a:cubicBezTo>
                    <a:pt x="14" y="284"/>
                    <a:pt x="29" y="284"/>
                    <a:pt x="42" y="284"/>
                  </a:cubicBezTo>
                  <a:lnTo>
                    <a:pt x="1738" y="276"/>
                  </a:lnTo>
                  <a:cubicBezTo>
                    <a:pt x="1744" y="186"/>
                    <a:pt x="1746" y="93"/>
                    <a:pt x="1749" y="3"/>
                  </a:cubicBezTo>
                  <a:cubicBezTo>
                    <a:pt x="1746" y="1"/>
                    <a:pt x="1741" y="1"/>
                    <a:pt x="1738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3" name="CustomShape 13"/>
            <p:cNvSpPr/>
            <p:nvPr/>
          </p:nvSpPr>
          <p:spPr>
            <a:xfrm rot="20700000">
              <a:off x="562680" y="752040"/>
              <a:ext cx="95760" cy="26280"/>
            </a:xfrm>
            <a:custGeom>
              <a:avLst/>
              <a:gdLst/>
              <a:ahLst/>
              <a:cxnLst/>
              <a:rect l="l" t="t" r="r" b="b"/>
              <a:pathLst>
                <a:path w="1881" h="545">
                  <a:moveTo>
                    <a:pt x="190" y="1"/>
                  </a:moveTo>
                  <a:cubicBezTo>
                    <a:pt x="75" y="1"/>
                    <a:pt x="0" y="181"/>
                    <a:pt x="125" y="261"/>
                  </a:cubicBezTo>
                  <a:cubicBezTo>
                    <a:pt x="412" y="449"/>
                    <a:pt x="743" y="545"/>
                    <a:pt x="1077" y="545"/>
                  </a:cubicBezTo>
                  <a:cubicBezTo>
                    <a:pt x="1300" y="545"/>
                    <a:pt x="1524" y="502"/>
                    <a:pt x="1736" y="415"/>
                  </a:cubicBezTo>
                  <a:cubicBezTo>
                    <a:pt x="1880" y="358"/>
                    <a:pt x="1842" y="141"/>
                    <a:pt x="1716" y="141"/>
                  </a:cubicBezTo>
                  <a:cubicBezTo>
                    <a:pt x="1700" y="141"/>
                    <a:pt x="1683" y="145"/>
                    <a:pt x="1664" y="153"/>
                  </a:cubicBezTo>
                  <a:cubicBezTo>
                    <a:pt x="1471" y="231"/>
                    <a:pt x="1273" y="271"/>
                    <a:pt x="1078" y="271"/>
                  </a:cubicBezTo>
                  <a:cubicBezTo>
                    <a:pt x="795" y="271"/>
                    <a:pt x="517" y="188"/>
                    <a:pt x="261" y="24"/>
                  </a:cubicBezTo>
                  <a:cubicBezTo>
                    <a:pt x="237" y="8"/>
                    <a:pt x="213" y="1"/>
                    <a:pt x="190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4" name="CustomShape 14"/>
            <p:cNvSpPr/>
            <p:nvPr/>
          </p:nvSpPr>
          <p:spPr>
            <a:xfrm rot="20700000">
              <a:off x="1281600" y="392400"/>
              <a:ext cx="79560" cy="167760"/>
            </a:xfrm>
            <a:custGeom>
              <a:avLst/>
              <a:gdLst/>
              <a:ahLst/>
              <a:cxnLst/>
              <a:rect l="l" t="t" r="r" b="b"/>
              <a:pathLst>
                <a:path w="1562" h="3521">
                  <a:moveTo>
                    <a:pt x="1428" y="0"/>
                  </a:moveTo>
                  <a:cubicBezTo>
                    <a:pt x="1360" y="0"/>
                    <a:pt x="1288" y="44"/>
                    <a:pt x="1282" y="131"/>
                  </a:cubicBezTo>
                  <a:cubicBezTo>
                    <a:pt x="1202" y="1277"/>
                    <a:pt x="785" y="2371"/>
                    <a:pt x="82" y="3277"/>
                  </a:cubicBezTo>
                  <a:cubicBezTo>
                    <a:pt x="0" y="3383"/>
                    <a:pt x="91" y="3520"/>
                    <a:pt x="187" y="3520"/>
                  </a:cubicBezTo>
                  <a:cubicBezTo>
                    <a:pt x="218" y="3520"/>
                    <a:pt x="249" y="3506"/>
                    <a:pt x="275" y="3473"/>
                  </a:cubicBezTo>
                  <a:cubicBezTo>
                    <a:pt x="1027" y="2513"/>
                    <a:pt x="1472" y="1349"/>
                    <a:pt x="1555" y="131"/>
                  </a:cubicBezTo>
                  <a:cubicBezTo>
                    <a:pt x="1561" y="44"/>
                    <a:pt x="1496" y="0"/>
                    <a:pt x="142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5" name="CustomShape 15"/>
            <p:cNvSpPr/>
            <p:nvPr/>
          </p:nvSpPr>
          <p:spPr>
            <a:xfrm rot="20700000">
              <a:off x="1180800" y="587160"/>
              <a:ext cx="107640" cy="25920"/>
            </a:xfrm>
            <a:custGeom>
              <a:avLst/>
              <a:gdLst/>
              <a:ahLst/>
              <a:cxnLst/>
              <a:rect l="l" t="t" r="r" b="b"/>
              <a:pathLst>
                <a:path w="2114" h="559">
                  <a:moveTo>
                    <a:pt x="1908" y="1"/>
                  </a:moveTo>
                  <a:cubicBezTo>
                    <a:pt x="1887" y="1"/>
                    <a:pt x="1864" y="6"/>
                    <a:pt x="1841" y="19"/>
                  </a:cubicBezTo>
                  <a:cubicBezTo>
                    <a:pt x="1517" y="195"/>
                    <a:pt x="1156" y="285"/>
                    <a:pt x="793" y="285"/>
                  </a:cubicBezTo>
                  <a:cubicBezTo>
                    <a:pt x="605" y="285"/>
                    <a:pt x="416" y="261"/>
                    <a:pt x="232" y="212"/>
                  </a:cubicBezTo>
                  <a:cubicBezTo>
                    <a:pt x="218" y="208"/>
                    <a:pt x="205" y="207"/>
                    <a:pt x="192" y="207"/>
                  </a:cubicBezTo>
                  <a:cubicBezTo>
                    <a:pt x="49" y="207"/>
                    <a:pt x="1" y="434"/>
                    <a:pt x="160" y="477"/>
                  </a:cubicBezTo>
                  <a:cubicBezTo>
                    <a:pt x="368" y="531"/>
                    <a:pt x="580" y="558"/>
                    <a:pt x="792" y="558"/>
                  </a:cubicBezTo>
                  <a:cubicBezTo>
                    <a:pt x="1203" y="558"/>
                    <a:pt x="1612" y="456"/>
                    <a:pt x="1980" y="256"/>
                  </a:cubicBezTo>
                  <a:cubicBezTo>
                    <a:pt x="2113" y="183"/>
                    <a:pt x="2032" y="1"/>
                    <a:pt x="1908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6" name="CustomShape 16"/>
            <p:cNvSpPr/>
            <p:nvPr/>
          </p:nvSpPr>
          <p:spPr>
            <a:xfrm rot="20700000">
              <a:off x="601200" y="246600"/>
              <a:ext cx="88200" cy="66960"/>
            </a:xfrm>
            <a:custGeom>
              <a:avLst/>
              <a:gdLst/>
              <a:ahLst/>
              <a:cxnLst/>
              <a:rect l="l" t="t" r="r" b="b"/>
              <a:pathLst>
                <a:path w="1730" h="1403">
                  <a:moveTo>
                    <a:pt x="207" y="1"/>
                  </a:moveTo>
                  <a:cubicBezTo>
                    <a:pt x="155" y="1"/>
                    <a:pt x="116" y="17"/>
                    <a:pt x="90" y="48"/>
                  </a:cubicBezTo>
                  <a:cubicBezTo>
                    <a:pt x="0" y="156"/>
                    <a:pt x="121" y="403"/>
                    <a:pt x="574" y="779"/>
                  </a:cubicBezTo>
                  <a:cubicBezTo>
                    <a:pt x="1027" y="1152"/>
                    <a:pt x="1730" y="1402"/>
                    <a:pt x="1730" y="1402"/>
                  </a:cubicBezTo>
                  <a:cubicBezTo>
                    <a:pt x="1730" y="1402"/>
                    <a:pt x="1352" y="758"/>
                    <a:pt x="898" y="385"/>
                  </a:cubicBezTo>
                  <a:cubicBezTo>
                    <a:pt x="571" y="114"/>
                    <a:pt x="343" y="1"/>
                    <a:pt x="207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7" name="CustomShape 17"/>
            <p:cNvSpPr/>
            <p:nvPr/>
          </p:nvSpPr>
          <p:spPr>
            <a:xfrm rot="20700000">
              <a:off x="785160" y="173160"/>
              <a:ext cx="26280" cy="101520"/>
            </a:xfrm>
            <a:custGeom>
              <a:avLst/>
              <a:gdLst/>
              <a:ahLst/>
              <a:cxnLst/>
              <a:rect l="l" t="t" r="r" b="b"/>
              <a:pathLst>
                <a:path w="513" h="2130">
                  <a:moveTo>
                    <a:pt x="258" y="1"/>
                  </a:moveTo>
                  <a:cubicBezTo>
                    <a:pt x="116" y="1"/>
                    <a:pt x="0" y="253"/>
                    <a:pt x="0" y="840"/>
                  </a:cubicBezTo>
                  <a:cubicBezTo>
                    <a:pt x="0" y="1429"/>
                    <a:pt x="255" y="2130"/>
                    <a:pt x="255" y="2130"/>
                  </a:cubicBezTo>
                  <a:cubicBezTo>
                    <a:pt x="255" y="2130"/>
                    <a:pt x="512" y="1429"/>
                    <a:pt x="512" y="840"/>
                  </a:cubicBezTo>
                  <a:cubicBezTo>
                    <a:pt x="512" y="253"/>
                    <a:pt x="399" y="1"/>
                    <a:pt x="258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8" name="CustomShape 18"/>
            <p:cNvSpPr/>
            <p:nvPr/>
          </p:nvSpPr>
          <p:spPr>
            <a:xfrm rot="20700000">
              <a:off x="906120" y="160920"/>
              <a:ext cx="86040" cy="69120"/>
            </a:xfrm>
            <a:custGeom>
              <a:avLst/>
              <a:gdLst/>
              <a:ahLst/>
              <a:cxnLst/>
              <a:rect l="l" t="t" r="r" b="b"/>
              <a:pathLst>
                <a:path w="1690" h="1448">
                  <a:moveTo>
                    <a:pt x="1487" y="0"/>
                  </a:moveTo>
                  <a:cubicBezTo>
                    <a:pt x="1353" y="0"/>
                    <a:pt x="1125" y="120"/>
                    <a:pt x="799" y="405"/>
                  </a:cubicBezTo>
                  <a:cubicBezTo>
                    <a:pt x="356" y="791"/>
                    <a:pt x="1" y="1448"/>
                    <a:pt x="1" y="1448"/>
                  </a:cubicBezTo>
                  <a:cubicBezTo>
                    <a:pt x="1" y="1448"/>
                    <a:pt x="696" y="1175"/>
                    <a:pt x="1136" y="786"/>
                  </a:cubicBezTo>
                  <a:cubicBezTo>
                    <a:pt x="1576" y="398"/>
                    <a:pt x="1690" y="148"/>
                    <a:pt x="1594" y="42"/>
                  </a:cubicBezTo>
                  <a:cubicBezTo>
                    <a:pt x="1570" y="15"/>
                    <a:pt x="1535" y="0"/>
                    <a:pt x="1487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89" name="Group 19"/>
          <p:cNvGrpSpPr/>
          <p:nvPr/>
        </p:nvGrpSpPr>
        <p:grpSpPr>
          <a:xfrm>
            <a:off x="8429760" y="797760"/>
            <a:ext cx="354240" cy="354240"/>
            <a:chOff x="8429760" y="797760"/>
            <a:chExt cx="354240" cy="354240"/>
          </a:xfrm>
        </p:grpSpPr>
        <p:sp>
          <p:nvSpPr>
            <p:cNvPr id="2090" name="CustomShape 20"/>
            <p:cNvSpPr/>
            <p:nvPr/>
          </p:nvSpPr>
          <p:spPr>
            <a:xfrm>
              <a:off x="8429760" y="797760"/>
              <a:ext cx="354240" cy="354240"/>
            </a:xfrm>
            <a:custGeom>
              <a:avLst/>
              <a:gdLst/>
              <a:ahLst/>
              <a:cxnLst/>
              <a:rect l="l" t="t" r="r" b="b"/>
              <a:pathLst>
                <a:path w="33192" h="33191">
                  <a:moveTo>
                    <a:pt x="16612" y="1"/>
                  </a:moveTo>
                  <a:cubicBezTo>
                    <a:pt x="7426" y="1"/>
                    <a:pt x="1" y="7458"/>
                    <a:pt x="1" y="16612"/>
                  </a:cubicBezTo>
                  <a:cubicBezTo>
                    <a:pt x="1" y="25766"/>
                    <a:pt x="7426" y="33191"/>
                    <a:pt x="16612" y="33191"/>
                  </a:cubicBezTo>
                  <a:cubicBezTo>
                    <a:pt x="25766" y="33191"/>
                    <a:pt x="33191" y="25766"/>
                    <a:pt x="33191" y="16612"/>
                  </a:cubicBezTo>
                  <a:cubicBezTo>
                    <a:pt x="33191" y="7458"/>
                    <a:pt x="25766" y="1"/>
                    <a:pt x="16612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1" name="CustomShape 21"/>
            <p:cNvSpPr/>
            <p:nvPr/>
          </p:nvSpPr>
          <p:spPr>
            <a:xfrm>
              <a:off x="8537040" y="1110240"/>
              <a:ext cx="88200" cy="23400"/>
            </a:xfrm>
            <a:custGeom>
              <a:avLst/>
              <a:gdLst/>
              <a:ahLst/>
              <a:cxnLst/>
              <a:rect l="l" t="t" r="r" b="b"/>
              <a:pathLst>
                <a:path w="8280" h="2234">
                  <a:moveTo>
                    <a:pt x="779" y="0"/>
                  </a:moveTo>
                  <a:cubicBezTo>
                    <a:pt x="195" y="0"/>
                    <a:pt x="0" y="962"/>
                    <a:pt x="664" y="1221"/>
                  </a:cubicBezTo>
                  <a:cubicBezTo>
                    <a:pt x="2450" y="1878"/>
                    <a:pt x="4344" y="2233"/>
                    <a:pt x="6257" y="2233"/>
                  </a:cubicBezTo>
                  <a:cubicBezTo>
                    <a:pt x="6675" y="2233"/>
                    <a:pt x="7094" y="2216"/>
                    <a:pt x="7513" y="2182"/>
                  </a:cubicBezTo>
                  <a:cubicBezTo>
                    <a:pt x="8230" y="2119"/>
                    <a:pt x="8279" y="995"/>
                    <a:pt x="7572" y="995"/>
                  </a:cubicBezTo>
                  <a:cubicBezTo>
                    <a:pt x="7553" y="995"/>
                    <a:pt x="7533" y="996"/>
                    <a:pt x="7513" y="997"/>
                  </a:cubicBezTo>
                  <a:cubicBezTo>
                    <a:pt x="7140" y="1024"/>
                    <a:pt x="6766" y="1037"/>
                    <a:pt x="6394" y="1037"/>
                  </a:cubicBezTo>
                  <a:cubicBezTo>
                    <a:pt x="4531" y="1037"/>
                    <a:pt x="2691" y="704"/>
                    <a:pt x="984" y="37"/>
                  </a:cubicBezTo>
                  <a:cubicBezTo>
                    <a:pt x="911" y="12"/>
                    <a:pt x="843" y="0"/>
                    <a:pt x="779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2" name="CustomShape 22"/>
            <p:cNvSpPr/>
            <p:nvPr/>
          </p:nvSpPr>
          <p:spPr>
            <a:xfrm>
              <a:off x="8636040" y="1117440"/>
              <a:ext cx="24480" cy="14040"/>
            </a:xfrm>
            <a:custGeom>
              <a:avLst/>
              <a:gdLst/>
              <a:ahLst/>
              <a:cxnLst/>
              <a:rect l="l" t="t" r="r" b="b"/>
              <a:pathLst>
                <a:path w="2312" h="1347">
                  <a:moveTo>
                    <a:pt x="1478" y="0"/>
                  </a:moveTo>
                  <a:cubicBezTo>
                    <a:pt x="1426" y="0"/>
                    <a:pt x="1370" y="7"/>
                    <a:pt x="1313" y="22"/>
                  </a:cubicBezTo>
                  <a:lnTo>
                    <a:pt x="513" y="182"/>
                  </a:lnTo>
                  <a:cubicBezTo>
                    <a:pt x="193" y="278"/>
                    <a:pt x="1" y="598"/>
                    <a:pt x="97" y="919"/>
                  </a:cubicBezTo>
                  <a:cubicBezTo>
                    <a:pt x="180" y="1169"/>
                    <a:pt x="433" y="1347"/>
                    <a:pt x="708" y="1347"/>
                  </a:cubicBezTo>
                  <a:cubicBezTo>
                    <a:pt x="749" y="1347"/>
                    <a:pt x="791" y="1343"/>
                    <a:pt x="833" y="1335"/>
                  </a:cubicBezTo>
                  <a:lnTo>
                    <a:pt x="1633" y="1175"/>
                  </a:lnTo>
                  <a:cubicBezTo>
                    <a:pt x="2311" y="968"/>
                    <a:pt x="2093" y="0"/>
                    <a:pt x="1478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3" name="CustomShape 23"/>
            <p:cNvSpPr/>
            <p:nvPr/>
          </p:nvSpPr>
          <p:spPr>
            <a:xfrm>
              <a:off x="8625960" y="821520"/>
              <a:ext cx="70560" cy="25200"/>
            </a:xfrm>
            <a:custGeom>
              <a:avLst/>
              <a:gdLst/>
              <a:ahLst/>
              <a:cxnLst/>
              <a:rect l="l" t="t" r="r" b="b"/>
              <a:pathLst>
                <a:path w="6639" h="2394">
                  <a:moveTo>
                    <a:pt x="1422" y="1"/>
                  </a:moveTo>
                  <a:cubicBezTo>
                    <a:pt x="1205" y="1"/>
                    <a:pt x="987" y="8"/>
                    <a:pt x="768" y="23"/>
                  </a:cubicBezTo>
                  <a:cubicBezTo>
                    <a:pt x="11" y="86"/>
                    <a:pt x="0" y="1240"/>
                    <a:pt x="738" y="1240"/>
                  </a:cubicBezTo>
                  <a:cubicBezTo>
                    <a:pt x="748" y="1240"/>
                    <a:pt x="758" y="1240"/>
                    <a:pt x="768" y="1239"/>
                  </a:cubicBezTo>
                  <a:cubicBezTo>
                    <a:pt x="1012" y="1216"/>
                    <a:pt x="1255" y="1204"/>
                    <a:pt x="1497" y="1204"/>
                  </a:cubicBezTo>
                  <a:cubicBezTo>
                    <a:pt x="2882" y="1204"/>
                    <a:pt x="4243" y="1587"/>
                    <a:pt x="5441" y="2296"/>
                  </a:cubicBezTo>
                  <a:cubicBezTo>
                    <a:pt x="5556" y="2364"/>
                    <a:pt x="5669" y="2393"/>
                    <a:pt x="5774" y="2393"/>
                  </a:cubicBezTo>
                  <a:cubicBezTo>
                    <a:pt x="6309" y="2393"/>
                    <a:pt x="6639" y="1619"/>
                    <a:pt x="6049" y="1271"/>
                  </a:cubicBezTo>
                  <a:cubicBezTo>
                    <a:pt x="4637" y="424"/>
                    <a:pt x="3051" y="1"/>
                    <a:pt x="1422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94" name="Group 24"/>
          <p:cNvGrpSpPr/>
          <p:nvPr/>
        </p:nvGrpSpPr>
        <p:grpSpPr>
          <a:xfrm>
            <a:off x="8104680" y="243360"/>
            <a:ext cx="210600" cy="210600"/>
            <a:chOff x="8104680" y="243360"/>
            <a:chExt cx="210600" cy="210600"/>
          </a:xfrm>
        </p:grpSpPr>
        <p:sp>
          <p:nvSpPr>
            <p:cNvPr id="2095" name="CustomShape 25"/>
            <p:cNvSpPr/>
            <p:nvPr/>
          </p:nvSpPr>
          <p:spPr>
            <a:xfrm>
              <a:off x="8104680" y="24336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6" name="CustomShape 26"/>
            <p:cNvSpPr/>
            <p:nvPr/>
          </p:nvSpPr>
          <p:spPr>
            <a:xfrm>
              <a:off x="8177040" y="25848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7" name="CustomShape 27"/>
            <p:cNvSpPr/>
            <p:nvPr/>
          </p:nvSpPr>
          <p:spPr>
            <a:xfrm>
              <a:off x="8155440" y="41616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8" name="CustomShape 28"/>
            <p:cNvSpPr/>
            <p:nvPr/>
          </p:nvSpPr>
          <p:spPr>
            <a:xfrm>
              <a:off x="8223840" y="42516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Slika 2098"/>
          <p:cNvPicPr/>
          <p:nvPr/>
        </p:nvPicPr>
        <p:blipFill>
          <a:blip r:embed="rId2"/>
          <a:stretch/>
        </p:blipFill>
        <p:spPr>
          <a:xfrm rot="5400000">
            <a:off x="-83880" y="1715760"/>
            <a:ext cx="3551760" cy="2664000"/>
          </a:xfrm>
          <a:prstGeom prst="rect">
            <a:avLst/>
          </a:prstGeom>
          <a:ln>
            <a:noFill/>
          </a:ln>
        </p:spPr>
      </p:pic>
      <p:pic>
        <p:nvPicPr>
          <p:cNvPr id="2100" name="Slika 2099"/>
          <p:cNvPicPr/>
          <p:nvPr/>
        </p:nvPicPr>
        <p:blipFill>
          <a:blip r:embed="rId3"/>
          <a:stretch/>
        </p:blipFill>
        <p:spPr>
          <a:xfrm rot="5400000">
            <a:off x="2796120" y="1715760"/>
            <a:ext cx="3551760" cy="2664000"/>
          </a:xfrm>
          <a:prstGeom prst="rect">
            <a:avLst/>
          </a:prstGeom>
          <a:ln>
            <a:noFill/>
          </a:ln>
        </p:spPr>
      </p:pic>
      <p:pic>
        <p:nvPicPr>
          <p:cNvPr id="2101" name="Slika 2100"/>
          <p:cNvPicPr/>
          <p:nvPr/>
        </p:nvPicPr>
        <p:blipFill>
          <a:blip r:embed="rId4"/>
          <a:stretch/>
        </p:blipFill>
        <p:spPr>
          <a:xfrm rot="5400000">
            <a:off x="5675760" y="1715760"/>
            <a:ext cx="3552120" cy="2664000"/>
          </a:xfrm>
          <a:prstGeom prst="rect">
            <a:avLst/>
          </a:prstGeom>
          <a:ln>
            <a:noFill/>
          </a:ln>
        </p:spPr>
      </p:pic>
      <p:sp>
        <p:nvSpPr>
          <p:cNvPr id="2102" name="TextShape 1"/>
          <p:cNvSpPr txBox="1"/>
          <p:nvPr/>
        </p:nvSpPr>
        <p:spPr>
          <a:xfrm>
            <a:off x="648000" y="446040"/>
            <a:ext cx="7704000" cy="40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Natjecateljska igra - Nošenje loptice u žlici</a:t>
            </a:r>
          </a:p>
        </p:txBody>
      </p:sp>
      <p:grpSp>
        <p:nvGrpSpPr>
          <p:cNvPr id="2103" name="Group 2"/>
          <p:cNvGrpSpPr/>
          <p:nvPr/>
        </p:nvGrpSpPr>
        <p:grpSpPr>
          <a:xfrm>
            <a:off x="7848000" y="210600"/>
            <a:ext cx="1127520" cy="788400"/>
            <a:chOff x="7848000" y="210600"/>
            <a:chExt cx="1127520" cy="788400"/>
          </a:xfrm>
        </p:grpSpPr>
        <p:sp>
          <p:nvSpPr>
            <p:cNvPr id="2104" name="CustomShape 3"/>
            <p:cNvSpPr/>
            <p:nvPr/>
          </p:nvSpPr>
          <p:spPr>
            <a:xfrm>
              <a:off x="8531640" y="221760"/>
              <a:ext cx="443880" cy="777240"/>
            </a:xfrm>
            <a:custGeom>
              <a:avLst/>
              <a:gdLst/>
              <a:ahLst/>
              <a:cxnLst/>
              <a:rect l="l" t="t" r="r" b="b"/>
              <a:pathLst>
                <a:path w="6364" h="13813">
                  <a:moveTo>
                    <a:pt x="2685" y="1"/>
                  </a:moveTo>
                  <a:cubicBezTo>
                    <a:pt x="1394" y="1"/>
                    <a:pt x="0" y="3180"/>
                    <a:pt x="792" y="5140"/>
                  </a:cubicBezTo>
                  <a:cubicBezTo>
                    <a:pt x="1670" y="7321"/>
                    <a:pt x="2653" y="6806"/>
                    <a:pt x="2599" y="8487"/>
                  </a:cubicBezTo>
                  <a:cubicBezTo>
                    <a:pt x="2563" y="9646"/>
                    <a:pt x="2059" y="10477"/>
                    <a:pt x="2020" y="11635"/>
                  </a:cubicBezTo>
                  <a:cubicBezTo>
                    <a:pt x="1984" y="12791"/>
                    <a:pt x="2551" y="13685"/>
                    <a:pt x="3969" y="13803"/>
                  </a:cubicBezTo>
                  <a:cubicBezTo>
                    <a:pt x="4047" y="13810"/>
                    <a:pt x="4123" y="13813"/>
                    <a:pt x="4198" y="13813"/>
                  </a:cubicBezTo>
                  <a:cubicBezTo>
                    <a:pt x="5388" y="13813"/>
                    <a:pt x="6110" y="12964"/>
                    <a:pt x="6018" y="10698"/>
                  </a:cubicBezTo>
                  <a:cubicBezTo>
                    <a:pt x="5915" y="8204"/>
                    <a:pt x="5951" y="8425"/>
                    <a:pt x="5949" y="7220"/>
                  </a:cubicBezTo>
                  <a:cubicBezTo>
                    <a:pt x="5943" y="6196"/>
                    <a:pt x="6363" y="4489"/>
                    <a:pt x="5604" y="2824"/>
                  </a:cubicBezTo>
                  <a:cubicBezTo>
                    <a:pt x="4844" y="1161"/>
                    <a:pt x="4031" y="74"/>
                    <a:pt x="2728" y="2"/>
                  </a:cubicBezTo>
                  <a:cubicBezTo>
                    <a:pt x="2714" y="1"/>
                    <a:pt x="2699" y="1"/>
                    <a:pt x="2685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5" name="CustomShape 4"/>
            <p:cNvSpPr/>
            <p:nvPr/>
          </p:nvSpPr>
          <p:spPr>
            <a:xfrm>
              <a:off x="8562600" y="241560"/>
              <a:ext cx="398520" cy="739440"/>
            </a:xfrm>
            <a:custGeom>
              <a:avLst/>
              <a:gdLst/>
              <a:ahLst/>
              <a:cxnLst/>
              <a:rect l="l" t="t" r="r" b="b"/>
              <a:pathLst>
                <a:path w="5713" h="13136">
                  <a:moveTo>
                    <a:pt x="2393" y="0"/>
                  </a:moveTo>
                  <a:cubicBezTo>
                    <a:pt x="2343" y="0"/>
                    <a:pt x="2294" y="4"/>
                    <a:pt x="2245" y="11"/>
                  </a:cubicBezTo>
                  <a:cubicBezTo>
                    <a:pt x="1267" y="158"/>
                    <a:pt x="0" y="2616"/>
                    <a:pt x="652" y="4714"/>
                  </a:cubicBezTo>
                  <a:cubicBezTo>
                    <a:pt x="1303" y="6815"/>
                    <a:pt x="2487" y="6094"/>
                    <a:pt x="2245" y="8622"/>
                  </a:cubicBezTo>
                  <a:cubicBezTo>
                    <a:pt x="2114" y="9974"/>
                    <a:pt x="1015" y="12713"/>
                    <a:pt x="3548" y="13109"/>
                  </a:cubicBezTo>
                  <a:cubicBezTo>
                    <a:pt x="3661" y="13127"/>
                    <a:pt x="3768" y="13136"/>
                    <a:pt x="3868" y="13136"/>
                  </a:cubicBezTo>
                  <a:cubicBezTo>
                    <a:pt x="5712" y="13136"/>
                    <a:pt x="5245" y="10162"/>
                    <a:pt x="5211" y="7827"/>
                  </a:cubicBezTo>
                  <a:cubicBezTo>
                    <a:pt x="5203" y="7247"/>
                    <a:pt x="5481" y="4357"/>
                    <a:pt x="4922" y="2871"/>
                  </a:cubicBezTo>
                  <a:cubicBezTo>
                    <a:pt x="4321" y="1272"/>
                    <a:pt x="3327" y="0"/>
                    <a:pt x="2393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6" name="CustomShape 5"/>
            <p:cNvSpPr/>
            <p:nvPr/>
          </p:nvSpPr>
          <p:spPr>
            <a:xfrm>
              <a:off x="8884080" y="435960"/>
              <a:ext cx="47520" cy="166680"/>
            </a:xfrm>
            <a:custGeom>
              <a:avLst/>
              <a:gdLst/>
              <a:ahLst/>
              <a:cxnLst/>
              <a:rect l="l" t="t" r="r" b="b"/>
              <a:pathLst>
                <a:path w="685" h="2967">
                  <a:moveTo>
                    <a:pt x="484" y="1"/>
                  </a:moveTo>
                  <a:lnTo>
                    <a:pt x="484" y="1"/>
                  </a:lnTo>
                  <a:cubicBezTo>
                    <a:pt x="484" y="8"/>
                    <a:pt x="623" y="1736"/>
                    <a:pt x="196" y="2516"/>
                  </a:cubicBezTo>
                  <a:cubicBezTo>
                    <a:pt x="0" y="2871"/>
                    <a:pt x="108" y="2966"/>
                    <a:pt x="286" y="2966"/>
                  </a:cubicBezTo>
                  <a:cubicBezTo>
                    <a:pt x="404" y="2966"/>
                    <a:pt x="554" y="2922"/>
                    <a:pt x="662" y="2886"/>
                  </a:cubicBezTo>
                  <a:cubicBezTo>
                    <a:pt x="685" y="1988"/>
                    <a:pt x="669" y="878"/>
                    <a:pt x="484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7" name="CustomShape 6"/>
            <p:cNvSpPr/>
            <p:nvPr/>
          </p:nvSpPr>
          <p:spPr>
            <a:xfrm>
              <a:off x="8608320" y="506160"/>
              <a:ext cx="113040" cy="181800"/>
            </a:xfrm>
            <a:custGeom>
              <a:avLst/>
              <a:gdLst/>
              <a:ahLst/>
              <a:cxnLst/>
              <a:rect l="l" t="t" r="r" b="b"/>
              <a:pathLst>
                <a:path w="1627" h="3229">
                  <a:moveTo>
                    <a:pt x="0" y="0"/>
                  </a:moveTo>
                  <a:cubicBezTo>
                    <a:pt x="0" y="2"/>
                    <a:pt x="1" y="4"/>
                    <a:pt x="1" y="6"/>
                  </a:cubicBezTo>
                  <a:lnTo>
                    <a:pt x="0" y="0"/>
                  </a:lnTo>
                  <a:close/>
                  <a:moveTo>
                    <a:pt x="1" y="6"/>
                  </a:moveTo>
                  <a:lnTo>
                    <a:pt x="3" y="11"/>
                  </a:lnTo>
                  <a:cubicBezTo>
                    <a:pt x="3" y="9"/>
                    <a:pt x="2" y="8"/>
                    <a:pt x="1" y="6"/>
                  </a:cubicBezTo>
                  <a:close/>
                  <a:moveTo>
                    <a:pt x="3" y="11"/>
                  </a:moveTo>
                  <a:cubicBezTo>
                    <a:pt x="3" y="16"/>
                    <a:pt x="5" y="19"/>
                    <a:pt x="5" y="24"/>
                  </a:cubicBezTo>
                  <a:cubicBezTo>
                    <a:pt x="5" y="19"/>
                    <a:pt x="5" y="16"/>
                    <a:pt x="3" y="11"/>
                  </a:cubicBezTo>
                  <a:close/>
                  <a:moveTo>
                    <a:pt x="15" y="49"/>
                  </a:moveTo>
                  <a:cubicBezTo>
                    <a:pt x="15" y="50"/>
                    <a:pt x="16" y="51"/>
                    <a:pt x="16" y="52"/>
                  </a:cubicBezTo>
                  <a:lnTo>
                    <a:pt x="16" y="52"/>
                  </a:lnTo>
                  <a:lnTo>
                    <a:pt x="15" y="49"/>
                  </a:lnTo>
                  <a:close/>
                  <a:moveTo>
                    <a:pt x="16" y="52"/>
                  </a:moveTo>
                  <a:lnTo>
                    <a:pt x="18" y="60"/>
                  </a:lnTo>
                  <a:cubicBezTo>
                    <a:pt x="18" y="56"/>
                    <a:pt x="17" y="54"/>
                    <a:pt x="16" y="52"/>
                  </a:cubicBezTo>
                  <a:close/>
                  <a:moveTo>
                    <a:pt x="18" y="62"/>
                  </a:moveTo>
                  <a:cubicBezTo>
                    <a:pt x="18" y="63"/>
                    <a:pt x="18" y="64"/>
                    <a:pt x="19" y="65"/>
                  </a:cubicBezTo>
                  <a:lnTo>
                    <a:pt x="19" y="65"/>
                  </a:lnTo>
                  <a:lnTo>
                    <a:pt x="18" y="62"/>
                  </a:lnTo>
                  <a:close/>
                  <a:moveTo>
                    <a:pt x="19" y="65"/>
                  </a:moveTo>
                  <a:lnTo>
                    <a:pt x="21" y="73"/>
                  </a:lnTo>
                  <a:cubicBezTo>
                    <a:pt x="21" y="69"/>
                    <a:pt x="19" y="67"/>
                    <a:pt x="19" y="65"/>
                  </a:cubicBezTo>
                  <a:close/>
                  <a:moveTo>
                    <a:pt x="26" y="83"/>
                  </a:moveTo>
                  <a:cubicBezTo>
                    <a:pt x="139" y="430"/>
                    <a:pt x="267" y="696"/>
                    <a:pt x="400" y="913"/>
                  </a:cubicBezTo>
                  <a:lnTo>
                    <a:pt x="400" y="913"/>
                  </a:lnTo>
                  <a:cubicBezTo>
                    <a:pt x="268" y="697"/>
                    <a:pt x="141" y="431"/>
                    <a:pt x="28" y="85"/>
                  </a:cubicBezTo>
                  <a:lnTo>
                    <a:pt x="26" y="83"/>
                  </a:lnTo>
                  <a:close/>
                  <a:moveTo>
                    <a:pt x="400" y="913"/>
                  </a:moveTo>
                  <a:lnTo>
                    <a:pt x="400" y="913"/>
                  </a:lnTo>
                  <a:cubicBezTo>
                    <a:pt x="956" y="1824"/>
                    <a:pt x="1604" y="1860"/>
                    <a:pt x="1627" y="3229"/>
                  </a:cubicBezTo>
                  <a:lnTo>
                    <a:pt x="1627" y="3224"/>
                  </a:lnTo>
                  <a:cubicBezTo>
                    <a:pt x="1602" y="1859"/>
                    <a:pt x="957" y="1822"/>
                    <a:pt x="400" y="913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8" name="CustomShape 7"/>
            <p:cNvSpPr/>
            <p:nvPr/>
          </p:nvSpPr>
          <p:spPr>
            <a:xfrm>
              <a:off x="8597880" y="467280"/>
              <a:ext cx="138240" cy="220320"/>
            </a:xfrm>
            <a:custGeom>
              <a:avLst/>
              <a:gdLst/>
              <a:ahLst/>
              <a:cxnLst/>
              <a:rect l="l" t="t" r="r" b="b"/>
              <a:pathLst>
                <a:path w="1991" h="3920">
                  <a:moveTo>
                    <a:pt x="1" y="1"/>
                  </a:moveTo>
                  <a:cubicBezTo>
                    <a:pt x="1" y="1"/>
                    <a:pt x="3" y="7"/>
                    <a:pt x="8" y="18"/>
                  </a:cubicBezTo>
                  <a:lnTo>
                    <a:pt x="8" y="18"/>
                  </a:lnTo>
                  <a:cubicBezTo>
                    <a:pt x="7" y="12"/>
                    <a:pt x="6" y="7"/>
                    <a:pt x="6" y="1"/>
                  </a:cubicBezTo>
                  <a:close/>
                  <a:moveTo>
                    <a:pt x="8" y="18"/>
                  </a:moveTo>
                  <a:cubicBezTo>
                    <a:pt x="34" y="244"/>
                    <a:pt x="82" y="467"/>
                    <a:pt x="147" y="683"/>
                  </a:cubicBezTo>
                  <a:lnTo>
                    <a:pt x="147" y="688"/>
                  </a:lnTo>
                  <a:lnTo>
                    <a:pt x="147" y="693"/>
                  </a:lnTo>
                  <a:lnTo>
                    <a:pt x="153" y="706"/>
                  </a:lnTo>
                  <a:cubicBezTo>
                    <a:pt x="153" y="709"/>
                    <a:pt x="155" y="714"/>
                    <a:pt x="155" y="717"/>
                  </a:cubicBezTo>
                  <a:lnTo>
                    <a:pt x="155" y="722"/>
                  </a:lnTo>
                  <a:cubicBezTo>
                    <a:pt x="155" y="724"/>
                    <a:pt x="158" y="727"/>
                    <a:pt x="158" y="730"/>
                  </a:cubicBezTo>
                  <a:lnTo>
                    <a:pt x="158" y="732"/>
                  </a:lnTo>
                  <a:cubicBezTo>
                    <a:pt x="158" y="735"/>
                    <a:pt x="160" y="737"/>
                    <a:pt x="160" y="742"/>
                  </a:cubicBezTo>
                  <a:lnTo>
                    <a:pt x="160" y="745"/>
                  </a:lnTo>
                  <a:lnTo>
                    <a:pt x="163" y="753"/>
                  </a:lnTo>
                  <a:cubicBezTo>
                    <a:pt x="163" y="755"/>
                    <a:pt x="163" y="755"/>
                    <a:pt x="163" y="755"/>
                  </a:cubicBezTo>
                  <a:lnTo>
                    <a:pt x="168" y="766"/>
                  </a:lnTo>
                  <a:lnTo>
                    <a:pt x="168" y="768"/>
                  </a:lnTo>
                  <a:lnTo>
                    <a:pt x="171" y="778"/>
                  </a:lnTo>
                  <a:cubicBezTo>
                    <a:pt x="758" y="2575"/>
                    <a:pt x="1741" y="2228"/>
                    <a:pt x="1772" y="3919"/>
                  </a:cubicBezTo>
                  <a:cubicBezTo>
                    <a:pt x="1937" y="3137"/>
                    <a:pt x="1991" y="2326"/>
                    <a:pt x="1522" y="2071"/>
                  </a:cubicBezTo>
                  <a:cubicBezTo>
                    <a:pt x="716" y="1633"/>
                    <a:pt x="81" y="189"/>
                    <a:pt x="8" y="18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9" name="CustomShape 8"/>
            <p:cNvSpPr/>
            <p:nvPr/>
          </p:nvSpPr>
          <p:spPr>
            <a:xfrm>
              <a:off x="8701560" y="788400"/>
              <a:ext cx="218160" cy="185040"/>
            </a:xfrm>
            <a:custGeom>
              <a:avLst/>
              <a:gdLst/>
              <a:ahLst/>
              <a:cxnLst/>
              <a:rect l="l" t="t" r="r" b="b"/>
              <a:pathLst>
                <a:path w="3128" h="3289">
                  <a:moveTo>
                    <a:pt x="1584" y="1"/>
                  </a:moveTo>
                  <a:cubicBezTo>
                    <a:pt x="1337" y="1"/>
                    <a:pt x="1096" y="60"/>
                    <a:pt x="891" y="191"/>
                  </a:cubicBezTo>
                  <a:cubicBezTo>
                    <a:pt x="608" y="371"/>
                    <a:pt x="72" y="860"/>
                    <a:pt x="36" y="1202"/>
                  </a:cubicBezTo>
                  <a:cubicBezTo>
                    <a:pt x="0" y="1547"/>
                    <a:pt x="29" y="3035"/>
                    <a:pt x="1511" y="3265"/>
                  </a:cubicBezTo>
                  <a:cubicBezTo>
                    <a:pt x="1614" y="3281"/>
                    <a:pt x="1710" y="3288"/>
                    <a:pt x="1800" y="3288"/>
                  </a:cubicBezTo>
                  <a:cubicBezTo>
                    <a:pt x="2936" y="3288"/>
                    <a:pt x="3128" y="2075"/>
                    <a:pt x="3095" y="1202"/>
                  </a:cubicBezTo>
                  <a:cubicBezTo>
                    <a:pt x="3068" y="503"/>
                    <a:pt x="2304" y="1"/>
                    <a:pt x="1584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0" name="CustomShape 9"/>
            <p:cNvSpPr/>
            <p:nvPr/>
          </p:nvSpPr>
          <p:spPr>
            <a:xfrm>
              <a:off x="8704080" y="798840"/>
              <a:ext cx="60120" cy="58680"/>
            </a:xfrm>
            <a:custGeom>
              <a:avLst/>
              <a:gdLst/>
              <a:ahLst/>
              <a:cxnLst/>
              <a:rect l="l" t="t" r="r" b="b"/>
              <a:pathLst>
                <a:path w="866" h="1048">
                  <a:moveTo>
                    <a:pt x="1" y="1048"/>
                  </a:moveTo>
                  <a:lnTo>
                    <a:pt x="1" y="1048"/>
                  </a:lnTo>
                  <a:close/>
                  <a:moveTo>
                    <a:pt x="1" y="1043"/>
                  </a:moveTo>
                  <a:lnTo>
                    <a:pt x="1" y="1043"/>
                  </a:lnTo>
                  <a:close/>
                  <a:moveTo>
                    <a:pt x="1" y="1040"/>
                  </a:moveTo>
                  <a:lnTo>
                    <a:pt x="1" y="1040"/>
                  </a:lnTo>
                  <a:close/>
                  <a:moveTo>
                    <a:pt x="1" y="1037"/>
                  </a:moveTo>
                  <a:lnTo>
                    <a:pt x="1" y="1037"/>
                  </a:lnTo>
                  <a:close/>
                  <a:moveTo>
                    <a:pt x="1" y="1032"/>
                  </a:moveTo>
                  <a:lnTo>
                    <a:pt x="1" y="1032"/>
                  </a:lnTo>
                  <a:close/>
                  <a:moveTo>
                    <a:pt x="1" y="1030"/>
                  </a:moveTo>
                  <a:lnTo>
                    <a:pt x="1" y="1030"/>
                  </a:lnTo>
                  <a:close/>
                  <a:moveTo>
                    <a:pt x="1" y="1025"/>
                  </a:moveTo>
                  <a:lnTo>
                    <a:pt x="1" y="1025"/>
                  </a:lnTo>
                  <a:close/>
                  <a:moveTo>
                    <a:pt x="1" y="1022"/>
                  </a:moveTo>
                  <a:lnTo>
                    <a:pt x="1" y="1022"/>
                  </a:lnTo>
                  <a:close/>
                  <a:moveTo>
                    <a:pt x="866" y="0"/>
                  </a:moveTo>
                  <a:lnTo>
                    <a:pt x="866" y="0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1" name="CustomShape 10"/>
            <p:cNvSpPr/>
            <p:nvPr/>
          </p:nvSpPr>
          <p:spPr>
            <a:xfrm>
              <a:off x="8684640" y="788400"/>
              <a:ext cx="137160" cy="165240"/>
            </a:xfrm>
            <a:custGeom>
              <a:avLst/>
              <a:gdLst/>
              <a:ahLst/>
              <a:cxnLst/>
              <a:rect l="l" t="t" r="r" b="b"/>
              <a:pathLst>
                <a:path w="1968" h="2933">
                  <a:moveTo>
                    <a:pt x="1814" y="0"/>
                  </a:moveTo>
                  <a:cubicBezTo>
                    <a:pt x="1577" y="0"/>
                    <a:pt x="1346" y="62"/>
                    <a:pt x="1146" y="183"/>
                  </a:cubicBezTo>
                  <a:lnTo>
                    <a:pt x="1136" y="191"/>
                  </a:lnTo>
                  <a:cubicBezTo>
                    <a:pt x="853" y="371"/>
                    <a:pt x="320" y="860"/>
                    <a:pt x="284" y="1202"/>
                  </a:cubicBezTo>
                  <a:lnTo>
                    <a:pt x="284" y="1205"/>
                  </a:lnTo>
                  <a:lnTo>
                    <a:pt x="284" y="1218"/>
                  </a:lnTo>
                  <a:lnTo>
                    <a:pt x="284" y="1231"/>
                  </a:lnTo>
                  <a:cubicBezTo>
                    <a:pt x="258" y="1527"/>
                    <a:pt x="289" y="2423"/>
                    <a:pt x="948" y="2932"/>
                  </a:cubicBezTo>
                  <a:cubicBezTo>
                    <a:pt x="1" y="1169"/>
                    <a:pt x="1713" y="407"/>
                    <a:pt x="1713" y="407"/>
                  </a:cubicBezTo>
                  <a:cubicBezTo>
                    <a:pt x="1906" y="278"/>
                    <a:pt x="1965" y="132"/>
                    <a:pt x="1967" y="5"/>
                  </a:cubicBezTo>
                  <a:cubicBezTo>
                    <a:pt x="1921" y="3"/>
                    <a:pt x="1875" y="0"/>
                    <a:pt x="1831" y="0"/>
                  </a:cubicBezTo>
                  <a:lnTo>
                    <a:pt x="1828" y="0"/>
                  </a:lnTo>
                  <a:cubicBezTo>
                    <a:pt x="1824" y="0"/>
                    <a:pt x="1819" y="0"/>
                    <a:pt x="1814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2" name="CustomShape 11"/>
            <p:cNvSpPr/>
            <p:nvPr/>
          </p:nvSpPr>
          <p:spPr>
            <a:xfrm>
              <a:off x="8595000" y="235080"/>
              <a:ext cx="319320" cy="189360"/>
            </a:xfrm>
            <a:custGeom>
              <a:avLst/>
              <a:gdLst/>
              <a:ahLst/>
              <a:cxnLst/>
              <a:rect l="l" t="t" r="r" b="b"/>
              <a:pathLst>
                <a:path w="4583" h="3367">
                  <a:moveTo>
                    <a:pt x="1842" y="1"/>
                  </a:moveTo>
                  <a:cubicBezTo>
                    <a:pt x="1775" y="1"/>
                    <a:pt x="1708" y="6"/>
                    <a:pt x="1640" y="17"/>
                  </a:cubicBezTo>
                  <a:cubicBezTo>
                    <a:pt x="912" y="133"/>
                    <a:pt x="1" y="1608"/>
                    <a:pt x="31" y="3209"/>
                  </a:cubicBezTo>
                  <a:cubicBezTo>
                    <a:pt x="530" y="3042"/>
                    <a:pt x="1189" y="2972"/>
                    <a:pt x="1862" y="2972"/>
                  </a:cubicBezTo>
                  <a:cubicBezTo>
                    <a:pt x="2916" y="2972"/>
                    <a:pt x="4008" y="3142"/>
                    <a:pt x="4583" y="3366"/>
                  </a:cubicBezTo>
                  <a:cubicBezTo>
                    <a:pt x="4547" y="3230"/>
                    <a:pt x="4570" y="3101"/>
                    <a:pt x="4526" y="2983"/>
                  </a:cubicBezTo>
                  <a:cubicBezTo>
                    <a:pt x="3930" y="1397"/>
                    <a:pt x="2924" y="1"/>
                    <a:pt x="1842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3" name="CustomShape 12"/>
            <p:cNvSpPr/>
            <p:nvPr/>
          </p:nvSpPr>
          <p:spPr>
            <a:xfrm>
              <a:off x="8612640" y="382680"/>
              <a:ext cx="283680" cy="24120"/>
            </a:xfrm>
            <a:custGeom>
              <a:avLst/>
              <a:gdLst/>
              <a:ahLst/>
              <a:cxnLst/>
              <a:rect l="l" t="t" r="r" b="b"/>
              <a:pathLst>
                <a:path w="4068" h="433">
                  <a:moveTo>
                    <a:pt x="1841" y="0"/>
                  </a:moveTo>
                  <a:cubicBezTo>
                    <a:pt x="1766" y="0"/>
                    <a:pt x="1687" y="3"/>
                    <a:pt x="1607" y="3"/>
                  </a:cubicBezTo>
                  <a:lnTo>
                    <a:pt x="1612" y="113"/>
                  </a:lnTo>
                  <a:cubicBezTo>
                    <a:pt x="1689" y="111"/>
                    <a:pt x="1766" y="108"/>
                    <a:pt x="1844" y="108"/>
                  </a:cubicBezTo>
                  <a:lnTo>
                    <a:pt x="1934" y="108"/>
                  </a:lnTo>
                  <a:lnTo>
                    <a:pt x="1934" y="0"/>
                  </a:lnTo>
                  <a:close/>
                  <a:moveTo>
                    <a:pt x="2150" y="5"/>
                  </a:moveTo>
                  <a:lnTo>
                    <a:pt x="2145" y="116"/>
                  </a:lnTo>
                  <a:cubicBezTo>
                    <a:pt x="2255" y="119"/>
                    <a:pt x="2361" y="126"/>
                    <a:pt x="2464" y="134"/>
                  </a:cubicBezTo>
                  <a:lnTo>
                    <a:pt x="2474" y="26"/>
                  </a:lnTo>
                  <a:cubicBezTo>
                    <a:pt x="2369" y="18"/>
                    <a:pt x="2261" y="10"/>
                    <a:pt x="2150" y="5"/>
                  </a:cubicBezTo>
                  <a:close/>
                  <a:moveTo>
                    <a:pt x="1391" y="13"/>
                  </a:moveTo>
                  <a:cubicBezTo>
                    <a:pt x="1285" y="21"/>
                    <a:pt x="1177" y="28"/>
                    <a:pt x="1069" y="39"/>
                  </a:cubicBezTo>
                  <a:lnTo>
                    <a:pt x="1079" y="147"/>
                  </a:lnTo>
                  <a:cubicBezTo>
                    <a:pt x="1187" y="137"/>
                    <a:pt x="1293" y="129"/>
                    <a:pt x="1398" y="121"/>
                  </a:cubicBezTo>
                  <a:lnTo>
                    <a:pt x="1391" y="13"/>
                  </a:lnTo>
                  <a:close/>
                  <a:moveTo>
                    <a:pt x="2688" y="46"/>
                  </a:moveTo>
                  <a:lnTo>
                    <a:pt x="2678" y="155"/>
                  </a:lnTo>
                  <a:cubicBezTo>
                    <a:pt x="2788" y="167"/>
                    <a:pt x="2894" y="180"/>
                    <a:pt x="2994" y="196"/>
                  </a:cubicBezTo>
                  <a:lnTo>
                    <a:pt x="3010" y="88"/>
                  </a:lnTo>
                  <a:cubicBezTo>
                    <a:pt x="2907" y="72"/>
                    <a:pt x="2801" y="59"/>
                    <a:pt x="2688" y="46"/>
                  </a:cubicBezTo>
                  <a:close/>
                  <a:moveTo>
                    <a:pt x="852" y="65"/>
                  </a:moveTo>
                  <a:cubicBezTo>
                    <a:pt x="747" y="77"/>
                    <a:pt x="639" y="95"/>
                    <a:pt x="531" y="113"/>
                  </a:cubicBezTo>
                  <a:lnTo>
                    <a:pt x="549" y="219"/>
                  </a:lnTo>
                  <a:lnTo>
                    <a:pt x="551" y="219"/>
                  </a:lnTo>
                  <a:cubicBezTo>
                    <a:pt x="657" y="201"/>
                    <a:pt x="762" y="186"/>
                    <a:pt x="865" y="173"/>
                  </a:cubicBezTo>
                  <a:lnTo>
                    <a:pt x="852" y="65"/>
                  </a:lnTo>
                  <a:close/>
                  <a:moveTo>
                    <a:pt x="3226" y="124"/>
                  </a:moveTo>
                  <a:lnTo>
                    <a:pt x="3205" y="229"/>
                  </a:lnTo>
                  <a:cubicBezTo>
                    <a:pt x="3316" y="250"/>
                    <a:pt x="3424" y="273"/>
                    <a:pt x="3519" y="294"/>
                  </a:cubicBezTo>
                  <a:lnTo>
                    <a:pt x="3543" y="188"/>
                  </a:lnTo>
                  <a:cubicBezTo>
                    <a:pt x="3445" y="165"/>
                    <a:pt x="3339" y="144"/>
                    <a:pt x="3226" y="124"/>
                  </a:cubicBezTo>
                  <a:close/>
                  <a:moveTo>
                    <a:pt x="317" y="155"/>
                  </a:moveTo>
                  <a:cubicBezTo>
                    <a:pt x="214" y="175"/>
                    <a:pt x="108" y="198"/>
                    <a:pt x="0" y="224"/>
                  </a:cubicBezTo>
                  <a:lnTo>
                    <a:pt x="29" y="330"/>
                  </a:lnTo>
                  <a:cubicBezTo>
                    <a:pt x="134" y="304"/>
                    <a:pt x="237" y="283"/>
                    <a:pt x="340" y="260"/>
                  </a:cubicBezTo>
                  <a:lnTo>
                    <a:pt x="317" y="155"/>
                  </a:lnTo>
                  <a:close/>
                  <a:moveTo>
                    <a:pt x="3756" y="240"/>
                  </a:moveTo>
                  <a:lnTo>
                    <a:pt x="3728" y="345"/>
                  </a:lnTo>
                  <a:cubicBezTo>
                    <a:pt x="3834" y="371"/>
                    <a:pt x="3937" y="399"/>
                    <a:pt x="4037" y="433"/>
                  </a:cubicBezTo>
                  <a:lnTo>
                    <a:pt x="4068" y="327"/>
                  </a:lnTo>
                  <a:cubicBezTo>
                    <a:pt x="3967" y="296"/>
                    <a:pt x="3862" y="268"/>
                    <a:pt x="3756" y="2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4" name="CustomShape 13"/>
            <p:cNvSpPr/>
            <p:nvPr/>
          </p:nvSpPr>
          <p:spPr>
            <a:xfrm>
              <a:off x="8749440" y="599760"/>
              <a:ext cx="137880" cy="230400"/>
            </a:xfrm>
            <a:custGeom>
              <a:avLst/>
              <a:gdLst/>
              <a:ahLst/>
              <a:cxnLst/>
              <a:rect l="l" t="t" r="r" b="b"/>
              <a:pathLst>
                <a:path w="1980" h="4097">
                  <a:moveTo>
                    <a:pt x="927" y="1"/>
                  </a:moveTo>
                  <a:cubicBezTo>
                    <a:pt x="616" y="1"/>
                    <a:pt x="266" y="17"/>
                    <a:pt x="206" y="84"/>
                  </a:cubicBezTo>
                  <a:cubicBezTo>
                    <a:pt x="93" y="211"/>
                    <a:pt x="13" y="3382"/>
                    <a:pt x="13" y="3382"/>
                  </a:cubicBezTo>
                  <a:cubicBezTo>
                    <a:pt x="13" y="3382"/>
                    <a:pt x="0" y="4062"/>
                    <a:pt x="108" y="4088"/>
                  </a:cubicBezTo>
                  <a:cubicBezTo>
                    <a:pt x="131" y="4094"/>
                    <a:pt x="228" y="4096"/>
                    <a:pt x="366" y="4096"/>
                  </a:cubicBezTo>
                  <a:cubicBezTo>
                    <a:pt x="878" y="4096"/>
                    <a:pt x="1957" y="4057"/>
                    <a:pt x="1967" y="3992"/>
                  </a:cubicBezTo>
                  <a:cubicBezTo>
                    <a:pt x="1980" y="3910"/>
                    <a:pt x="1967" y="3246"/>
                    <a:pt x="1967" y="3246"/>
                  </a:cubicBezTo>
                  <a:lnTo>
                    <a:pt x="1431" y="12"/>
                  </a:lnTo>
                  <a:cubicBezTo>
                    <a:pt x="1431" y="12"/>
                    <a:pt x="1194" y="1"/>
                    <a:pt x="927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5" name="CustomShape 14"/>
            <p:cNvSpPr/>
            <p:nvPr/>
          </p:nvSpPr>
          <p:spPr>
            <a:xfrm>
              <a:off x="8795160" y="767520"/>
              <a:ext cx="50400" cy="7200"/>
            </a:xfrm>
            <a:custGeom>
              <a:avLst/>
              <a:gdLst/>
              <a:ahLst/>
              <a:cxnLst/>
              <a:rect l="l" t="t" r="r" b="b"/>
              <a:pathLst>
                <a:path w="725" h="132">
                  <a:moveTo>
                    <a:pt x="364" y="1"/>
                  </a:moveTo>
                  <a:cubicBezTo>
                    <a:pt x="243" y="1"/>
                    <a:pt x="122" y="8"/>
                    <a:pt x="1" y="24"/>
                  </a:cubicBezTo>
                  <a:lnTo>
                    <a:pt x="14" y="132"/>
                  </a:lnTo>
                  <a:cubicBezTo>
                    <a:pt x="130" y="118"/>
                    <a:pt x="245" y="111"/>
                    <a:pt x="361" y="111"/>
                  </a:cubicBezTo>
                  <a:cubicBezTo>
                    <a:pt x="477" y="111"/>
                    <a:pt x="593" y="118"/>
                    <a:pt x="709" y="132"/>
                  </a:cubicBezTo>
                  <a:lnTo>
                    <a:pt x="724" y="24"/>
                  </a:lnTo>
                  <a:cubicBezTo>
                    <a:pt x="605" y="8"/>
                    <a:pt x="48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6" name="CustomShape 15"/>
            <p:cNvSpPr/>
            <p:nvPr/>
          </p:nvSpPr>
          <p:spPr>
            <a:xfrm>
              <a:off x="8676360" y="583200"/>
              <a:ext cx="133560" cy="272880"/>
            </a:xfrm>
            <a:custGeom>
              <a:avLst/>
              <a:gdLst/>
              <a:ahLst/>
              <a:cxnLst/>
              <a:rect l="l" t="t" r="r" b="b"/>
              <a:pathLst>
                <a:path w="1919" h="4849">
                  <a:moveTo>
                    <a:pt x="1383" y="1"/>
                  </a:moveTo>
                  <a:cubicBezTo>
                    <a:pt x="1060" y="1"/>
                    <a:pt x="519" y="41"/>
                    <a:pt x="1" y="266"/>
                  </a:cubicBezTo>
                  <a:cubicBezTo>
                    <a:pt x="299" y="1005"/>
                    <a:pt x="562" y="2750"/>
                    <a:pt x="145" y="4848"/>
                  </a:cubicBezTo>
                  <a:cubicBezTo>
                    <a:pt x="433" y="4251"/>
                    <a:pt x="935" y="3675"/>
                    <a:pt x="1847" y="3502"/>
                  </a:cubicBezTo>
                  <a:cubicBezTo>
                    <a:pt x="1919" y="3371"/>
                    <a:pt x="1831" y="58"/>
                    <a:pt x="1682" y="14"/>
                  </a:cubicBezTo>
                  <a:cubicBezTo>
                    <a:pt x="1682" y="14"/>
                    <a:pt x="1568" y="1"/>
                    <a:pt x="1383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7" name="CustomShape 16"/>
            <p:cNvSpPr/>
            <p:nvPr/>
          </p:nvSpPr>
          <p:spPr>
            <a:xfrm>
              <a:off x="8817840" y="572400"/>
              <a:ext cx="127440" cy="274320"/>
            </a:xfrm>
            <a:custGeom>
              <a:avLst/>
              <a:gdLst/>
              <a:ahLst/>
              <a:cxnLst/>
              <a:rect l="l" t="t" r="r" b="b"/>
              <a:pathLst>
                <a:path w="1832" h="4885">
                  <a:moveTo>
                    <a:pt x="1012" y="0"/>
                  </a:moveTo>
                  <a:cubicBezTo>
                    <a:pt x="672" y="0"/>
                    <a:pt x="289" y="55"/>
                    <a:pt x="1" y="212"/>
                  </a:cubicBezTo>
                  <a:cubicBezTo>
                    <a:pt x="1" y="212"/>
                    <a:pt x="186" y="2248"/>
                    <a:pt x="217" y="3672"/>
                  </a:cubicBezTo>
                  <a:cubicBezTo>
                    <a:pt x="482" y="3801"/>
                    <a:pt x="1355" y="3927"/>
                    <a:pt x="1628" y="4884"/>
                  </a:cubicBezTo>
                  <a:cubicBezTo>
                    <a:pt x="1736" y="4233"/>
                    <a:pt x="1831" y="642"/>
                    <a:pt x="1633" y="68"/>
                  </a:cubicBezTo>
                  <a:cubicBezTo>
                    <a:pt x="1482" y="29"/>
                    <a:pt x="1258" y="0"/>
                    <a:pt x="1012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8" name="CustomShape 17"/>
            <p:cNvSpPr/>
            <p:nvPr/>
          </p:nvSpPr>
          <p:spPr>
            <a:xfrm>
              <a:off x="8757360" y="595440"/>
              <a:ext cx="96840" cy="14400"/>
            </a:xfrm>
            <a:custGeom>
              <a:avLst/>
              <a:gdLst/>
              <a:ahLst/>
              <a:cxnLst/>
              <a:rect l="l" t="t" r="r" b="b"/>
              <a:pathLst>
                <a:path w="1393" h="262">
                  <a:moveTo>
                    <a:pt x="900" y="1"/>
                  </a:moveTo>
                  <a:cubicBezTo>
                    <a:pt x="667" y="1"/>
                    <a:pt x="363" y="33"/>
                    <a:pt x="57" y="158"/>
                  </a:cubicBezTo>
                  <a:cubicBezTo>
                    <a:pt x="0" y="181"/>
                    <a:pt x="18" y="261"/>
                    <a:pt x="78" y="261"/>
                  </a:cubicBezTo>
                  <a:lnTo>
                    <a:pt x="98" y="259"/>
                  </a:lnTo>
                  <a:cubicBezTo>
                    <a:pt x="387" y="141"/>
                    <a:pt x="678" y="110"/>
                    <a:pt x="902" y="110"/>
                  </a:cubicBezTo>
                  <a:cubicBezTo>
                    <a:pt x="1142" y="110"/>
                    <a:pt x="1305" y="145"/>
                    <a:pt x="1308" y="145"/>
                  </a:cubicBezTo>
                  <a:cubicBezTo>
                    <a:pt x="1311" y="146"/>
                    <a:pt x="1315" y="146"/>
                    <a:pt x="1318" y="146"/>
                  </a:cubicBezTo>
                  <a:cubicBezTo>
                    <a:pt x="1377" y="146"/>
                    <a:pt x="1392" y="57"/>
                    <a:pt x="1331" y="40"/>
                  </a:cubicBezTo>
                  <a:cubicBezTo>
                    <a:pt x="1318" y="37"/>
                    <a:pt x="1148" y="1"/>
                    <a:pt x="9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9" name="CustomShape 18"/>
            <p:cNvSpPr/>
            <p:nvPr/>
          </p:nvSpPr>
          <p:spPr>
            <a:xfrm>
              <a:off x="8767440" y="615600"/>
              <a:ext cx="54360" cy="43560"/>
            </a:xfrm>
            <a:custGeom>
              <a:avLst/>
              <a:gdLst/>
              <a:ahLst/>
              <a:cxnLst/>
              <a:rect l="l" t="t" r="r" b="b"/>
              <a:pathLst>
                <a:path w="779" h="776">
                  <a:moveTo>
                    <a:pt x="768" y="1"/>
                  </a:moveTo>
                  <a:cubicBezTo>
                    <a:pt x="616" y="104"/>
                    <a:pt x="246" y="371"/>
                    <a:pt x="34" y="688"/>
                  </a:cubicBezTo>
                  <a:cubicBezTo>
                    <a:pt x="0" y="730"/>
                    <a:pt x="40" y="775"/>
                    <a:pt x="79" y="775"/>
                  </a:cubicBezTo>
                  <a:cubicBezTo>
                    <a:pt x="96" y="775"/>
                    <a:pt x="113" y="767"/>
                    <a:pt x="125" y="747"/>
                  </a:cubicBezTo>
                  <a:cubicBezTo>
                    <a:pt x="302" y="482"/>
                    <a:pt x="611" y="245"/>
                    <a:pt x="778" y="127"/>
                  </a:cubicBezTo>
                  <a:cubicBezTo>
                    <a:pt x="776" y="83"/>
                    <a:pt x="773" y="42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0" name="CustomShape 19"/>
            <p:cNvSpPr/>
            <p:nvPr/>
          </p:nvSpPr>
          <p:spPr>
            <a:xfrm>
              <a:off x="8772840" y="661320"/>
              <a:ext cx="53280" cy="44280"/>
            </a:xfrm>
            <a:custGeom>
              <a:avLst/>
              <a:gdLst/>
              <a:ahLst/>
              <a:cxnLst/>
              <a:rect l="l" t="t" r="r" b="b"/>
              <a:pathLst>
                <a:path w="767" h="788">
                  <a:moveTo>
                    <a:pt x="759" y="1"/>
                  </a:moveTo>
                  <a:cubicBezTo>
                    <a:pt x="581" y="134"/>
                    <a:pt x="244" y="412"/>
                    <a:pt x="35" y="698"/>
                  </a:cubicBezTo>
                  <a:cubicBezTo>
                    <a:pt x="0" y="741"/>
                    <a:pt x="38" y="787"/>
                    <a:pt x="78" y="787"/>
                  </a:cubicBezTo>
                  <a:cubicBezTo>
                    <a:pt x="94" y="787"/>
                    <a:pt x="110" y="780"/>
                    <a:pt x="123" y="763"/>
                  </a:cubicBezTo>
                  <a:cubicBezTo>
                    <a:pt x="298" y="521"/>
                    <a:pt x="586" y="273"/>
                    <a:pt x="766" y="132"/>
                  </a:cubicBezTo>
                  <a:cubicBezTo>
                    <a:pt x="764" y="88"/>
                    <a:pt x="761" y="44"/>
                    <a:pt x="7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1" name="CustomShape 20"/>
            <p:cNvSpPr/>
            <p:nvPr/>
          </p:nvSpPr>
          <p:spPr>
            <a:xfrm>
              <a:off x="8788680" y="748080"/>
              <a:ext cx="43560" cy="27000"/>
            </a:xfrm>
            <a:custGeom>
              <a:avLst/>
              <a:gdLst/>
              <a:ahLst/>
              <a:cxnLst/>
              <a:rect l="l" t="t" r="r" b="b"/>
              <a:pathLst>
                <a:path w="626" h="485">
                  <a:moveTo>
                    <a:pt x="618" y="0"/>
                  </a:moveTo>
                  <a:lnTo>
                    <a:pt x="44" y="387"/>
                  </a:lnTo>
                  <a:cubicBezTo>
                    <a:pt x="1" y="414"/>
                    <a:pt x="23" y="484"/>
                    <a:pt x="75" y="484"/>
                  </a:cubicBezTo>
                  <a:cubicBezTo>
                    <a:pt x="76" y="484"/>
                    <a:pt x="76" y="484"/>
                    <a:pt x="77" y="484"/>
                  </a:cubicBezTo>
                  <a:cubicBezTo>
                    <a:pt x="88" y="484"/>
                    <a:pt x="98" y="482"/>
                    <a:pt x="108" y="477"/>
                  </a:cubicBezTo>
                  <a:lnTo>
                    <a:pt x="626" y="127"/>
                  </a:lnTo>
                  <a:cubicBezTo>
                    <a:pt x="621" y="85"/>
                    <a:pt x="621" y="42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2" name="CustomShape 21"/>
            <p:cNvSpPr/>
            <p:nvPr/>
          </p:nvSpPr>
          <p:spPr>
            <a:xfrm>
              <a:off x="8800920" y="616320"/>
              <a:ext cx="49680" cy="40680"/>
            </a:xfrm>
            <a:custGeom>
              <a:avLst/>
              <a:gdLst/>
              <a:ahLst/>
              <a:cxnLst/>
              <a:rect l="l" t="t" r="r" b="b"/>
              <a:pathLst>
                <a:path w="711" h="727">
                  <a:moveTo>
                    <a:pt x="0" y="1"/>
                  </a:moveTo>
                  <a:cubicBezTo>
                    <a:pt x="5" y="42"/>
                    <a:pt x="8" y="85"/>
                    <a:pt x="13" y="132"/>
                  </a:cubicBezTo>
                  <a:cubicBezTo>
                    <a:pt x="198" y="243"/>
                    <a:pt x="489" y="446"/>
                    <a:pt x="600" y="696"/>
                  </a:cubicBezTo>
                  <a:cubicBezTo>
                    <a:pt x="608" y="714"/>
                    <a:pt x="628" y="727"/>
                    <a:pt x="649" y="727"/>
                  </a:cubicBezTo>
                  <a:lnTo>
                    <a:pt x="670" y="721"/>
                  </a:lnTo>
                  <a:cubicBezTo>
                    <a:pt x="698" y="711"/>
                    <a:pt x="711" y="678"/>
                    <a:pt x="698" y="652"/>
                  </a:cubicBezTo>
                  <a:cubicBezTo>
                    <a:pt x="561" y="340"/>
                    <a:pt x="191" y="10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3" name="CustomShape 22"/>
            <p:cNvSpPr/>
            <p:nvPr/>
          </p:nvSpPr>
          <p:spPr>
            <a:xfrm>
              <a:off x="8804880" y="663480"/>
              <a:ext cx="53640" cy="37800"/>
            </a:xfrm>
            <a:custGeom>
              <a:avLst/>
              <a:gdLst/>
              <a:ahLst/>
              <a:cxnLst/>
              <a:rect l="l" t="t" r="r" b="b"/>
              <a:pathLst>
                <a:path w="776" h="673">
                  <a:moveTo>
                    <a:pt x="0" y="0"/>
                  </a:moveTo>
                  <a:cubicBezTo>
                    <a:pt x="0" y="44"/>
                    <a:pt x="3" y="88"/>
                    <a:pt x="5" y="129"/>
                  </a:cubicBezTo>
                  <a:cubicBezTo>
                    <a:pt x="235" y="265"/>
                    <a:pt x="538" y="466"/>
                    <a:pt x="672" y="649"/>
                  </a:cubicBezTo>
                  <a:cubicBezTo>
                    <a:pt x="680" y="664"/>
                    <a:pt x="698" y="672"/>
                    <a:pt x="716" y="672"/>
                  </a:cubicBezTo>
                  <a:cubicBezTo>
                    <a:pt x="726" y="672"/>
                    <a:pt x="737" y="667"/>
                    <a:pt x="747" y="662"/>
                  </a:cubicBezTo>
                  <a:cubicBezTo>
                    <a:pt x="770" y="644"/>
                    <a:pt x="775" y="610"/>
                    <a:pt x="760" y="587"/>
                  </a:cubicBezTo>
                  <a:cubicBezTo>
                    <a:pt x="603" y="371"/>
                    <a:pt x="242" y="13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4" name="CustomShape 23"/>
            <p:cNvSpPr/>
            <p:nvPr/>
          </p:nvSpPr>
          <p:spPr>
            <a:xfrm>
              <a:off x="8807040" y="748080"/>
              <a:ext cx="43200" cy="27000"/>
            </a:xfrm>
            <a:custGeom>
              <a:avLst/>
              <a:gdLst/>
              <a:ahLst/>
              <a:cxnLst/>
              <a:rect l="l" t="t" r="r" b="b"/>
              <a:pathLst>
                <a:path w="621" h="482">
                  <a:moveTo>
                    <a:pt x="0" y="1"/>
                  </a:moveTo>
                  <a:lnTo>
                    <a:pt x="0" y="124"/>
                  </a:lnTo>
                  <a:cubicBezTo>
                    <a:pt x="222" y="253"/>
                    <a:pt x="474" y="410"/>
                    <a:pt x="518" y="461"/>
                  </a:cubicBezTo>
                  <a:cubicBezTo>
                    <a:pt x="528" y="474"/>
                    <a:pt x="544" y="482"/>
                    <a:pt x="559" y="482"/>
                  </a:cubicBezTo>
                  <a:cubicBezTo>
                    <a:pt x="572" y="482"/>
                    <a:pt x="585" y="477"/>
                    <a:pt x="595" y="469"/>
                  </a:cubicBezTo>
                  <a:cubicBezTo>
                    <a:pt x="618" y="449"/>
                    <a:pt x="621" y="415"/>
                    <a:pt x="600" y="392"/>
                  </a:cubicBezTo>
                  <a:cubicBezTo>
                    <a:pt x="533" y="315"/>
                    <a:pt x="193" y="11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5" name="CustomShape 24"/>
            <p:cNvSpPr/>
            <p:nvPr/>
          </p:nvSpPr>
          <p:spPr>
            <a:xfrm>
              <a:off x="8732520" y="771480"/>
              <a:ext cx="165600" cy="50760"/>
            </a:xfrm>
            <a:custGeom>
              <a:avLst/>
              <a:gdLst/>
              <a:ahLst/>
              <a:cxnLst/>
              <a:rect l="l" t="t" r="r" b="b"/>
              <a:pathLst>
                <a:path w="2377" h="906">
                  <a:moveTo>
                    <a:pt x="1120" y="112"/>
                  </a:moveTo>
                  <a:lnTo>
                    <a:pt x="1120" y="112"/>
                  </a:lnTo>
                  <a:cubicBezTo>
                    <a:pt x="943" y="331"/>
                    <a:pt x="546" y="614"/>
                    <a:pt x="296" y="614"/>
                  </a:cubicBezTo>
                  <a:cubicBezTo>
                    <a:pt x="191" y="614"/>
                    <a:pt x="137" y="563"/>
                    <a:pt x="119" y="447"/>
                  </a:cubicBezTo>
                  <a:cubicBezTo>
                    <a:pt x="114" y="411"/>
                    <a:pt x="127" y="377"/>
                    <a:pt x="150" y="352"/>
                  </a:cubicBezTo>
                  <a:cubicBezTo>
                    <a:pt x="291" y="187"/>
                    <a:pt x="824" y="128"/>
                    <a:pt x="1120" y="112"/>
                  </a:cubicBezTo>
                  <a:close/>
                  <a:moveTo>
                    <a:pt x="1365" y="133"/>
                  </a:moveTo>
                  <a:lnTo>
                    <a:pt x="1365" y="133"/>
                  </a:lnTo>
                  <a:cubicBezTo>
                    <a:pt x="1651" y="197"/>
                    <a:pt x="2145" y="346"/>
                    <a:pt x="2243" y="540"/>
                  </a:cubicBezTo>
                  <a:cubicBezTo>
                    <a:pt x="2266" y="581"/>
                    <a:pt x="2266" y="630"/>
                    <a:pt x="2245" y="668"/>
                  </a:cubicBezTo>
                  <a:cubicBezTo>
                    <a:pt x="2201" y="756"/>
                    <a:pt x="2147" y="797"/>
                    <a:pt x="2073" y="797"/>
                  </a:cubicBezTo>
                  <a:cubicBezTo>
                    <a:pt x="1880" y="797"/>
                    <a:pt x="1586" y="519"/>
                    <a:pt x="1365" y="133"/>
                  </a:cubicBezTo>
                  <a:close/>
                  <a:moveTo>
                    <a:pt x="1262" y="0"/>
                  </a:moveTo>
                  <a:cubicBezTo>
                    <a:pt x="1254" y="0"/>
                    <a:pt x="1246" y="3"/>
                    <a:pt x="1239" y="7"/>
                  </a:cubicBezTo>
                  <a:lnTo>
                    <a:pt x="1223" y="1"/>
                  </a:lnTo>
                  <a:cubicBezTo>
                    <a:pt x="1128" y="1"/>
                    <a:pt x="291" y="22"/>
                    <a:pt x="65" y="282"/>
                  </a:cubicBezTo>
                  <a:cubicBezTo>
                    <a:pt x="21" y="331"/>
                    <a:pt x="0" y="395"/>
                    <a:pt x="8" y="460"/>
                  </a:cubicBezTo>
                  <a:cubicBezTo>
                    <a:pt x="31" y="630"/>
                    <a:pt x="134" y="725"/>
                    <a:pt x="294" y="725"/>
                  </a:cubicBezTo>
                  <a:cubicBezTo>
                    <a:pt x="605" y="725"/>
                    <a:pt x="1066" y="380"/>
                    <a:pt x="1239" y="130"/>
                  </a:cubicBezTo>
                  <a:cubicBezTo>
                    <a:pt x="1447" y="514"/>
                    <a:pt x="1784" y="905"/>
                    <a:pt x="2070" y="905"/>
                  </a:cubicBezTo>
                  <a:cubicBezTo>
                    <a:pt x="2153" y="905"/>
                    <a:pt x="2263" y="874"/>
                    <a:pt x="2338" y="717"/>
                  </a:cubicBezTo>
                  <a:cubicBezTo>
                    <a:pt x="2377" y="645"/>
                    <a:pt x="2377" y="563"/>
                    <a:pt x="2341" y="491"/>
                  </a:cubicBezTo>
                  <a:cubicBezTo>
                    <a:pt x="2181" y="177"/>
                    <a:pt x="1365" y="20"/>
                    <a:pt x="1272" y="1"/>
                  </a:cubicBezTo>
                  <a:cubicBezTo>
                    <a:pt x="1269" y="1"/>
                    <a:pt x="1265" y="0"/>
                    <a:pt x="12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6" name="CustomShape 25"/>
            <p:cNvSpPr/>
            <p:nvPr/>
          </p:nvSpPr>
          <p:spPr>
            <a:xfrm>
              <a:off x="8811360" y="764640"/>
              <a:ext cx="11160" cy="19440"/>
            </a:xfrm>
            <a:custGeom>
              <a:avLst/>
              <a:gdLst/>
              <a:ahLst/>
              <a:cxnLst/>
              <a:rect l="l" t="t" r="r" b="b"/>
              <a:pathLst>
                <a:path w="167" h="346">
                  <a:moveTo>
                    <a:pt x="61" y="1"/>
                  </a:moveTo>
                  <a:cubicBezTo>
                    <a:pt x="31" y="1"/>
                    <a:pt x="1" y="25"/>
                    <a:pt x="7" y="64"/>
                  </a:cubicBezTo>
                  <a:lnTo>
                    <a:pt x="56" y="301"/>
                  </a:lnTo>
                  <a:cubicBezTo>
                    <a:pt x="61" y="327"/>
                    <a:pt x="81" y="345"/>
                    <a:pt x="107" y="345"/>
                  </a:cubicBezTo>
                  <a:lnTo>
                    <a:pt x="120" y="345"/>
                  </a:lnTo>
                  <a:cubicBezTo>
                    <a:pt x="148" y="337"/>
                    <a:pt x="166" y="309"/>
                    <a:pt x="161" y="281"/>
                  </a:cubicBezTo>
                  <a:lnTo>
                    <a:pt x="112" y="44"/>
                  </a:lnTo>
                  <a:cubicBezTo>
                    <a:pt x="106" y="14"/>
                    <a:pt x="84" y="1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7" name="CustomShape 26"/>
            <p:cNvSpPr/>
            <p:nvPr/>
          </p:nvSpPr>
          <p:spPr>
            <a:xfrm>
              <a:off x="8814960" y="764640"/>
              <a:ext cx="12240" cy="20880"/>
            </a:xfrm>
            <a:custGeom>
              <a:avLst/>
              <a:gdLst/>
              <a:ahLst/>
              <a:cxnLst/>
              <a:rect l="l" t="t" r="r" b="b"/>
              <a:pathLst>
                <a:path w="181" h="375">
                  <a:moveTo>
                    <a:pt x="125" y="1"/>
                  </a:moveTo>
                  <a:cubicBezTo>
                    <a:pt x="99" y="1"/>
                    <a:pt x="77" y="16"/>
                    <a:pt x="73" y="40"/>
                  </a:cubicBezTo>
                  <a:lnTo>
                    <a:pt x="8" y="308"/>
                  </a:lnTo>
                  <a:cubicBezTo>
                    <a:pt x="0" y="339"/>
                    <a:pt x="19" y="367"/>
                    <a:pt x="47" y="372"/>
                  </a:cubicBezTo>
                  <a:lnTo>
                    <a:pt x="60" y="375"/>
                  </a:lnTo>
                  <a:cubicBezTo>
                    <a:pt x="85" y="375"/>
                    <a:pt x="106" y="357"/>
                    <a:pt x="111" y="334"/>
                  </a:cubicBezTo>
                  <a:lnTo>
                    <a:pt x="176" y="66"/>
                  </a:lnTo>
                  <a:cubicBezTo>
                    <a:pt x="181" y="38"/>
                    <a:pt x="165" y="9"/>
                    <a:pt x="137" y="2"/>
                  </a:cubicBezTo>
                  <a:cubicBezTo>
                    <a:pt x="133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8" name="CustomShape 27"/>
            <p:cNvSpPr/>
            <p:nvPr/>
          </p:nvSpPr>
          <p:spPr>
            <a:xfrm>
              <a:off x="8830080" y="635760"/>
              <a:ext cx="109080" cy="93600"/>
            </a:xfrm>
            <a:custGeom>
              <a:avLst/>
              <a:gdLst/>
              <a:ahLst/>
              <a:cxnLst/>
              <a:rect l="l" t="t" r="r" b="b"/>
              <a:pathLst>
                <a:path w="1564" h="1664">
                  <a:moveTo>
                    <a:pt x="1146" y="0"/>
                  </a:moveTo>
                  <a:cubicBezTo>
                    <a:pt x="934" y="0"/>
                    <a:pt x="725" y="20"/>
                    <a:pt x="665" y="88"/>
                  </a:cubicBezTo>
                  <a:cubicBezTo>
                    <a:pt x="644" y="113"/>
                    <a:pt x="634" y="147"/>
                    <a:pt x="644" y="180"/>
                  </a:cubicBezTo>
                  <a:cubicBezTo>
                    <a:pt x="693" y="368"/>
                    <a:pt x="714" y="1357"/>
                    <a:pt x="657" y="1452"/>
                  </a:cubicBezTo>
                  <a:cubicBezTo>
                    <a:pt x="613" y="1493"/>
                    <a:pt x="297" y="1534"/>
                    <a:pt x="0" y="1555"/>
                  </a:cubicBezTo>
                  <a:lnTo>
                    <a:pt x="6" y="1663"/>
                  </a:lnTo>
                  <a:cubicBezTo>
                    <a:pt x="245" y="1648"/>
                    <a:pt x="662" y="1612"/>
                    <a:pt x="737" y="1522"/>
                  </a:cubicBezTo>
                  <a:cubicBezTo>
                    <a:pt x="840" y="1406"/>
                    <a:pt x="791" y="312"/>
                    <a:pt x="747" y="160"/>
                  </a:cubicBezTo>
                  <a:cubicBezTo>
                    <a:pt x="769" y="131"/>
                    <a:pt x="906" y="116"/>
                    <a:pt x="1089" y="116"/>
                  </a:cubicBezTo>
                  <a:cubicBezTo>
                    <a:pt x="1231" y="116"/>
                    <a:pt x="1399" y="125"/>
                    <a:pt x="1563" y="142"/>
                  </a:cubicBezTo>
                  <a:cubicBezTo>
                    <a:pt x="1563" y="100"/>
                    <a:pt x="1560" y="59"/>
                    <a:pt x="1560" y="21"/>
                  </a:cubicBezTo>
                  <a:cubicBezTo>
                    <a:pt x="1461" y="11"/>
                    <a:pt x="1303" y="0"/>
                    <a:pt x="1146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9" name="CustomShape 28"/>
            <p:cNvSpPr/>
            <p:nvPr/>
          </p:nvSpPr>
          <p:spPr>
            <a:xfrm>
              <a:off x="8694000" y="647640"/>
              <a:ext cx="113040" cy="83160"/>
            </a:xfrm>
            <a:custGeom>
              <a:avLst/>
              <a:gdLst/>
              <a:ahLst/>
              <a:cxnLst/>
              <a:rect l="l" t="t" r="r" b="b"/>
              <a:pathLst>
                <a:path w="1620" h="1483">
                  <a:moveTo>
                    <a:pt x="581" y="0"/>
                  </a:moveTo>
                  <a:cubicBezTo>
                    <a:pt x="478" y="0"/>
                    <a:pt x="302" y="24"/>
                    <a:pt x="1" y="100"/>
                  </a:cubicBezTo>
                  <a:cubicBezTo>
                    <a:pt x="6" y="136"/>
                    <a:pt x="11" y="172"/>
                    <a:pt x="16" y="208"/>
                  </a:cubicBezTo>
                  <a:cubicBezTo>
                    <a:pt x="239" y="152"/>
                    <a:pt x="479" y="108"/>
                    <a:pt x="591" y="108"/>
                  </a:cubicBezTo>
                  <a:cubicBezTo>
                    <a:pt x="612" y="108"/>
                    <a:pt x="628" y="109"/>
                    <a:pt x="639" y="113"/>
                  </a:cubicBezTo>
                  <a:cubicBezTo>
                    <a:pt x="644" y="162"/>
                    <a:pt x="644" y="319"/>
                    <a:pt x="644" y="460"/>
                  </a:cubicBezTo>
                  <a:cubicBezTo>
                    <a:pt x="644" y="1140"/>
                    <a:pt x="665" y="1428"/>
                    <a:pt x="793" y="1462"/>
                  </a:cubicBezTo>
                  <a:cubicBezTo>
                    <a:pt x="855" y="1477"/>
                    <a:pt x="999" y="1482"/>
                    <a:pt x="1167" y="1482"/>
                  </a:cubicBezTo>
                  <a:cubicBezTo>
                    <a:pt x="1316" y="1482"/>
                    <a:pt x="1483" y="1477"/>
                    <a:pt x="1620" y="1475"/>
                  </a:cubicBezTo>
                  <a:cubicBezTo>
                    <a:pt x="1620" y="1436"/>
                    <a:pt x="1620" y="1402"/>
                    <a:pt x="1617" y="1364"/>
                  </a:cubicBezTo>
                  <a:cubicBezTo>
                    <a:pt x="1461" y="1369"/>
                    <a:pt x="1278" y="1374"/>
                    <a:pt x="1126" y="1374"/>
                  </a:cubicBezTo>
                  <a:cubicBezTo>
                    <a:pt x="985" y="1374"/>
                    <a:pt x="870" y="1370"/>
                    <a:pt x="827" y="1359"/>
                  </a:cubicBezTo>
                  <a:cubicBezTo>
                    <a:pt x="752" y="1299"/>
                    <a:pt x="755" y="710"/>
                    <a:pt x="755" y="458"/>
                  </a:cubicBezTo>
                  <a:cubicBezTo>
                    <a:pt x="755" y="193"/>
                    <a:pt x="755" y="97"/>
                    <a:pt x="737" y="59"/>
                  </a:cubicBezTo>
                  <a:cubicBezTo>
                    <a:pt x="727" y="37"/>
                    <a:pt x="710" y="0"/>
                    <a:pt x="581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0" name="CustomShape 29"/>
            <p:cNvSpPr/>
            <p:nvPr/>
          </p:nvSpPr>
          <p:spPr>
            <a:xfrm>
              <a:off x="8776440" y="708120"/>
              <a:ext cx="53280" cy="37080"/>
            </a:xfrm>
            <a:custGeom>
              <a:avLst/>
              <a:gdLst/>
              <a:ahLst/>
              <a:cxnLst/>
              <a:rect l="l" t="t" r="r" b="b"/>
              <a:pathLst>
                <a:path w="764" h="662">
                  <a:moveTo>
                    <a:pt x="756" y="1"/>
                  </a:moveTo>
                  <a:cubicBezTo>
                    <a:pt x="491" y="155"/>
                    <a:pt x="251" y="345"/>
                    <a:pt x="38" y="567"/>
                  </a:cubicBezTo>
                  <a:cubicBezTo>
                    <a:pt x="0" y="606"/>
                    <a:pt x="37" y="661"/>
                    <a:pt x="79" y="661"/>
                  </a:cubicBezTo>
                  <a:cubicBezTo>
                    <a:pt x="92" y="661"/>
                    <a:pt x="106" y="656"/>
                    <a:pt x="118" y="644"/>
                  </a:cubicBezTo>
                  <a:cubicBezTo>
                    <a:pt x="308" y="443"/>
                    <a:pt x="527" y="268"/>
                    <a:pt x="764" y="124"/>
                  </a:cubicBezTo>
                  <a:cubicBezTo>
                    <a:pt x="761" y="83"/>
                    <a:pt x="759" y="42"/>
                    <a:pt x="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1" name="CustomShape 30"/>
            <p:cNvSpPr/>
            <p:nvPr/>
          </p:nvSpPr>
          <p:spPr>
            <a:xfrm>
              <a:off x="8806320" y="708120"/>
              <a:ext cx="53280" cy="37080"/>
            </a:xfrm>
            <a:custGeom>
              <a:avLst/>
              <a:gdLst/>
              <a:ahLst/>
              <a:cxnLst/>
              <a:rect l="l" t="t" r="r" b="b"/>
              <a:pathLst>
                <a:path w="761" h="657">
                  <a:moveTo>
                    <a:pt x="0" y="1"/>
                  </a:moveTo>
                  <a:cubicBezTo>
                    <a:pt x="0" y="42"/>
                    <a:pt x="3" y="83"/>
                    <a:pt x="3" y="124"/>
                  </a:cubicBezTo>
                  <a:cubicBezTo>
                    <a:pt x="221" y="232"/>
                    <a:pt x="499" y="405"/>
                    <a:pt x="644" y="631"/>
                  </a:cubicBezTo>
                  <a:cubicBezTo>
                    <a:pt x="655" y="649"/>
                    <a:pt x="671" y="656"/>
                    <a:pt x="687" y="656"/>
                  </a:cubicBezTo>
                  <a:cubicBezTo>
                    <a:pt x="725" y="656"/>
                    <a:pt x="761" y="616"/>
                    <a:pt x="734" y="572"/>
                  </a:cubicBezTo>
                  <a:cubicBezTo>
                    <a:pt x="564" y="304"/>
                    <a:pt x="234" y="11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2" name="CustomShape 31"/>
            <p:cNvSpPr/>
            <p:nvPr/>
          </p:nvSpPr>
          <p:spPr>
            <a:xfrm>
              <a:off x="8558280" y="791640"/>
              <a:ext cx="23760" cy="19440"/>
            </a:xfrm>
            <a:custGeom>
              <a:avLst/>
              <a:gdLst/>
              <a:ahLst/>
              <a:cxnLst/>
              <a:rect l="l" t="t" r="r" b="b"/>
              <a:pathLst>
                <a:path w="346" h="346">
                  <a:moveTo>
                    <a:pt x="345" y="1"/>
                  </a:moveTo>
                  <a:lnTo>
                    <a:pt x="345" y="1"/>
                  </a:lnTo>
                  <a:cubicBezTo>
                    <a:pt x="245" y="130"/>
                    <a:pt x="129" y="245"/>
                    <a:pt x="0" y="346"/>
                  </a:cubicBezTo>
                  <a:cubicBezTo>
                    <a:pt x="134" y="251"/>
                    <a:pt x="253" y="135"/>
                    <a:pt x="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3" name="CustomShape 32"/>
            <p:cNvSpPr/>
            <p:nvPr/>
          </p:nvSpPr>
          <p:spPr>
            <a:xfrm>
              <a:off x="7848000" y="210600"/>
              <a:ext cx="799200" cy="618120"/>
            </a:xfrm>
            <a:custGeom>
              <a:avLst/>
              <a:gdLst/>
              <a:ahLst/>
              <a:cxnLst/>
              <a:rect l="l" t="t" r="r" b="b"/>
              <a:pathLst>
                <a:path w="11457" h="10982">
                  <a:moveTo>
                    <a:pt x="1961" y="1"/>
                  </a:moveTo>
                  <a:cubicBezTo>
                    <a:pt x="1428" y="1"/>
                    <a:pt x="993" y="139"/>
                    <a:pt x="773" y="439"/>
                  </a:cubicBezTo>
                  <a:cubicBezTo>
                    <a:pt x="0" y="1490"/>
                    <a:pt x="322" y="2808"/>
                    <a:pt x="1125" y="4453"/>
                  </a:cubicBezTo>
                  <a:cubicBezTo>
                    <a:pt x="1929" y="6095"/>
                    <a:pt x="3514" y="6855"/>
                    <a:pt x="4305" y="7509"/>
                  </a:cubicBezTo>
                  <a:lnTo>
                    <a:pt x="4302" y="7509"/>
                  </a:lnTo>
                  <a:cubicBezTo>
                    <a:pt x="5231" y="8276"/>
                    <a:pt x="5085" y="8108"/>
                    <a:pt x="6946" y="9771"/>
                  </a:cubicBezTo>
                  <a:cubicBezTo>
                    <a:pt x="7890" y="10614"/>
                    <a:pt x="8655" y="10981"/>
                    <a:pt x="9277" y="10981"/>
                  </a:cubicBezTo>
                  <a:cubicBezTo>
                    <a:pt x="9839" y="10981"/>
                    <a:pt x="10286" y="10682"/>
                    <a:pt x="10645" y="10163"/>
                  </a:cubicBezTo>
                  <a:cubicBezTo>
                    <a:pt x="11456" y="8991"/>
                    <a:pt x="11124" y="7987"/>
                    <a:pt x="10208" y="7279"/>
                  </a:cubicBezTo>
                  <a:cubicBezTo>
                    <a:pt x="9291" y="6572"/>
                    <a:pt x="8326" y="6435"/>
                    <a:pt x="7407" y="5727"/>
                  </a:cubicBezTo>
                  <a:cubicBezTo>
                    <a:pt x="6076" y="4700"/>
                    <a:pt x="7098" y="4268"/>
                    <a:pt x="5970" y="2205"/>
                  </a:cubicBezTo>
                  <a:cubicBezTo>
                    <a:pt x="5238" y="865"/>
                    <a:pt x="3293" y="1"/>
                    <a:pt x="1961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4" name="CustomShape 33"/>
            <p:cNvSpPr/>
            <p:nvPr/>
          </p:nvSpPr>
          <p:spPr>
            <a:xfrm>
              <a:off x="7872120" y="231480"/>
              <a:ext cx="789840" cy="579960"/>
            </a:xfrm>
            <a:custGeom>
              <a:avLst/>
              <a:gdLst/>
              <a:ahLst/>
              <a:cxnLst/>
              <a:rect l="l" t="t" r="r" b="b"/>
              <a:pathLst>
                <a:path w="11326" h="10307">
                  <a:moveTo>
                    <a:pt x="1670" y="0"/>
                  </a:moveTo>
                  <a:cubicBezTo>
                    <a:pt x="1261" y="0"/>
                    <a:pt x="927" y="89"/>
                    <a:pt x="732" y="265"/>
                  </a:cubicBezTo>
                  <a:cubicBezTo>
                    <a:pt x="1" y="927"/>
                    <a:pt x="343" y="2592"/>
                    <a:pt x="1242" y="4147"/>
                  </a:cubicBezTo>
                  <a:cubicBezTo>
                    <a:pt x="2035" y="5525"/>
                    <a:pt x="4444" y="7144"/>
                    <a:pt x="4887" y="7520"/>
                  </a:cubicBezTo>
                  <a:cubicBezTo>
                    <a:pt x="6268" y="8691"/>
                    <a:pt x="7782" y="10306"/>
                    <a:pt x="8939" y="10306"/>
                  </a:cubicBezTo>
                  <a:cubicBezTo>
                    <a:pt x="9355" y="10306"/>
                    <a:pt x="9724" y="10098"/>
                    <a:pt x="10025" y="9587"/>
                  </a:cubicBezTo>
                  <a:cubicBezTo>
                    <a:pt x="11325" y="7378"/>
                    <a:pt x="8512" y="6490"/>
                    <a:pt x="7387" y="5733"/>
                  </a:cubicBezTo>
                  <a:cubicBezTo>
                    <a:pt x="5278" y="4317"/>
                    <a:pt x="6586" y="3856"/>
                    <a:pt x="5379" y="2021"/>
                  </a:cubicBezTo>
                  <a:cubicBezTo>
                    <a:pt x="4490" y="674"/>
                    <a:pt x="2798" y="0"/>
                    <a:pt x="1670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5" name="CustomShape 34"/>
            <p:cNvSpPr/>
            <p:nvPr/>
          </p:nvSpPr>
          <p:spPr>
            <a:xfrm>
              <a:off x="7983000" y="493200"/>
              <a:ext cx="194400" cy="110880"/>
            </a:xfrm>
            <a:custGeom>
              <a:avLst/>
              <a:gdLst/>
              <a:ahLst/>
              <a:cxnLst/>
              <a:rect l="l" t="t" r="r" b="b"/>
              <a:pathLst>
                <a:path w="2796" h="1970">
                  <a:moveTo>
                    <a:pt x="0" y="0"/>
                  </a:moveTo>
                  <a:lnTo>
                    <a:pt x="0" y="0"/>
                  </a:lnTo>
                  <a:cubicBezTo>
                    <a:pt x="559" y="701"/>
                    <a:pt x="1408" y="1416"/>
                    <a:pt x="2116" y="1970"/>
                  </a:cubicBezTo>
                  <a:cubicBezTo>
                    <a:pt x="2358" y="1823"/>
                    <a:pt x="2796" y="1499"/>
                    <a:pt x="2127" y="1372"/>
                  </a:cubicBezTo>
                  <a:cubicBezTo>
                    <a:pt x="1254" y="1210"/>
                    <a:pt x="5" y="6"/>
                    <a:pt x="0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6" name="CustomShape 35"/>
            <p:cNvSpPr/>
            <p:nvPr/>
          </p:nvSpPr>
          <p:spPr>
            <a:xfrm>
              <a:off x="8250840" y="349920"/>
              <a:ext cx="97200" cy="180720"/>
            </a:xfrm>
            <a:custGeom>
              <a:avLst/>
              <a:gdLst/>
              <a:ahLst/>
              <a:cxnLst/>
              <a:rect l="l" t="t" r="r" b="b"/>
              <a:pathLst>
                <a:path w="1402" h="3214">
                  <a:moveTo>
                    <a:pt x="1" y="0"/>
                  </a:moveTo>
                  <a:cubicBezTo>
                    <a:pt x="364" y="574"/>
                    <a:pt x="478" y="1011"/>
                    <a:pt x="538" y="1386"/>
                  </a:cubicBezTo>
                  <a:lnTo>
                    <a:pt x="538" y="1386"/>
                  </a:lnTo>
                  <a:cubicBezTo>
                    <a:pt x="478" y="1011"/>
                    <a:pt x="364" y="574"/>
                    <a:pt x="1" y="0"/>
                  </a:cubicBezTo>
                  <a:close/>
                  <a:moveTo>
                    <a:pt x="538" y="1386"/>
                  </a:moveTo>
                  <a:lnTo>
                    <a:pt x="538" y="1386"/>
                  </a:lnTo>
                  <a:cubicBezTo>
                    <a:pt x="603" y="1792"/>
                    <a:pt x="605" y="2126"/>
                    <a:pt x="788" y="2486"/>
                  </a:cubicBezTo>
                  <a:lnTo>
                    <a:pt x="788" y="2486"/>
                  </a:lnTo>
                  <a:cubicBezTo>
                    <a:pt x="605" y="2126"/>
                    <a:pt x="603" y="1792"/>
                    <a:pt x="538" y="1386"/>
                  </a:cubicBezTo>
                  <a:close/>
                  <a:moveTo>
                    <a:pt x="788" y="2486"/>
                  </a:moveTo>
                  <a:cubicBezTo>
                    <a:pt x="902" y="2711"/>
                    <a:pt x="1087" y="2945"/>
                    <a:pt x="1402" y="3213"/>
                  </a:cubicBezTo>
                  <a:lnTo>
                    <a:pt x="1399" y="3211"/>
                  </a:lnTo>
                  <a:cubicBezTo>
                    <a:pt x="1086" y="2944"/>
                    <a:pt x="902" y="2710"/>
                    <a:pt x="788" y="2486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7" name="CustomShape 36"/>
            <p:cNvSpPr/>
            <p:nvPr/>
          </p:nvSpPr>
          <p:spPr>
            <a:xfrm>
              <a:off x="8215560" y="313560"/>
              <a:ext cx="132480" cy="217080"/>
            </a:xfrm>
            <a:custGeom>
              <a:avLst/>
              <a:gdLst/>
              <a:ahLst/>
              <a:cxnLst/>
              <a:rect l="l" t="t" r="r" b="b"/>
              <a:pathLst>
                <a:path w="1900" h="3858">
                  <a:moveTo>
                    <a:pt x="0" y="1"/>
                  </a:moveTo>
                  <a:lnTo>
                    <a:pt x="0" y="6"/>
                  </a:lnTo>
                  <a:cubicBezTo>
                    <a:pt x="2" y="8"/>
                    <a:pt x="4" y="10"/>
                    <a:pt x="6" y="12"/>
                  </a:cubicBezTo>
                  <a:lnTo>
                    <a:pt x="6" y="12"/>
                  </a:lnTo>
                  <a:cubicBezTo>
                    <a:pt x="2" y="5"/>
                    <a:pt x="0" y="1"/>
                    <a:pt x="0" y="1"/>
                  </a:cubicBezTo>
                  <a:close/>
                  <a:moveTo>
                    <a:pt x="6" y="12"/>
                  </a:moveTo>
                  <a:cubicBezTo>
                    <a:pt x="79" y="151"/>
                    <a:pt x="807" y="1580"/>
                    <a:pt x="631" y="2490"/>
                  </a:cubicBezTo>
                  <a:cubicBezTo>
                    <a:pt x="530" y="3015"/>
                    <a:pt x="1192" y="3489"/>
                    <a:pt x="1900" y="3857"/>
                  </a:cubicBezTo>
                  <a:cubicBezTo>
                    <a:pt x="618" y="2763"/>
                    <a:pt x="1504" y="2222"/>
                    <a:pt x="497" y="639"/>
                  </a:cubicBezTo>
                  <a:cubicBezTo>
                    <a:pt x="497" y="637"/>
                    <a:pt x="494" y="631"/>
                    <a:pt x="492" y="629"/>
                  </a:cubicBezTo>
                  <a:lnTo>
                    <a:pt x="489" y="626"/>
                  </a:lnTo>
                  <a:lnTo>
                    <a:pt x="484" y="619"/>
                  </a:lnTo>
                  <a:lnTo>
                    <a:pt x="484" y="616"/>
                  </a:lnTo>
                  <a:lnTo>
                    <a:pt x="479" y="608"/>
                  </a:lnTo>
                  <a:lnTo>
                    <a:pt x="476" y="606"/>
                  </a:lnTo>
                  <a:lnTo>
                    <a:pt x="471" y="598"/>
                  </a:lnTo>
                  <a:cubicBezTo>
                    <a:pt x="471" y="598"/>
                    <a:pt x="471" y="595"/>
                    <a:pt x="469" y="595"/>
                  </a:cubicBezTo>
                  <a:lnTo>
                    <a:pt x="466" y="588"/>
                  </a:lnTo>
                  <a:lnTo>
                    <a:pt x="463" y="585"/>
                  </a:lnTo>
                  <a:lnTo>
                    <a:pt x="458" y="577"/>
                  </a:lnTo>
                  <a:cubicBezTo>
                    <a:pt x="458" y="577"/>
                    <a:pt x="458" y="575"/>
                    <a:pt x="456" y="575"/>
                  </a:cubicBezTo>
                  <a:cubicBezTo>
                    <a:pt x="453" y="572"/>
                    <a:pt x="451" y="567"/>
                    <a:pt x="451" y="565"/>
                  </a:cubicBezTo>
                  <a:lnTo>
                    <a:pt x="440" y="552"/>
                  </a:lnTo>
                  <a:lnTo>
                    <a:pt x="438" y="547"/>
                  </a:lnTo>
                  <a:lnTo>
                    <a:pt x="430" y="536"/>
                  </a:lnTo>
                  <a:lnTo>
                    <a:pt x="425" y="526"/>
                  </a:lnTo>
                  <a:cubicBezTo>
                    <a:pt x="300" y="343"/>
                    <a:pt x="161" y="170"/>
                    <a:pt x="6" y="12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8" name="CustomShape 37"/>
            <p:cNvSpPr/>
            <p:nvPr/>
          </p:nvSpPr>
          <p:spPr>
            <a:xfrm>
              <a:off x="8336160" y="621000"/>
              <a:ext cx="283320" cy="181800"/>
            </a:xfrm>
            <a:custGeom>
              <a:avLst/>
              <a:gdLst/>
              <a:ahLst/>
              <a:cxnLst/>
              <a:rect l="l" t="t" r="r" b="b"/>
              <a:pathLst>
                <a:path w="4066" h="3229">
                  <a:moveTo>
                    <a:pt x="2133" y="0"/>
                  </a:moveTo>
                  <a:cubicBezTo>
                    <a:pt x="1837" y="0"/>
                    <a:pt x="1510" y="61"/>
                    <a:pt x="1322" y="123"/>
                  </a:cubicBezTo>
                  <a:cubicBezTo>
                    <a:pt x="418" y="416"/>
                    <a:pt x="1" y="1843"/>
                    <a:pt x="706" y="2468"/>
                  </a:cubicBezTo>
                  <a:cubicBezTo>
                    <a:pt x="1124" y="2840"/>
                    <a:pt x="1709" y="3228"/>
                    <a:pt x="2265" y="3228"/>
                  </a:cubicBezTo>
                  <a:cubicBezTo>
                    <a:pt x="2646" y="3228"/>
                    <a:pt x="3013" y="3047"/>
                    <a:pt x="3304" y="2553"/>
                  </a:cubicBezTo>
                  <a:cubicBezTo>
                    <a:pt x="4066" y="1263"/>
                    <a:pt x="2936" y="298"/>
                    <a:pt x="2647" y="107"/>
                  </a:cubicBezTo>
                  <a:cubicBezTo>
                    <a:pt x="2529" y="29"/>
                    <a:pt x="2339" y="0"/>
                    <a:pt x="2133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9" name="CustomShape 38"/>
            <p:cNvSpPr/>
            <p:nvPr/>
          </p:nvSpPr>
          <p:spPr>
            <a:xfrm>
              <a:off x="8424720" y="627840"/>
              <a:ext cx="2880" cy="720"/>
            </a:xfrm>
            <a:custGeom>
              <a:avLst/>
              <a:gdLst/>
              <a:ahLst/>
              <a:cxnLst/>
              <a:rect l="l" t="t" r="r" b="b"/>
              <a:pathLst>
                <a:path w="45" h="19">
                  <a:moveTo>
                    <a:pt x="1" y="19"/>
                  </a:moveTo>
                  <a:lnTo>
                    <a:pt x="1" y="19"/>
                  </a:lnTo>
                  <a:close/>
                  <a:moveTo>
                    <a:pt x="6" y="16"/>
                  </a:moveTo>
                  <a:lnTo>
                    <a:pt x="6" y="16"/>
                  </a:lnTo>
                  <a:close/>
                  <a:moveTo>
                    <a:pt x="11" y="14"/>
                  </a:moveTo>
                  <a:lnTo>
                    <a:pt x="11" y="14"/>
                  </a:lnTo>
                  <a:close/>
                  <a:moveTo>
                    <a:pt x="19" y="11"/>
                  </a:moveTo>
                  <a:lnTo>
                    <a:pt x="19" y="11"/>
                  </a:lnTo>
                  <a:close/>
                  <a:moveTo>
                    <a:pt x="26" y="9"/>
                  </a:moveTo>
                  <a:lnTo>
                    <a:pt x="24" y="9"/>
                  </a:lnTo>
                  <a:lnTo>
                    <a:pt x="26" y="9"/>
                  </a:lnTo>
                  <a:close/>
                  <a:moveTo>
                    <a:pt x="32" y="6"/>
                  </a:moveTo>
                  <a:lnTo>
                    <a:pt x="29" y="6"/>
                  </a:lnTo>
                  <a:lnTo>
                    <a:pt x="32" y="6"/>
                  </a:lnTo>
                  <a:close/>
                  <a:moveTo>
                    <a:pt x="39" y="3"/>
                  </a:moveTo>
                  <a:lnTo>
                    <a:pt x="37" y="3"/>
                  </a:lnTo>
                  <a:lnTo>
                    <a:pt x="39" y="3"/>
                  </a:lnTo>
                  <a:close/>
                  <a:moveTo>
                    <a:pt x="44" y="1"/>
                  </a:moveTo>
                  <a:lnTo>
                    <a:pt x="42" y="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0" name="CustomShape 39"/>
            <p:cNvSpPr/>
            <p:nvPr/>
          </p:nvSpPr>
          <p:spPr>
            <a:xfrm>
              <a:off x="8381880" y="620640"/>
              <a:ext cx="204480" cy="96480"/>
            </a:xfrm>
            <a:custGeom>
              <a:avLst/>
              <a:gdLst/>
              <a:ahLst/>
              <a:cxnLst/>
              <a:rect l="l" t="t" r="r" b="b"/>
              <a:pathLst>
                <a:path w="2933" h="1718">
                  <a:moveTo>
                    <a:pt x="1483" y="0"/>
                  </a:moveTo>
                  <a:lnTo>
                    <a:pt x="1481" y="5"/>
                  </a:lnTo>
                  <a:cubicBezTo>
                    <a:pt x="1203" y="8"/>
                    <a:pt x="930" y="49"/>
                    <a:pt x="665" y="129"/>
                  </a:cubicBezTo>
                  <a:cubicBezTo>
                    <a:pt x="662" y="129"/>
                    <a:pt x="662" y="129"/>
                    <a:pt x="659" y="131"/>
                  </a:cubicBezTo>
                  <a:lnTo>
                    <a:pt x="644" y="131"/>
                  </a:lnTo>
                  <a:lnTo>
                    <a:pt x="641" y="134"/>
                  </a:lnTo>
                  <a:lnTo>
                    <a:pt x="639" y="134"/>
                  </a:lnTo>
                  <a:lnTo>
                    <a:pt x="634" y="137"/>
                  </a:lnTo>
                  <a:lnTo>
                    <a:pt x="626" y="137"/>
                  </a:lnTo>
                  <a:lnTo>
                    <a:pt x="621" y="139"/>
                  </a:lnTo>
                  <a:lnTo>
                    <a:pt x="616" y="142"/>
                  </a:lnTo>
                  <a:cubicBezTo>
                    <a:pt x="366" y="237"/>
                    <a:pt x="157" y="420"/>
                    <a:pt x="0" y="646"/>
                  </a:cubicBezTo>
                  <a:cubicBezTo>
                    <a:pt x="75" y="706"/>
                    <a:pt x="166" y="737"/>
                    <a:pt x="259" y="737"/>
                  </a:cubicBezTo>
                  <a:cubicBezTo>
                    <a:pt x="263" y="737"/>
                    <a:pt x="267" y="737"/>
                    <a:pt x="271" y="736"/>
                  </a:cubicBezTo>
                  <a:cubicBezTo>
                    <a:pt x="338" y="736"/>
                    <a:pt x="405" y="724"/>
                    <a:pt x="469" y="706"/>
                  </a:cubicBezTo>
                  <a:cubicBezTo>
                    <a:pt x="739" y="582"/>
                    <a:pt x="1033" y="518"/>
                    <a:pt x="1329" y="515"/>
                  </a:cubicBezTo>
                  <a:cubicBezTo>
                    <a:pt x="1859" y="515"/>
                    <a:pt x="2510" y="747"/>
                    <a:pt x="2907" y="1717"/>
                  </a:cubicBezTo>
                  <a:cubicBezTo>
                    <a:pt x="2933" y="857"/>
                    <a:pt x="2214" y="252"/>
                    <a:pt x="1993" y="108"/>
                  </a:cubicBezTo>
                  <a:cubicBezTo>
                    <a:pt x="1874" y="29"/>
                    <a:pt x="1687" y="0"/>
                    <a:pt x="1483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1" name="CustomShape 40"/>
            <p:cNvSpPr/>
            <p:nvPr/>
          </p:nvSpPr>
          <p:spPr>
            <a:xfrm>
              <a:off x="7866360" y="225000"/>
              <a:ext cx="300600" cy="258840"/>
            </a:xfrm>
            <a:custGeom>
              <a:avLst/>
              <a:gdLst/>
              <a:ahLst/>
              <a:cxnLst/>
              <a:rect l="l" t="t" r="r" b="b"/>
              <a:pathLst>
                <a:path w="4310" h="4605">
                  <a:moveTo>
                    <a:pt x="1904" y="1"/>
                  </a:moveTo>
                  <a:cubicBezTo>
                    <a:pt x="1457" y="1"/>
                    <a:pt x="1064" y="108"/>
                    <a:pt x="793" y="310"/>
                  </a:cubicBezTo>
                  <a:cubicBezTo>
                    <a:pt x="0" y="897"/>
                    <a:pt x="268" y="2748"/>
                    <a:pt x="1321" y="4269"/>
                  </a:cubicBezTo>
                  <a:cubicBezTo>
                    <a:pt x="1393" y="4377"/>
                    <a:pt x="1457" y="4493"/>
                    <a:pt x="1542" y="4604"/>
                  </a:cubicBezTo>
                  <a:cubicBezTo>
                    <a:pt x="1854" y="3644"/>
                    <a:pt x="3166" y="1705"/>
                    <a:pt x="4309" y="992"/>
                  </a:cubicBezTo>
                  <a:cubicBezTo>
                    <a:pt x="3577" y="311"/>
                    <a:pt x="2663" y="1"/>
                    <a:pt x="1904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2" name="CustomShape 41"/>
            <p:cNvSpPr/>
            <p:nvPr/>
          </p:nvSpPr>
          <p:spPr>
            <a:xfrm>
              <a:off x="7962840" y="277200"/>
              <a:ext cx="178920" cy="183240"/>
            </a:xfrm>
            <a:custGeom>
              <a:avLst/>
              <a:gdLst/>
              <a:ahLst/>
              <a:cxnLst/>
              <a:rect l="l" t="t" r="r" b="b"/>
              <a:pathLst>
                <a:path w="2570" h="3252">
                  <a:moveTo>
                    <a:pt x="2505" y="0"/>
                  </a:moveTo>
                  <a:cubicBezTo>
                    <a:pt x="2418" y="67"/>
                    <a:pt x="2330" y="134"/>
                    <a:pt x="2248" y="201"/>
                  </a:cubicBezTo>
                  <a:lnTo>
                    <a:pt x="2317" y="283"/>
                  </a:lnTo>
                  <a:lnTo>
                    <a:pt x="2317" y="286"/>
                  </a:lnTo>
                  <a:cubicBezTo>
                    <a:pt x="2397" y="219"/>
                    <a:pt x="2482" y="152"/>
                    <a:pt x="2570" y="88"/>
                  </a:cubicBezTo>
                  <a:lnTo>
                    <a:pt x="2505" y="0"/>
                  </a:lnTo>
                  <a:close/>
                  <a:moveTo>
                    <a:pt x="2083" y="340"/>
                  </a:moveTo>
                  <a:cubicBezTo>
                    <a:pt x="1998" y="412"/>
                    <a:pt x="1918" y="484"/>
                    <a:pt x="1841" y="556"/>
                  </a:cubicBezTo>
                  <a:lnTo>
                    <a:pt x="1916" y="636"/>
                  </a:lnTo>
                  <a:cubicBezTo>
                    <a:pt x="1990" y="564"/>
                    <a:pt x="2070" y="492"/>
                    <a:pt x="2153" y="422"/>
                  </a:cubicBezTo>
                  <a:lnTo>
                    <a:pt x="2083" y="340"/>
                  </a:lnTo>
                  <a:close/>
                  <a:moveTo>
                    <a:pt x="1684" y="705"/>
                  </a:moveTo>
                  <a:cubicBezTo>
                    <a:pt x="1607" y="785"/>
                    <a:pt x="1532" y="862"/>
                    <a:pt x="1460" y="940"/>
                  </a:cubicBezTo>
                  <a:lnTo>
                    <a:pt x="1539" y="1013"/>
                  </a:lnTo>
                  <a:lnTo>
                    <a:pt x="1539" y="1013"/>
                  </a:lnTo>
                  <a:cubicBezTo>
                    <a:pt x="1610" y="936"/>
                    <a:pt x="1685" y="859"/>
                    <a:pt x="1761" y="783"/>
                  </a:cubicBezTo>
                  <a:lnTo>
                    <a:pt x="1684" y="705"/>
                  </a:lnTo>
                  <a:close/>
                  <a:moveTo>
                    <a:pt x="1539" y="1013"/>
                  </a:moveTo>
                  <a:cubicBezTo>
                    <a:pt x="1538" y="1013"/>
                    <a:pt x="1538" y="1014"/>
                    <a:pt x="1537" y="1014"/>
                  </a:cubicBezTo>
                  <a:lnTo>
                    <a:pt x="1540" y="1014"/>
                  </a:lnTo>
                  <a:lnTo>
                    <a:pt x="1539" y="1013"/>
                  </a:lnTo>
                  <a:close/>
                  <a:moveTo>
                    <a:pt x="1313" y="1102"/>
                  </a:moveTo>
                  <a:cubicBezTo>
                    <a:pt x="1241" y="1184"/>
                    <a:pt x="1172" y="1269"/>
                    <a:pt x="1105" y="1352"/>
                  </a:cubicBezTo>
                  <a:lnTo>
                    <a:pt x="1190" y="1419"/>
                  </a:lnTo>
                  <a:cubicBezTo>
                    <a:pt x="1254" y="1339"/>
                    <a:pt x="1324" y="1256"/>
                    <a:pt x="1396" y="1174"/>
                  </a:cubicBezTo>
                  <a:lnTo>
                    <a:pt x="1313" y="1102"/>
                  </a:lnTo>
                  <a:close/>
                  <a:moveTo>
                    <a:pt x="974" y="1521"/>
                  </a:moveTo>
                  <a:cubicBezTo>
                    <a:pt x="904" y="1612"/>
                    <a:pt x="842" y="1699"/>
                    <a:pt x="780" y="1784"/>
                  </a:cubicBezTo>
                  <a:lnTo>
                    <a:pt x="871" y="1846"/>
                  </a:lnTo>
                  <a:cubicBezTo>
                    <a:pt x="930" y="1761"/>
                    <a:pt x="992" y="1676"/>
                    <a:pt x="1059" y="1586"/>
                  </a:cubicBezTo>
                  <a:lnTo>
                    <a:pt x="974" y="1521"/>
                  </a:lnTo>
                  <a:close/>
                  <a:moveTo>
                    <a:pt x="659" y="1967"/>
                  </a:moveTo>
                  <a:cubicBezTo>
                    <a:pt x="598" y="2060"/>
                    <a:pt x="541" y="2152"/>
                    <a:pt x="487" y="2242"/>
                  </a:cubicBezTo>
                  <a:lnTo>
                    <a:pt x="580" y="2295"/>
                  </a:lnTo>
                  <a:lnTo>
                    <a:pt x="580" y="2295"/>
                  </a:lnTo>
                  <a:cubicBezTo>
                    <a:pt x="634" y="2206"/>
                    <a:pt x="691" y="2116"/>
                    <a:pt x="752" y="2026"/>
                  </a:cubicBezTo>
                  <a:lnTo>
                    <a:pt x="659" y="1967"/>
                  </a:lnTo>
                  <a:close/>
                  <a:moveTo>
                    <a:pt x="580" y="2295"/>
                  </a:moveTo>
                  <a:cubicBezTo>
                    <a:pt x="580" y="2296"/>
                    <a:pt x="580" y="2296"/>
                    <a:pt x="580" y="2296"/>
                  </a:cubicBezTo>
                  <a:lnTo>
                    <a:pt x="582" y="2296"/>
                  </a:lnTo>
                  <a:lnTo>
                    <a:pt x="580" y="2295"/>
                  </a:lnTo>
                  <a:close/>
                  <a:moveTo>
                    <a:pt x="379" y="2428"/>
                  </a:moveTo>
                  <a:cubicBezTo>
                    <a:pt x="325" y="2528"/>
                    <a:pt x="273" y="2626"/>
                    <a:pt x="227" y="2716"/>
                  </a:cubicBezTo>
                  <a:lnTo>
                    <a:pt x="325" y="2765"/>
                  </a:lnTo>
                  <a:cubicBezTo>
                    <a:pt x="369" y="2675"/>
                    <a:pt x="418" y="2580"/>
                    <a:pt x="474" y="2482"/>
                  </a:cubicBezTo>
                  <a:lnTo>
                    <a:pt x="379" y="2428"/>
                  </a:lnTo>
                  <a:close/>
                  <a:moveTo>
                    <a:pt x="132" y="2912"/>
                  </a:moveTo>
                  <a:cubicBezTo>
                    <a:pt x="85" y="3012"/>
                    <a:pt x="42" y="3112"/>
                    <a:pt x="0" y="3210"/>
                  </a:cubicBezTo>
                  <a:lnTo>
                    <a:pt x="103" y="3251"/>
                  </a:lnTo>
                  <a:cubicBezTo>
                    <a:pt x="142" y="3154"/>
                    <a:pt x="183" y="3056"/>
                    <a:pt x="230" y="2955"/>
                  </a:cubicBezTo>
                  <a:lnTo>
                    <a:pt x="132" y="29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3" name="CustomShape 42"/>
            <p:cNvSpPr/>
            <p:nvPr/>
          </p:nvSpPr>
          <p:spPr>
            <a:xfrm>
              <a:off x="8183880" y="504360"/>
              <a:ext cx="281520" cy="216360"/>
            </a:xfrm>
            <a:custGeom>
              <a:avLst/>
              <a:gdLst/>
              <a:ahLst/>
              <a:cxnLst/>
              <a:rect l="l" t="t" r="r" b="b"/>
              <a:pathLst>
                <a:path w="4038" h="3843">
                  <a:moveTo>
                    <a:pt x="838" y="1"/>
                  </a:moveTo>
                  <a:cubicBezTo>
                    <a:pt x="838" y="1"/>
                    <a:pt x="838" y="1"/>
                    <a:pt x="838" y="1"/>
                  </a:cubicBezTo>
                  <a:cubicBezTo>
                    <a:pt x="665" y="6"/>
                    <a:pt x="1" y="902"/>
                    <a:pt x="1" y="902"/>
                  </a:cubicBezTo>
                  <a:lnTo>
                    <a:pt x="2158" y="3368"/>
                  </a:lnTo>
                  <a:cubicBezTo>
                    <a:pt x="2158" y="3368"/>
                    <a:pt x="2665" y="3800"/>
                    <a:pt x="2735" y="3841"/>
                  </a:cubicBezTo>
                  <a:cubicBezTo>
                    <a:pt x="2736" y="3842"/>
                    <a:pt x="2737" y="3842"/>
                    <a:pt x="2739" y="3842"/>
                  </a:cubicBezTo>
                  <a:cubicBezTo>
                    <a:pt x="2840" y="3842"/>
                    <a:pt x="3943" y="2566"/>
                    <a:pt x="3989" y="2464"/>
                  </a:cubicBezTo>
                  <a:cubicBezTo>
                    <a:pt x="4037" y="2364"/>
                    <a:pt x="3505" y="1944"/>
                    <a:pt x="3505" y="1944"/>
                  </a:cubicBezTo>
                  <a:cubicBezTo>
                    <a:pt x="3505" y="1944"/>
                    <a:pt x="1014" y="1"/>
                    <a:pt x="838" y="1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4" name="CustomShape 43"/>
            <p:cNvSpPr/>
            <p:nvPr/>
          </p:nvSpPr>
          <p:spPr>
            <a:xfrm>
              <a:off x="8347320" y="628200"/>
              <a:ext cx="37080" cy="34560"/>
            </a:xfrm>
            <a:custGeom>
              <a:avLst/>
              <a:gdLst/>
              <a:ahLst/>
              <a:cxnLst/>
              <a:rect l="l" t="t" r="r" b="b"/>
              <a:pathLst>
                <a:path w="533" h="613">
                  <a:moveTo>
                    <a:pt x="458" y="0"/>
                  </a:moveTo>
                  <a:cubicBezTo>
                    <a:pt x="283" y="167"/>
                    <a:pt x="129" y="353"/>
                    <a:pt x="0" y="559"/>
                  </a:cubicBezTo>
                  <a:lnTo>
                    <a:pt x="93" y="613"/>
                  </a:lnTo>
                  <a:cubicBezTo>
                    <a:pt x="216" y="417"/>
                    <a:pt x="366" y="237"/>
                    <a:pt x="533" y="77"/>
                  </a:cubicBez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5" name="CustomShape 44"/>
            <p:cNvSpPr/>
            <p:nvPr/>
          </p:nvSpPr>
          <p:spPr>
            <a:xfrm>
              <a:off x="8198640" y="446040"/>
              <a:ext cx="333000" cy="195480"/>
            </a:xfrm>
            <a:custGeom>
              <a:avLst/>
              <a:gdLst/>
              <a:ahLst/>
              <a:cxnLst/>
              <a:rect l="l" t="t" r="r" b="b"/>
              <a:pathLst>
                <a:path w="4773" h="3479">
                  <a:moveTo>
                    <a:pt x="1326" y="1"/>
                  </a:moveTo>
                  <a:cubicBezTo>
                    <a:pt x="536" y="405"/>
                    <a:pt x="62" y="1138"/>
                    <a:pt x="62" y="1138"/>
                  </a:cubicBezTo>
                  <a:cubicBezTo>
                    <a:pt x="0" y="1283"/>
                    <a:pt x="2505" y="3453"/>
                    <a:pt x="2652" y="3478"/>
                  </a:cubicBezTo>
                  <a:cubicBezTo>
                    <a:pt x="3131" y="3079"/>
                    <a:pt x="3637" y="2940"/>
                    <a:pt x="4113" y="2940"/>
                  </a:cubicBezTo>
                  <a:cubicBezTo>
                    <a:pt x="4342" y="2940"/>
                    <a:pt x="4564" y="2972"/>
                    <a:pt x="4773" y="3023"/>
                  </a:cubicBezTo>
                  <a:cubicBezTo>
                    <a:pt x="2889" y="2011"/>
                    <a:pt x="1707" y="698"/>
                    <a:pt x="1326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6" name="CustomShape 45"/>
            <p:cNvSpPr/>
            <p:nvPr/>
          </p:nvSpPr>
          <p:spPr>
            <a:xfrm>
              <a:off x="8107920" y="525240"/>
              <a:ext cx="259920" cy="237240"/>
            </a:xfrm>
            <a:custGeom>
              <a:avLst/>
              <a:gdLst/>
              <a:ahLst/>
              <a:cxnLst/>
              <a:rect l="l" t="t" r="r" b="b"/>
              <a:pathLst>
                <a:path w="3726" h="4223">
                  <a:moveTo>
                    <a:pt x="1149" y="0"/>
                  </a:moveTo>
                  <a:cubicBezTo>
                    <a:pt x="621" y="211"/>
                    <a:pt x="155" y="832"/>
                    <a:pt x="1" y="1169"/>
                  </a:cubicBezTo>
                  <a:cubicBezTo>
                    <a:pt x="317" y="1689"/>
                    <a:pt x="3151" y="3895"/>
                    <a:pt x="3726" y="4222"/>
                  </a:cubicBezTo>
                  <a:cubicBezTo>
                    <a:pt x="3157" y="3403"/>
                    <a:pt x="3615" y="2649"/>
                    <a:pt x="3682" y="2363"/>
                  </a:cubicBezTo>
                  <a:cubicBezTo>
                    <a:pt x="2603" y="1434"/>
                    <a:pt x="1149" y="0"/>
                    <a:pt x="1149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7" name="CustomShape 46"/>
            <p:cNvSpPr/>
            <p:nvPr/>
          </p:nvSpPr>
          <p:spPr>
            <a:xfrm>
              <a:off x="8179200" y="502200"/>
              <a:ext cx="70920" cy="55800"/>
            </a:xfrm>
            <a:custGeom>
              <a:avLst/>
              <a:gdLst/>
              <a:ahLst/>
              <a:cxnLst/>
              <a:rect l="l" t="t" r="r" b="b"/>
              <a:pathLst>
                <a:path w="1017" h="991">
                  <a:moveTo>
                    <a:pt x="944" y="0"/>
                  </a:moveTo>
                  <a:cubicBezTo>
                    <a:pt x="935" y="0"/>
                    <a:pt x="926" y="2"/>
                    <a:pt x="917" y="7"/>
                  </a:cubicBezTo>
                  <a:cubicBezTo>
                    <a:pt x="317" y="331"/>
                    <a:pt x="29" y="893"/>
                    <a:pt x="16" y="916"/>
                  </a:cubicBezTo>
                  <a:cubicBezTo>
                    <a:pt x="0" y="958"/>
                    <a:pt x="34" y="991"/>
                    <a:pt x="68" y="991"/>
                  </a:cubicBezTo>
                  <a:cubicBezTo>
                    <a:pt x="85" y="991"/>
                    <a:pt x="102" y="983"/>
                    <a:pt x="114" y="965"/>
                  </a:cubicBezTo>
                  <a:cubicBezTo>
                    <a:pt x="116" y="960"/>
                    <a:pt x="400" y="409"/>
                    <a:pt x="968" y="102"/>
                  </a:cubicBezTo>
                  <a:lnTo>
                    <a:pt x="986" y="90"/>
                  </a:lnTo>
                  <a:cubicBezTo>
                    <a:pt x="1016" y="51"/>
                    <a:pt x="986" y="0"/>
                    <a:pt x="9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8" name="CustomShape 47"/>
            <p:cNvSpPr/>
            <p:nvPr/>
          </p:nvSpPr>
          <p:spPr>
            <a:xfrm>
              <a:off x="8216280" y="539280"/>
              <a:ext cx="74160" cy="12600"/>
            </a:xfrm>
            <a:custGeom>
              <a:avLst/>
              <a:gdLst/>
              <a:ahLst/>
              <a:cxnLst/>
              <a:rect l="l" t="t" r="r" b="b"/>
              <a:pathLst>
                <a:path w="1062" h="226">
                  <a:moveTo>
                    <a:pt x="846" y="0"/>
                  </a:moveTo>
                  <a:cubicBezTo>
                    <a:pt x="508" y="0"/>
                    <a:pt x="153" y="94"/>
                    <a:pt x="1" y="141"/>
                  </a:cubicBezTo>
                  <a:lnTo>
                    <a:pt x="91" y="226"/>
                  </a:lnTo>
                  <a:cubicBezTo>
                    <a:pt x="261" y="180"/>
                    <a:pt x="563" y="109"/>
                    <a:pt x="846" y="109"/>
                  </a:cubicBezTo>
                  <a:cubicBezTo>
                    <a:pt x="894" y="109"/>
                    <a:pt x="941" y="111"/>
                    <a:pt x="987" y="115"/>
                  </a:cubicBezTo>
                  <a:cubicBezTo>
                    <a:pt x="989" y="116"/>
                    <a:pt x="991" y="116"/>
                    <a:pt x="994" y="116"/>
                  </a:cubicBezTo>
                  <a:cubicBezTo>
                    <a:pt x="1009" y="116"/>
                    <a:pt x="1024" y="108"/>
                    <a:pt x="1033" y="95"/>
                  </a:cubicBezTo>
                  <a:cubicBezTo>
                    <a:pt x="1061" y="61"/>
                    <a:pt x="1041" y="12"/>
                    <a:pt x="997" y="7"/>
                  </a:cubicBezTo>
                  <a:cubicBezTo>
                    <a:pt x="948" y="2"/>
                    <a:pt x="897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9" name="CustomShape 48"/>
            <p:cNvSpPr/>
            <p:nvPr/>
          </p:nvSpPr>
          <p:spPr>
            <a:xfrm>
              <a:off x="8256960" y="572400"/>
              <a:ext cx="73080" cy="11520"/>
            </a:xfrm>
            <a:custGeom>
              <a:avLst/>
              <a:gdLst/>
              <a:ahLst/>
              <a:cxnLst/>
              <a:rect l="l" t="t" r="r" b="b"/>
              <a:pathLst>
                <a:path w="1051" h="210">
                  <a:moveTo>
                    <a:pt x="889" y="0"/>
                  </a:moveTo>
                  <a:cubicBezTo>
                    <a:pt x="563" y="0"/>
                    <a:pt x="194" y="75"/>
                    <a:pt x="0" y="119"/>
                  </a:cubicBezTo>
                  <a:lnTo>
                    <a:pt x="95" y="209"/>
                  </a:lnTo>
                  <a:cubicBezTo>
                    <a:pt x="296" y="168"/>
                    <a:pt x="610" y="111"/>
                    <a:pt x="888" y="111"/>
                  </a:cubicBezTo>
                  <a:cubicBezTo>
                    <a:pt x="924" y="111"/>
                    <a:pt x="960" y="112"/>
                    <a:pt x="994" y="114"/>
                  </a:cubicBezTo>
                  <a:cubicBezTo>
                    <a:pt x="1009" y="114"/>
                    <a:pt x="1027" y="106"/>
                    <a:pt x="1038" y="93"/>
                  </a:cubicBezTo>
                  <a:cubicBezTo>
                    <a:pt x="1045" y="83"/>
                    <a:pt x="1051" y="73"/>
                    <a:pt x="1051" y="63"/>
                  </a:cubicBezTo>
                  <a:cubicBezTo>
                    <a:pt x="1051" y="32"/>
                    <a:pt x="1027" y="6"/>
                    <a:pt x="999" y="3"/>
                  </a:cubicBezTo>
                  <a:cubicBezTo>
                    <a:pt x="963" y="1"/>
                    <a:pt x="927" y="0"/>
                    <a:pt x="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0" name="CustomShape 49"/>
            <p:cNvSpPr/>
            <p:nvPr/>
          </p:nvSpPr>
          <p:spPr>
            <a:xfrm>
              <a:off x="8336160" y="626400"/>
              <a:ext cx="52200" cy="15840"/>
            </a:xfrm>
            <a:custGeom>
              <a:avLst/>
              <a:gdLst/>
              <a:ahLst/>
              <a:cxnLst/>
              <a:rect l="l" t="t" r="r" b="b"/>
              <a:pathLst>
                <a:path w="754" h="284">
                  <a:moveTo>
                    <a:pt x="681" y="0"/>
                  </a:moveTo>
                  <a:cubicBezTo>
                    <a:pt x="676" y="0"/>
                    <a:pt x="670" y="1"/>
                    <a:pt x="665" y="3"/>
                  </a:cubicBezTo>
                  <a:lnTo>
                    <a:pt x="0" y="201"/>
                  </a:lnTo>
                  <a:lnTo>
                    <a:pt x="96" y="283"/>
                  </a:lnTo>
                  <a:lnTo>
                    <a:pt x="695" y="106"/>
                  </a:lnTo>
                  <a:cubicBezTo>
                    <a:pt x="706" y="103"/>
                    <a:pt x="716" y="98"/>
                    <a:pt x="721" y="90"/>
                  </a:cubicBezTo>
                  <a:cubicBezTo>
                    <a:pt x="753" y="51"/>
                    <a:pt x="724" y="0"/>
                    <a:pt x="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1" name="CustomShape 50"/>
            <p:cNvSpPr/>
            <p:nvPr/>
          </p:nvSpPr>
          <p:spPr>
            <a:xfrm>
              <a:off x="8223480" y="534960"/>
              <a:ext cx="17640" cy="55080"/>
            </a:xfrm>
            <a:custGeom>
              <a:avLst/>
              <a:gdLst/>
              <a:ahLst/>
              <a:cxnLst/>
              <a:rect l="l" t="t" r="r" b="b"/>
              <a:pathLst>
                <a:path w="261" h="982">
                  <a:moveTo>
                    <a:pt x="93" y="1"/>
                  </a:moveTo>
                  <a:lnTo>
                    <a:pt x="93" y="1"/>
                  </a:lnTo>
                  <a:cubicBezTo>
                    <a:pt x="52" y="212"/>
                    <a:pt x="0" y="647"/>
                    <a:pt x="152" y="951"/>
                  </a:cubicBezTo>
                  <a:cubicBezTo>
                    <a:pt x="161" y="971"/>
                    <a:pt x="181" y="982"/>
                    <a:pt x="202" y="982"/>
                  </a:cubicBezTo>
                  <a:cubicBezTo>
                    <a:pt x="210" y="982"/>
                    <a:pt x="219" y="980"/>
                    <a:pt x="227" y="976"/>
                  </a:cubicBezTo>
                  <a:lnTo>
                    <a:pt x="245" y="961"/>
                  </a:lnTo>
                  <a:cubicBezTo>
                    <a:pt x="258" y="946"/>
                    <a:pt x="260" y="922"/>
                    <a:pt x="250" y="902"/>
                  </a:cubicBezTo>
                  <a:cubicBezTo>
                    <a:pt x="129" y="660"/>
                    <a:pt x="157" y="307"/>
                    <a:pt x="188" y="9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2" name="CustomShape 51"/>
            <p:cNvSpPr/>
            <p:nvPr/>
          </p:nvSpPr>
          <p:spPr>
            <a:xfrm>
              <a:off x="8265240" y="567360"/>
              <a:ext cx="14040" cy="56160"/>
            </a:xfrm>
            <a:custGeom>
              <a:avLst/>
              <a:gdLst/>
              <a:ahLst/>
              <a:cxnLst/>
              <a:rect l="l" t="t" r="r" b="b"/>
              <a:pathLst>
                <a:path w="199" h="1000">
                  <a:moveTo>
                    <a:pt x="101" y="0"/>
                  </a:moveTo>
                  <a:cubicBezTo>
                    <a:pt x="55" y="276"/>
                    <a:pt x="1" y="700"/>
                    <a:pt x="70" y="958"/>
                  </a:cubicBezTo>
                  <a:cubicBezTo>
                    <a:pt x="77" y="983"/>
                    <a:pt x="98" y="999"/>
                    <a:pt x="121" y="999"/>
                  </a:cubicBezTo>
                  <a:cubicBezTo>
                    <a:pt x="126" y="999"/>
                    <a:pt x="132" y="999"/>
                    <a:pt x="137" y="997"/>
                  </a:cubicBezTo>
                  <a:cubicBezTo>
                    <a:pt x="150" y="994"/>
                    <a:pt x="158" y="989"/>
                    <a:pt x="166" y="979"/>
                  </a:cubicBezTo>
                  <a:cubicBezTo>
                    <a:pt x="176" y="966"/>
                    <a:pt x="181" y="948"/>
                    <a:pt x="176" y="932"/>
                  </a:cubicBezTo>
                  <a:cubicBezTo>
                    <a:pt x="119" y="713"/>
                    <a:pt x="158" y="350"/>
                    <a:pt x="199" y="88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3" name="CustomShape 52"/>
            <p:cNvSpPr/>
            <p:nvPr/>
          </p:nvSpPr>
          <p:spPr>
            <a:xfrm>
              <a:off x="8345160" y="622440"/>
              <a:ext cx="13320" cy="42480"/>
            </a:xfrm>
            <a:custGeom>
              <a:avLst/>
              <a:gdLst/>
              <a:ahLst/>
              <a:cxnLst/>
              <a:rect l="l" t="t" r="r" b="b"/>
              <a:pathLst>
                <a:path w="194" h="762">
                  <a:moveTo>
                    <a:pt x="95" y="0"/>
                  </a:moveTo>
                  <a:cubicBezTo>
                    <a:pt x="59" y="219"/>
                    <a:pt x="0" y="613"/>
                    <a:pt x="18" y="713"/>
                  </a:cubicBezTo>
                  <a:lnTo>
                    <a:pt x="16" y="713"/>
                  </a:lnTo>
                  <a:cubicBezTo>
                    <a:pt x="20" y="747"/>
                    <a:pt x="44" y="761"/>
                    <a:pt x="69" y="761"/>
                  </a:cubicBezTo>
                  <a:cubicBezTo>
                    <a:pt x="101" y="761"/>
                    <a:pt x="134" y="736"/>
                    <a:pt x="124" y="695"/>
                  </a:cubicBezTo>
                  <a:cubicBezTo>
                    <a:pt x="111" y="626"/>
                    <a:pt x="152" y="335"/>
                    <a:pt x="193" y="80"/>
                  </a:cubicBezTo>
                  <a:cubicBezTo>
                    <a:pt x="162" y="54"/>
                    <a:pt x="129" y="28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4" name="CustomShape 53"/>
            <p:cNvSpPr/>
            <p:nvPr/>
          </p:nvSpPr>
          <p:spPr>
            <a:xfrm>
              <a:off x="8334360" y="603720"/>
              <a:ext cx="119880" cy="114840"/>
            </a:xfrm>
            <a:custGeom>
              <a:avLst/>
              <a:gdLst/>
              <a:ahLst/>
              <a:cxnLst/>
              <a:rect l="l" t="t" r="r" b="b"/>
              <a:pathLst>
                <a:path w="1721" h="2047">
                  <a:moveTo>
                    <a:pt x="1435" y="108"/>
                  </a:moveTo>
                  <a:cubicBezTo>
                    <a:pt x="1466" y="108"/>
                    <a:pt x="1496" y="121"/>
                    <a:pt x="1517" y="145"/>
                  </a:cubicBezTo>
                  <a:cubicBezTo>
                    <a:pt x="1597" y="230"/>
                    <a:pt x="1602" y="309"/>
                    <a:pt x="1535" y="389"/>
                  </a:cubicBezTo>
                  <a:cubicBezTo>
                    <a:pt x="1380" y="580"/>
                    <a:pt x="916" y="706"/>
                    <a:pt x="632" y="706"/>
                  </a:cubicBezTo>
                  <a:cubicBezTo>
                    <a:pt x="629" y="706"/>
                    <a:pt x="627" y="706"/>
                    <a:pt x="624" y="706"/>
                  </a:cubicBezTo>
                  <a:cubicBezTo>
                    <a:pt x="822" y="490"/>
                    <a:pt x="1208" y="114"/>
                    <a:pt x="1427" y="109"/>
                  </a:cubicBezTo>
                  <a:cubicBezTo>
                    <a:pt x="1430" y="108"/>
                    <a:pt x="1433" y="108"/>
                    <a:pt x="1435" y="108"/>
                  </a:cubicBezTo>
                  <a:close/>
                  <a:moveTo>
                    <a:pt x="482" y="907"/>
                  </a:moveTo>
                  <a:cubicBezTo>
                    <a:pt x="639" y="1324"/>
                    <a:pt x="670" y="1728"/>
                    <a:pt x="547" y="1877"/>
                  </a:cubicBezTo>
                  <a:cubicBezTo>
                    <a:pt x="513" y="1918"/>
                    <a:pt x="468" y="1938"/>
                    <a:pt x="411" y="1938"/>
                  </a:cubicBezTo>
                  <a:cubicBezTo>
                    <a:pt x="389" y="1938"/>
                    <a:pt x="364" y="1935"/>
                    <a:pt x="338" y="1929"/>
                  </a:cubicBezTo>
                  <a:cubicBezTo>
                    <a:pt x="294" y="1918"/>
                    <a:pt x="258" y="1887"/>
                    <a:pt x="240" y="1846"/>
                  </a:cubicBezTo>
                  <a:lnTo>
                    <a:pt x="238" y="1846"/>
                  </a:lnTo>
                  <a:cubicBezTo>
                    <a:pt x="150" y="1645"/>
                    <a:pt x="351" y="1169"/>
                    <a:pt x="482" y="907"/>
                  </a:cubicBezTo>
                  <a:close/>
                  <a:moveTo>
                    <a:pt x="1433" y="0"/>
                  </a:moveTo>
                  <a:cubicBezTo>
                    <a:pt x="1430" y="0"/>
                    <a:pt x="1427" y="0"/>
                    <a:pt x="1424" y="0"/>
                  </a:cubicBezTo>
                  <a:cubicBezTo>
                    <a:pt x="1082" y="8"/>
                    <a:pt x="534" y="644"/>
                    <a:pt x="472" y="716"/>
                  </a:cubicBezTo>
                  <a:lnTo>
                    <a:pt x="464" y="732"/>
                  </a:lnTo>
                  <a:lnTo>
                    <a:pt x="441" y="755"/>
                  </a:lnTo>
                  <a:cubicBezTo>
                    <a:pt x="397" y="837"/>
                    <a:pt x="1" y="1568"/>
                    <a:pt x="142" y="1890"/>
                  </a:cubicBezTo>
                  <a:cubicBezTo>
                    <a:pt x="173" y="1962"/>
                    <a:pt x="238" y="2016"/>
                    <a:pt x="315" y="2034"/>
                  </a:cubicBezTo>
                  <a:cubicBezTo>
                    <a:pt x="351" y="2043"/>
                    <a:pt x="384" y="2047"/>
                    <a:pt x="414" y="2047"/>
                  </a:cubicBezTo>
                  <a:cubicBezTo>
                    <a:pt x="524" y="2047"/>
                    <a:pt x="591" y="1995"/>
                    <a:pt x="631" y="1947"/>
                  </a:cubicBezTo>
                  <a:cubicBezTo>
                    <a:pt x="814" y="1725"/>
                    <a:pt x="724" y="1216"/>
                    <a:pt x="562" y="811"/>
                  </a:cubicBezTo>
                  <a:lnTo>
                    <a:pt x="562" y="811"/>
                  </a:lnTo>
                  <a:cubicBezTo>
                    <a:pt x="584" y="813"/>
                    <a:pt x="608" y="814"/>
                    <a:pt x="632" y="814"/>
                  </a:cubicBezTo>
                  <a:cubicBezTo>
                    <a:pt x="943" y="814"/>
                    <a:pt x="1436" y="680"/>
                    <a:pt x="1620" y="459"/>
                  </a:cubicBezTo>
                  <a:cubicBezTo>
                    <a:pt x="1720" y="335"/>
                    <a:pt x="1713" y="196"/>
                    <a:pt x="1597" y="73"/>
                  </a:cubicBezTo>
                  <a:cubicBezTo>
                    <a:pt x="1555" y="26"/>
                    <a:pt x="1495" y="0"/>
                    <a:pt x="1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5" name="CustomShape 54"/>
            <p:cNvSpPr/>
            <p:nvPr/>
          </p:nvSpPr>
          <p:spPr>
            <a:xfrm>
              <a:off x="8360280" y="637200"/>
              <a:ext cx="20160" cy="16560"/>
            </a:xfrm>
            <a:custGeom>
              <a:avLst/>
              <a:gdLst/>
              <a:ahLst/>
              <a:cxnLst/>
              <a:rect l="l" t="t" r="r" b="b"/>
              <a:pathLst>
                <a:path w="290" h="299">
                  <a:moveTo>
                    <a:pt x="78" y="0"/>
                  </a:moveTo>
                  <a:cubicBezTo>
                    <a:pt x="37" y="0"/>
                    <a:pt x="0" y="49"/>
                    <a:pt x="34" y="91"/>
                  </a:cubicBezTo>
                  <a:lnTo>
                    <a:pt x="189" y="279"/>
                  </a:lnTo>
                  <a:cubicBezTo>
                    <a:pt x="199" y="292"/>
                    <a:pt x="214" y="298"/>
                    <a:pt x="229" y="298"/>
                  </a:cubicBezTo>
                  <a:cubicBezTo>
                    <a:pt x="241" y="298"/>
                    <a:pt x="253" y="294"/>
                    <a:pt x="263" y="286"/>
                  </a:cubicBezTo>
                  <a:lnTo>
                    <a:pt x="271" y="279"/>
                  </a:lnTo>
                  <a:cubicBezTo>
                    <a:pt x="289" y="258"/>
                    <a:pt x="289" y="230"/>
                    <a:pt x="271" y="209"/>
                  </a:cubicBezTo>
                  <a:lnTo>
                    <a:pt x="119" y="21"/>
                  </a:lnTo>
                  <a:cubicBezTo>
                    <a:pt x="107" y="6"/>
                    <a:pt x="92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6" name="CustomShape 55"/>
            <p:cNvSpPr/>
            <p:nvPr/>
          </p:nvSpPr>
          <p:spPr>
            <a:xfrm>
              <a:off x="8355960" y="642240"/>
              <a:ext cx="25920" cy="12240"/>
            </a:xfrm>
            <a:custGeom>
              <a:avLst/>
              <a:gdLst/>
              <a:ahLst/>
              <a:cxnLst/>
              <a:rect l="l" t="t" r="r" b="b"/>
              <a:pathLst>
                <a:path w="374" h="228">
                  <a:moveTo>
                    <a:pt x="63" y="0"/>
                  </a:moveTo>
                  <a:cubicBezTo>
                    <a:pt x="43" y="0"/>
                    <a:pt x="25" y="11"/>
                    <a:pt x="16" y="29"/>
                  </a:cubicBezTo>
                  <a:cubicBezTo>
                    <a:pt x="1" y="57"/>
                    <a:pt x="14" y="88"/>
                    <a:pt x="39" y="104"/>
                  </a:cubicBezTo>
                  <a:lnTo>
                    <a:pt x="289" y="222"/>
                  </a:lnTo>
                  <a:cubicBezTo>
                    <a:pt x="297" y="226"/>
                    <a:pt x="305" y="227"/>
                    <a:pt x="313" y="227"/>
                  </a:cubicBezTo>
                  <a:cubicBezTo>
                    <a:pt x="329" y="227"/>
                    <a:pt x="343" y="221"/>
                    <a:pt x="353" y="209"/>
                  </a:cubicBezTo>
                  <a:lnTo>
                    <a:pt x="361" y="196"/>
                  </a:lnTo>
                  <a:cubicBezTo>
                    <a:pt x="374" y="171"/>
                    <a:pt x="364" y="137"/>
                    <a:pt x="335" y="124"/>
                  </a:cubicBezTo>
                  <a:lnTo>
                    <a:pt x="88" y="6"/>
                  </a:ln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7" name="CustomShape 56"/>
            <p:cNvSpPr/>
            <p:nvPr/>
          </p:nvSpPr>
          <p:spPr>
            <a:xfrm>
              <a:off x="8161920" y="597960"/>
              <a:ext cx="157320" cy="54360"/>
            </a:xfrm>
            <a:custGeom>
              <a:avLst/>
              <a:gdLst/>
              <a:ahLst/>
              <a:cxnLst/>
              <a:rect l="l" t="t" r="r" b="b"/>
              <a:pathLst>
                <a:path w="2256" h="969">
                  <a:moveTo>
                    <a:pt x="621" y="0"/>
                  </a:moveTo>
                  <a:cubicBezTo>
                    <a:pt x="462" y="6"/>
                    <a:pt x="130" y="456"/>
                    <a:pt x="1" y="649"/>
                  </a:cubicBezTo>
                  <a:lnTo>
                    <a:pt x="93" y="729"/>
                  </a:lnTo>
                  <a:cubicBezTo>
                    <a:pt x="301" y="414"/>
                    <a:pt x="557" y="109"/>
                    <a:pt x="623" y="109"/>
                  </a:cubicBezTo>
                  <a:cubicBezTo>
                    <a:pt x="623" y="109"/>
                    <a:pt x="624" y="109"/>
                    <a:pt x="624" y="109"/>
                  </a:cubicBezTo>
                  <a:cubicBezTo>
                    <a:pt x="714" y="240"/>
                    <a:pt x="1525" y="968"/>
                    <a:pt x="1684" y="968"/>
                  </a:cubicBezTo>
                  <a:cubicBezTo>
                    <a:pt x="1684" y="968"/>
                    <a:pt x="1684" y="968"/>
                    <a:pt x="1684" y="968"/>
                  </a:cubicBezTo>
                  <a:cubicBezTo>
                    <a:pt x="1800" y="966"/>
                    <a:pt x="2094" y="667"/>
                    <a:pt x="2256" y="492"/>
                  </a:cubicBezTo>
                  <a:lnTo>
                    <a:pt x="2176" y="417"/>
                  </a:lnTo>
                  <a:cubicBezTo>
                    <a:pt x="1973" y="634"/>
                    <a:pt x="1741" y="853"/>
                    <a:pt x="1679" y="860"/>
                  </a:cubicBezTo>
                  <a:cubicBezTo>
                    <a:pt x="1571" y="842"/>
                    <a:pt x="819" y="201"/>
                    <a:pt x="706" y="44"/>
                  </a:cubicBezTo>
                  <a:cubicBezTo>
                    <a:pt x="686" y="16"/>
                    <a:pt x="655" y="0"/>
                    <a:pt x="621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8" name="CustomShape 57"/>
            <p:cNvSpPr/>
            <p:nvPr/>
          </p:nvSpPr>
          <p:spPr>
            <a:xfrm>
              <a:off x="8293320" y="491760"/>
              <a:ext cx="81360" cy="119160"/>
            </a:xfrm>
            <a:custGeom>
              <a:avLst/>
              <a:gdLst/>
              <a:ahLst/>
              <a:cxnLst/>
              <a:rect l="l" t="t" r="r" b="b"/>
              <a:pathLst>
                <a:path w="1167" h="2122">
                  <a:moveTo>
                    <a:pt x="562" y="0"/>
                  </a:moveTo>
                  <a:cubicBezTo>
                    <a:pt x="1" y="415"/>
                    <a:pt x="45" y="502"/>
                    <a:pt x="65" y="541"/>
                  </a:cubicBezTo>
                  <a:cubicBezTo>
                    <a:pt x="83" y="577"/>
                    <a:pt x="158" y="641"/>
                    <a:pt x="361" y="808"/>
                  </a:cubicBezTo>
                  <a:cubicBezTo>
                    <a:pt x="557" y="968"/>
                    <a:pt x="1010" y="1341"/>
                    <a:pt x="1010" y="1434"/>
                  </a:cubicBezTo>
                  <a:cubicBezTo>
                    <a:pt x="971" y="1519"/>
                    <a:pt x="711" y="1823"/>
                    <a:pt x="513" y="2052"/>
                  </a:cubicBezTo>
                  <a:lnTo>
                    <a:pt x="595" y="2121"/>
                  </a:lnTo>
                  <a:cubicBezTo>
                    <a:pt x="686" y="2018"/>
                    <a:pt x="794" y="1892"/>
                    <a:pt x="889" y="1776"/>
                  </a:cubicBezTo>
                  <a:cubicBezTo>
                    <a:pt x="994" y="1648"/>
                    <a:pt x="1085" y="1532"/>
                    <a:pt x="1110" y="1475"/>
                  </a:cubicBezTo>
                  <a:cubicBezTo>
                    <a:pt x="1167" y="1354"/>
                    <a:pt x="956" y="1156"/>
                    <a:pt x="431" y="723"/>
                  </a:cubicBezTo>
                  <a:cubicBezTo>
                    <a:pt x="323" y="636"/>
                    <a:pt x="199" y="536"/>
                    <a:pt x="168" y="497"/>
                  </a:cubicBezTo>
                  <a:cubicBezTo>
                    <a:pt x="196" y="433"/>
                    <a:pt x="418" y="242"/>
                    <a:pt x="637" y="80"/>
                  </a:cubicBezTo>
                  <a:cubicBezTo>
                    <a:pt x="613" y="54"/>
                    <a:pt x="585" y="26"/>
                    <a:pt x="562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9" name="CustomShape 58"/>
            <p:cNvSpPr/>
            <p:nvPr/>
          </p:nvSpPr>
          <p:spPr>
            <a:xfrm>
              <a:off x="8299440" y="599760"/>
              <a:ext cx="66240" cy="15840"/>
            </a:xfrm>
            <a:custGeom>
              <a:avLst/>
              <a:gdLst/>
              <a:ahLst/>
              <a:cxnLst/>
              <a:rect l="l" t="t" r="r" b="b"/>
              <a:pathLst>
                <a:path w="956" h="280">
                  <a:moveTo>
                    <a:pt x="903" y="0"/>
                  </a:moveTo>
                  <a:cubicBezTo>
                    <a:pt x="900" y="0"/>
                    <a:pt x="897" y="1"/>
                    <a:pt x="894" y="1"/>
                  </a:cubicBezTo>
                  <a:cubicBezTo>
                    <a:pt x="590" y="24"/>
                    <a:pt x="289" y="89"/>
                    <a:pt x="1" y="194"/>
                  </a:cubicBezTo>
                  <a:lnTo>
                    <a:pt x="91" y="279"/>
                  </a:lnTo>
                  <a:cubicBezTo>
                    <a:pt x="353" y="186"/>
                    <a:pt x="626" y="130"/>
                    <a:pt x="904" y="109"/>
                  </a:cubicBezTo>
                  <a:cubicBezTo>
                    <a:pt x="935" y="107"/>
                    <a:pt x="956" y="78"/>
                    <a:pt x="953" y="50"/>
                  </a:cubicBezTo>
                  <a:cubicBezTo>
                    <a:pt x="951" y="22"/>
                    <a:pt x="930" y="0"/>
                    <a:pt x="9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0" name="CustomShape 59"/>
            <p:cNvSpPr/>
            <p:nvPr/>
          </p:nvSpPr>
          <p:spPr>
            <a:xfrm>
              <a:off x="8305200" y="59688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220" h="968">
                  <a:moveTo>
                    <a:pt x="124" y="0"/>
                  </a:moveTo>
                  <a:cubicBezTo>
                    <a:pt x="62" y="253"/>
                    <a:pt x="0" y="629"/>
                    <a:pt x="101" y="930"/>
                  </a:cubicBezTo>
                  <a:cubicBezTo>
                    <a:pt x="107" y="953"/>
                    <a:pt x="129" y="968"/>
                    <a:pt x="153" y="968"/>
                  </a:cubicBezTo>
                  <a:cubicBezTo>
                    <a:pt x="158" y="968"/>
                    <a:pt x="163" y="967"/>
                    <a:pt x="168" y="966"/>
                  </a:cubicBezTo>
                  <a:cubicBezTo>
                    <a:pt x="178" y="963"/>
                    <a:pt x="186" y="956"/>
                    <a:pt x="193" y="948"/>
                  </a:cubicBezTo>
                  <a:cubicBezTo>
                    <a:pt x="204" y="935"/>
                    <a:pt x="209" y="914"/>
                    <a:pt x="204" y="896"/>
                  </a:cubicBezTo>
                  <a:cubicBezTo>
                    <a:pt x="121" y="641"/>
                    <a:pt x="162" y="317"/>
                    <a:pt x="219" y="8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61" name="CustomShape 60"/>
          <p:cNvSpPr/>
          <p:nvPr/>
        </p:nvSpPr>
        <p:spPr>
          <a:xfrm>
            <a:off x="360000" y="412920"/>
            <a:ext cx="576360" cy="523080"/>
          </a:xfrm>
          <a:custGeom>
            <a:avLst/>
            <a:gdLst/>
            <a:ahLst/>
            <a:cxnLst/>
            <a:rect l="l" t="t" r="r" b="b"/>
            <a:pathLst>
              <a:path w="2799" h="2552">
                <a:moveTo>
                  <a:pt x="1369" y="0"/>
                </a:moveTo>
                <a:cubicBezTo>
                  <a:pt x="1167" y="24"/>
                  <a:pt x="917" y="715"/>
                  <a:pt x="917" y="715"/>
                </a:cubicBezTo>
                <a:cubicBezTo>
                  <a:pt x="917" y="715"/>
                  <a:pt x="904" y="714"/>
                  <a:pt x="882" y="714"/>
                </a:cubicBezTo>
                <a:cubicBezTo>
                  <a:pt x="737" y="714"/>
                  <a:pt x="188" y="723"/>
                  <a:pt x="95" y="857"/>
                </a:cubicBezTo>
                <a:cubicBezTo>
                  <a:pt x="0" y="1000"/>
                  <a:pt x="679" y="1417"/>
                  <a:pt x="679" y="1417"/>
                </a:cubicBezTo>
                <a:cubicBezTo>
                  <a:pt x="679" y="1417"/>
                  <a:pt x="357" y="2203"/>
                  <a:pt x="429" y="2310"/>
                </a:cubicBezTo>
                <a:cubicBezTo>
                  <a:pt x="437" y="2320"/>
                  <a:pt x="451" y="2325"/>
                  <a:pt x="471" y="2325"/>
                </a:cubicBezTo>
                <a:cubicBezTo>
                  <a:pt x="658" y="2325"/>
                  <a:pt x="1322" y="1905"/>
                  <a:pt x="1322" y="1905"/>
                </a:cubicBezTo>
                <a:cubicBezTo>
                  <a:pt x="1322" y="1905"/>
                  <a:pt x="1935" y="2552"/>
                  <a:pt x="2132" y="2552"/>
                </a:cubicBezTo>
                <a:cubicBezTo>
                  <a:pt x="2141" y="2552"/>
                  <a:pt x="2148" y="2550"/>
                  <a:pt x="2155" y="2548"/>
                </a:cubicBezTo>
                <a:cubicBezTo>
                  <a:pt x="2298" y="2489"/>
                  <a:pt x="2048" y="1465"/>
                  <a:pt x="2048" y="1465"/>
                </a:cubicBezTo>
                <a:cubicBezTo>
                  <a:pt x="2048" y="1465"/>
                  <a:pt x="2798" y="1131"/>
                  <a:pt x="2715" y="929"/>
                </a:cubicBezTo>
                <a:cubicBezTo>
                  <a:pt x="2656" y="753"/>
                  <a:pt x="2096" y="738"/>
                  <a:pt x="1894" y="738"/>
                </a:cubicBezTo>
                <a:cubicBezTo>
                  <a:pt x="1849" y="738"/>
                  <a:pt x="1822" y="738"/>
                  <a:pt x="1822" y="738"/>
                </a:cubicBezTo>
                <a:cubicBezTo>
                  <a:pt x="1822" y="738"/>
                  <a:pt x="1524" y="0"/>
                  <a:pt x="1369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2" name="CustomShape 61"/>
          <p:cNvSpPr/>
          <p:nvPr/>
        </p:nvSpPr>
        <p:spPr>
          <a:xfrm>
            <a:off x="961920" y="288000"/>
            <a:ext cx="190080" cy="171360"/>
          </a:xfrm>
          <a:custGeom>
            <a:avLst/>
            <a:gdLst/>
            <a:ahLst/>
            <a:cxnLst/>
            <a:rect l="l" t="t" r="r" b="b"/>
            <a:pathLst>
              <a:path w="1644" h="1487">
                <a:moveTo>
                  <a:pt x="412" y="0"/>
                </a:moveTo>
                <a:cubicBezTo>
                  <a:pt x="399" y="0"/>
                  <a:pt x="389" y="3"/>
                  <a:pt x="382" y="8"/>
                </a:cubicBezTo>
                <a:cubicBezTo>
                  <a:pt x="287" y="91"/>
                  <a:pt x="382" y="520"/>
                  <a:pt x="382" y="520"/>
                </a:cubicBezTo>
                <a:cubicBezTo>
                  <a:pt x="382" y="520"/>
                  <a:pt x="1" y="746"/>
                  <a:pt x="1" y="841"/>
                </a:cubicBezTo>
                <a:cubicBezTo>
                  <a:pt x="1" y="949"/>
                  <a:pt x="477" y="949"/>
                  <a:pt x="477" y="949"/>
                </a:cubicBezTo>
                <a:cubicBezTo>
                  <a:pt x="477" y="949"/>
                  <a:pt x="560" y="1449"/>
                  <a:pt x="632" y="1484"/>
                </a:cubicBezTo>
                <a:cubicBezTo>
                  <a:pt x="634" y="1486"/>
                  <a:pt x="637" y="1486"/>
                  <a:pt x="640" y="1486"/>
                </a:cubicBezTo>
                <a:cubicBezTo>
                  <a:pt x="720" y="1486"/>
                  <a:pt x="953" y="1008"/>
                  <a:pt x="953" y="1008"/>
                </a:cubicBezTo>
                <a:cubicBezTo>
                  <a:pt x="953" y="1008"/>
                  <a:pt x="1287" y="1099"/>
                  <a:pt x="1471" y="1099"/>
                </a:cubicBezTo>
                <a:cubicBezTo>
                  <a:pt x="1528" y="1099"/>
                  <a:pt x="1570" y="1090"/>
                  <a:pt x="1584" y="1068"/>
                </a:cubicBezTo>
                <a:cubicBezTo>
                  <a:pt x="1644" y="996"/>
                  <a:pt x="1191" y="544"/>
                  <a:pt x="1191" y="544"/>
                </a:cubicBezTo>
                <a:cubicBezTo>
                  <a:pt x="1191" y="544"/>
                  <a:pt x="1465" y="151"/>
                  <a:pt x="1358" y="68"/>
                </a:cubicBezTo>
                <a:cubicBezTo>
                  <a:pt x="1345" y="59"/>
                  <a:pt x="1327" y="55"/>
                  <a:pt x="1306" y="55"/>
                </a:cubicBezTo>
                <a:cubicBezTo>
                  <a:pt x="1159" y="55"/>
                  <a:pt x="858" y="246"/>
                  <a:pt x="858" y="246"/>
                </a:cubicBezTo>
                <a:cubicBezTo>
                  <a:pt x="858" y="246"/>
                  <a:pt x="533" y="0"/>
                  <a:pt x="412" y="0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3" name="Slika 2162"/>
          <p:cNvPicPr/>
          <p:nvPr/>
        </p:nvPicPr>
        <p:blipFill>
          <a:blip r:embed="rId2"/>
          <a:stretch/>
        </p:blipFill>
        <p:spPr>
          <a:xfrm rot="5400000">
            <a:off x="5244120" y="1595520"/>
            <a:ext cx="3551760" cy="2664000"/>
          </a:xfrm>
          <a:prstGeom prst="rect">
            <a:avLst/>
          </a:prstGeom>
          <a:ln>
            <a:noFill/>
          </a:ln>
        </p:spPr>
      </p:pic>
      <p:pic>
        <p:nvPicPr>
          <p:cNvPr id="2164" name="Slika 2163"/>
          <p:cNvPicPr/>
          <p:nvPr/>
        </p:nvPicPr>
        <p:blipFill>
          <a:blip r:embed="rId3"/>
          <a:stretch/>
        </p:blipFill>
        <p:spPr>
          <a:xfrm>
            <a:off x="720000" y="1224000"/>
            <a:ext cx="2592000" cy="3456000"/>
          </a:xfrm>
          <a:prstGeom prst="rect">
            <a:avLst/>
          </a:prstGeom>
          <a:ln>
            <a:noFill/>
          </a:ln>
        </p:spPr>
      </p:pic>
      <p:sp>
        <p:nvSpPr>
          <p:cNvPr id="2165" name="TextShape 1"/>
          <p:cNvSpPr txBox="1"/>
          <p:nvPr/>
        </p:nvSpPr>
        <p:spPr>
          <a:xfrm>
            <a:off x="792000" y="432000"/>
            <a:ext cx="748800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Natjecateljska igra - Tko će prije</a:t>
            </a:r>
          </a:p>
        </p:txBody>
      </p:sp>
      <p:grpSp>
        <p:nvGrpSpPr>
          <p:cNvPr id="2166" name="Group 2"/>
          <p:cNvGrpSpPr/>
          <p:nvPr/>
        </p:nvGrpSpPr>
        <p:grpSpPr>
          <a:xfrm>
            <a:off x="2742840" y="1080000"/>
            <a:ext cx="3377160" cy="3364560"/>
            <a:chOff x="2742840" y="1080000"/>
            <a:chExt cx="3377160" cy="3364560"/>
          </a:xfrm>
        </p:grpSpPr>
        <p:sp>
          <p:nvSpPr>
            <p:cNvPr id="2167" name="CustomShape 3"/>
            <p:cNvSpPr/>
            <p:nvPr/>
          </p:nvSpPr>
          <p:spPr>
            <a:xfrm rot="19715400">
              <a:off x="3195720" y="1545120"/>
              <a:ext cx="2470320" cy="2433960"/>
            </a:xfrm>
            <a:custGeom>
              <a:avLst/>
              <a:gdLst/>
              <a:ahLst/>
              <a:cxnLst/>
              <a:rect l="l" t="t" r="r" b="b"/>
              <a:pathLst>
                <a:path w="103145" h="101637">
                  <a:moveTo>
                    <a:pt x="58959" y="1"/>
                  </a:moveTo>
                  <a:cubicBezTo>
                    <a:pt x="51815" y="1"/>
                    <a:pt x="50757" y="1519"/>
                    <a:pt x="50757" y="1519"/>
                  </a:cubicBezTo>
                  <a:cubicBezTo>
                    <a:pt x="50757" y="1519"/>
                    <a:pt x="42268" y="8818"/>
                    <a:pt x="30064" y="16105"/>
                  </a:cubicBezTo>
                  <a:cubicBezTo>
                    <a:pt x="17860" y="23403"/>
                    <a:pt x="1" y="45132"/>
                    <a:pt x="751" y="63289"/>
                  </a:cubicBezTo>
                  <a:cubicBezTo>
                    <a:pt x="1489" y="81446"/>
                    <a:pt x="15336" y="97662"/>
                    <a:pt x="40780" y="100936"/>
                  </a:cubicBezTo>
                  <a:cubicBezTo>
                    <a:pt x="44504" y="101415"/>
                    <a:pt x="47893" y="101637"/>
                    <a:pt x="51002" y="101637"/>
                  </a:cubicBezTo>
                  <a:cubicBezTo>
                    <a:pt x="69144" y="101637"/>
                    <a:pt x="77733" y="94107"/>
                    <a:pt x="87512" y="86351"/>
                  </a:cubicBezTo>
                  <a:cubicBezTo>
                    <a:pt x="98977" y="77279"/>
                    <a:pt x="88857" y="43191"/>
                    <a:pt x="96001" y="31440"/>
                  </a:cubicBezTo>
                  <a:cubicBezTo>
                    <a:pt x="103144" y="19676"/>
                    <a:pt x="96596" y="4948"/>
                    <a:pt x="74867" y="1519"/>
                  </a:cubicBezTo>
                  <a:cubicBezTo>
                    <a:pt x="67624" y="380"/>
                    <a:pt x="62531" y="1"/>
                    <a:pt x="58959" y="1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8" name="CustomShape 4"/>
            <p:cNvSpPr/>
            <p:nvPr/>
          </p:nvSpPr>
          <p:spPr>
            <a:xfrm>
              <a:off x="4907160" y="2368800"/>
              <a:ext cx="179280" cy="516960"/>
            </a:xfrm>
            <a:custGeom>
              <a:avLst/>
              <a:gdLst/>
              <a:ahLst/>
              <a:cxnLst/>
              <a:rect l="l" t="t" r="r" b="b"/>
              <a:pathLst>
                <a:path w="7490" h="21602">
                  <a:moveTo>
                    <a:pt x="6460" y="1"/>
                  </a:moveTo>
                  <a:cubicBezTo>
                    <a:pt x="6255" y="1"/>
                    <a:pt x="6049" y="72"/>
                    <a:pt x="5882" y="218"/>
                  </a:cubicBezTo>
                  <a:cubicBezTo>
                    <a:pt x="3465" y="2194"/>
                    <a:pt x="1667" y="4945"/>
                    <a:pt x="834" y="7957"/>
                  </a:cubicBezTo>
                  <a:cubicBezTo>
                    <a:pt x="0" y="10957"/>
                    <a:pt x="107" y="14243"/>
                    <a:pt x="1143" y="17184"/>
                  </a:cubicBezTo>
                  <a:cubicBezTo>
                    <a:pt x="1834" y="19113"/>
                    <a:pt x="2822" y="20566"/>
                    <a:pt x="4108" y="21459"/>
                  </a:cubicBezTo>
                  <a:cubicBezTo>
                    <a:pt x="4275" y="21554"/>
                    <a:pt x="4465" y="21601"/>
                    <a:pt x="4644" y="21601"/>
                  </a:cubicBezTo>
                  <a:cubicBezTo>
                    <a:pt x="4929" y="21601"/>
                    <a:pt x="5203" y="21471"/>
                    <a:pt x="5382" y="21220"/>
                  </a:cubicBezTo>
                  <a:cubicBezTo>
                    <a:pt x="5668" y="20804"/>
                    <a:pt x="5560" y="20232"/>
                    <a:pt x="5168" y="19947"/>
                  </a:cubicBezTo>
                  <a:cubicBezTo>
                    <a:pt x="4191" y="19280"/>
                    <a:pt x="3417" y="18149"/>
                    <a:pt x="2870" y="16565"/>
                  </a:cubicBezTo>
                  <a:cubicBezTo>
                    <a:pt x="1953" y="13981"/>
                    <a:pt x="1858" y="11076"/>
                    <a:pt x="2584" y="8433"/>
                  </a:cubicBezTo>
                  <a:cubicBezTo>
                    <a:pt x="3334" y="5778"/>
                    <a:pt x="4906" y="3349"/>
                    <a:pt x="7037" y="1611"/>
                  </a:cubicBezTo>
                  <a:cubicBezTo>
                    <a:pt x="7430" y="1301"/>
                    <a:pt x="7489" y="718"/>
                    <a:pt x="7156" y="337"/>
                  </a:cubicBezTo>
                  <a:cubicBezTo>
                    <a:pt x="6982" y="116"/>
                    <a:pt x="6722" y="1"/>
                    <a:pt x="6460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9" name="CustomShape 5"/>
            <p:cNvSpPr/>
            <p:nvPr/>
          </p:nvSpPr>
          <p:spPr>
            <a:xfrm>
              <a:off x="3788640" y="2368800"/>
              <a:ext cx="179280" cy="516960"/>
            </a:xfrm>
            <a:custGeom>
              <a:avLst/>
              <a:gdLst/>
              <a:ahLst/>
              <a:cxnLst/>
              <a:rect l="l" t="t" r="r" b="b"/>
              <a:pathLst>
                <a:path w="7490" h="21602">
                  <a:moveTo>
                    <a:pt x="1030" y="1"/>
                  </a:moveTo>
                  <a:cubicBezTo>
                    <a:pt x="768" y="1"/>
                    <a:pt x="508" y="116"/>
                    <a:pt x="334" y="337"/>
                  </a:cubicBezTo>
                  <a:cubicBezTo>
                    <a:pt x="1" y="718"/>
                    <a:pt x="60" y="1301"/>
                    <a:pt x="453" y="1611"/>
                  </a:cubicBezTo>
                  <a:cubicBezTo>
                    <a:pt x="2585" y="3349"/>
                    <a:pt x="4156" y="5778"/>
                    <a:pt x="4906" y="8433"/>
                  </a:cubicBezTo>
                  <a:cubicBezTo>
                    <a:pt x="5633" y="11076"/>
                    <a:pt x="5549" y="13981"/>
                    <a:pt x="4621" y="16565"/>
                  </a:cubicBezTo>
                  <a:cubicBezTo>
                    <a:pt x="4073" y="18149"/>
                    <a:pt x="3299" y="19280"/>
                    <a:pt x="2323" y="19947"/>
                  </a:cubicBezTo>
                  <a:cubicBezTo>
                    <a:pt x="1930" y="20232"/>
                    <a:pt x="1823" y="20804"/>
                    <a:pt x="2108" y="21220"/>
                  </a:cubicBezTo>
                  <a:cubicBezTo>
                    <a:pt x="2287" y="21471"/>
                    <a:pt x="2573" y="21601"/>
                    <a:pt x="2846" y="21601"/>
                  </a:cubicBezTo>
                  <a:cubicBezTo>
                    <a:pt x="3025" y="21601"/>
                    <a:pt x="3204" y="21554"/>
                    <a:pt x="3382" y="21459"/>
                  </a:cubicBezTo>
                  <a:cubicBezTo>
                    <a:pt x="4668" y="20566"/>
                    <a:pt x="5656" y="19113"/>
                    <a:pt x="6347" y="17184"/>
                  </a:cubicBezTo>
                  <a:cubicBezTo>
                    <a:pt x="7383" y="14243"/>
                    <a:pt x="7490" y="10957"/>
                    <a:pt x="6656" y="7957"/>
                  </a:cubicBezTo>
                  <a:cubicBezTo>
                    <a:pt x="5823" y="4945"/>
                    <a:pt x="4025" y="2194"/>
                    <a:pt x="1608" y="218"/>
                  </a:cubicBezTo>
                  <a:cubicBezTo>
                    <a:pt x="1441" y="72"/>
                    <a:pt x="1235" y="1"/>
                    <a:pt x="1030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0" name="CustomShape 6"/>
            <p:cNvSpPr/>
            <p:nvPr/>
          </p:nvSpPr>
          <p:spPr>
            <a:xfrm>
              <a:off x="4273200" y="4100400"/>
              <a:ext cx="48600" cy="48960"/>
            </a:xfrm>
            <a:custGeom>
              <a:avLst/>
              <a:gdLst/>
              <a:ahLst/>
              <a:cxnLst/>
              <a:rect l="l" t="t" r="r" b="b"/>
              <a:pathLst>
                <a:path w="2049" h="2049">
                  <a:moveTo>
                    <a:pt x="1" y="0"/>
                  </a:moveTo>
                  <a:lnTo>
                    <a:pt x="1" y="2048"/>
                  </a:lnTo>
                  <a:lnTo>
                    <a:pt x="1608" y="204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1" name="CustomShape 7"/>
            <p:cNvSpPr/>
            <p:nvPr/>
          </p:nvSpPr>
          <p:spPr>
            <a:xfrm>
              <a:off x="4176360" y="4132440"/>
              <a:ext cx="145080" cy="52560"/>
            </a:xfrm>
            <a:custGeom>
              <a:avLst/>
              <a:gdLst/>
              <a:ahLst/>
              <a:cxnLst/>
              <a:rect l="l" t="t" r="r" b="b"/>
              <a:pathLst>
                <a:path w="6085" h="2204">
                  <a:moveTo>
                    <a:pt x="4037" y="1"/>
                  </a:moveTo>
                  <a:lnTo>
                    <a:pt x="2703" y="1084"/>
                  </a:lnTo>
                  <a:lnTo>
                    <a:pt x="203" y="1882"/>
                  </a:lnTo>
                  <a:lnTo>
                    <a:pt x="0" y="2203"/>
                  </a:lnTo>
                  <a:lnTo>
                    <a:pt x="4382" y="2203"/>
                  </a:lnTo>
                  <a:lnTo>
                    <a:pt x="4382" y="1941"/>
                  </a:lnTo>
                  <a:lnTo>
                    <a:pt x="4620" y="1941"/>
                  </a:lnTo>
                  <a:lnTo>
                    <a:pt x="4620" y="2203"/>
                  </a:lnTo>
                  <a:lnTo>
                    <a:pt x="6085" y="2203"/>
                  </a:lnTo>
                  <a:lnTo>
                    <a:pt x="5692" y="453"/>
                  </a:lnTo>
                  <a:lnTo>
                    <a:pt x="5406" y="548"/>
                  </a:lnTo>
                  <a:lnTo>
                    <a:pt x="4620" y="465"/>
                  </a:lnTo>
                  <a:lnTo>
                    <a:pt x="4037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2" name="CustomShape 8"/>
            <p:cNvSpPr/>
            <p:nvPr/>
          </p:nvSpPr>
          <p:spPr>
            <a:xfrm>
              <a:off x="4539240" y="4100400"/>
              <a:ext cx="48600" cy="48960"/>
            </a:xfrm>
            <a:custGeom>
              <a:avLst/>
              <a:gdLst/>
              <a:ahLst/>
              <a:cxnLst/>
              <a:rect l="l" t="t" r="r" b="b"/>
              <a:pathLst>
                <a:path w="2037" h="2049">
                  <a:moveTo>
                    <a:pt x="0" y="0"/>
                  </a:moveTo>
                  <a:lnTo>
                    <a:pt x="441" y="2048"/>
                  </a:lnTo>
                  <a:lnTo>
                    <a:pt x="2036" y="2048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3" name="CustomShape 9"/>
            <p:cNvSpPr/>
            <p:nvPr/>
          </p:nvSpPr>
          <p:spPr>
            <a:xfrm>
              <a:off x="4539240" y="4132440"/>
              <a:ext cx="145080" cy="52560"/>
            </a:xfrm>
            <a:custGeom>
              <a:avLst/>
              <a:gdLst/>
              <a:ahLst/>
              <a:cxnLst/>
              <a:rect l="l" t="t" r="r" b="b"/>
              <a:pathLst>
                <a:path w="6073" h="2204">
                  <a:moveTo>
                    <a:pt x="2036" y="1"/>
                  </a:moveTo>
                  <a:lnTo>
                    <a:pt x="1453" y="465"/>
                  </a:lnTo>
                  <a:lnTo>
                    <a:pt x="667" y="548"/>
                  </a:lnTo>
                  <a:lnTo>
                    <a:pt x="381" y="453"/>
                  </a:lnTo>
                  <a:lnTo>
                    <a:pt x="0" y="2203"/>
                  </a:lnTo>
                  <a:lnTo>
                    <a:pt x="1453" y="2203"/>
                  </a:lnTo>
                  <a:lnTo>
                    <a:pt x="1453" y="1941"/>
                  </a:lnTo>
                  <a:lnTo>
                    <a:pt x="1691" y="1941"/>
                  </a:lnTo>
                  <a:lnTo>
                    <a:pt x="1691" y="2203"/>
                  </a:lnTo>
                  <a:lnTo>
                    <a:pt x="6072" y="2203"/>
                  </a:lnTo>
                  <a:lnTo>
                    <a:pt x="5882" y="1882"/>
                  </a:lnTo>
                  <a:lnTo>
                    <a:pt x="3382" y="1084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4" name="CustomShape 10"/>
            <p:cNvSpPr/>
            <p:nvPr/>
          </p:nvSpPr>
          <p:spPr>
            <a:xfrm>
              <a:off x="4176360" y="2985120"/>
              <a:ext cx="508320" cy="1132560"/>
            </a:xfrm>
            <a:custGeom>
              <a:avLst/>
              <a:gdLst/>
              <a:ahLst/>
              <a:cxnLst/>
              <a:rect l="l" t="t" r="r" b="b"/>
              <a:pathLst>
                <a:path w="21242" h="47293">
                  <a:moveTo>
                    <a:pt x="227" y="1"/>
                  </a:moveTo>
                  <a:lnTo>
                    <a:pt x="227" y="1"/>
                  </a:lnTo>
                  <a:cubicBezTo>
                    <a:pt x="0" y="9609"/>
                    <a:pt x="1048" y="19241"/>
                    <a:pt x="3275" y="28469"/>
                  </a:cubicBezTo>
                  <a:cubicBezTo>
                    <a:pt x="3275" y="28469"/>
                    <a:pt x="4227" y="41161"/>
                    <a:pt x="3632" y="47292"/>
                  </a:cubicBezTo>
                  <a:lnTo>
                    <a:pt x="6418" y="47292"/>
                  </a:lnTo>
                  <a:lnTo>
                    <a:pt x="8978" y="31814"/>
                  </a:lnTo>
                  <a:lnTo>
                    <a:pt x="7716" y="28743"/>
                  </a:lnTo>
                  <a:lnTo>
                    <a:pt x="10085" y="12991"/>
                  </a:lnTo>
                  <a:lnTo>
                    <a:pt x="11180" y="12991"/>
                  </a:lnTo>
                  <a:lnTo>
                    <a:pt x="13550" y="28743"/>
                  </a:lnTo>
                  <a:lnTo>
                    <a:pt x="12288" y="31814"/>
                  </a:lnTo>
                  <a:lnTo>
                    <a:pt x="14848" y="47292"/>
                  </a:lnTo>
                  <a:lnTo>
                    <a:pt x="17610" y="47292"/>
                  </a:lnTo>
                  <a:cubicBezTo>
                    <a:pt x="17015" y="41161"/>
                    <a:pt x="17967" y="28469"/>
                    <a:pt x="17967" y="28469"/>
                  </a:cubicBezTo>
                  <a:cubicBezTo>
                    <a:pt x="20217" y="19218"/>
                    <a:pt x="21241" y="9597"/>
                    <a:pt x="21039" y="1"/>
                  </a:cubicBezTo>
                  <a:lnTo>
                    <a:pt x="21039" y="1"/>
                  </a:lnTo>
                  <a:lnTo>
                    <a:pt x="10633" y="632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5" name="CustomShape 11"/>
            <p:cNvSpPr/>
            <p:nvPr/>
          </p:nvSpPr>
          <p:spPr>
            <a:xfrm>
              <a:off x="3938040" y="2237040"/>
              <a:ext cx="988920" cy="818640"/>
            </a:xfrm>
            <a:custGeom>
              <a:avLst/>
              <a:gdLst/>
              <a:ahLst/>
              <a:cxnLst/>
              <a:rect l="l" t="t" r="r" b="b"/>
              <a:pathLst>
                <a:path w="41292" h="34184">
                  <a:moveTo>
                    <a:pt x="16110" y="1"/>
                  </a:moveTo>
                  <a:lnTo>
                    <a:pt x="798" y="2192"/>
                  </a:lnTo>
                  <a:cubicBezTo>
                    <a:pt x="1" y="7799"/>
                    <a:pt x="2465" y="13848"/>
                    <a:pt x="6799" y="17932"/>
                  </a:cubicBezTo>
                  <a:cubicBezTo>
                    <a:pt x="6728" y="22373"/>
                    <a:pt x="7645" y="26754"/>
                    <a:pt x="9514" y="30874"/>
                  </a:cubicBezTo>
                  <a:cubicBezTo>
                    <a:pt x="9228" y="31124"/>
                    <a:pt x="9109" y="31350"/>
                    <a:pt x="9216" y="31683"/>
                  </a:cubicBezTo>
                  <a:cubicBezTo>
                    <a:pt x="9323" y="32029"/>
                    <a:pt x="9645" y="32314"/>
                    <a:pt x="10038" y="32398"/>
                  </a:cubicBezTo>
                  <a:cubicBezTo>
                    <a:pt x="13074" y="33124"/>
                    <a:pt x="16479" y="34184"/>
                    <a:pt x="19622" y="34184"/>
                  </a:cubicBezTo>
                  <a:cubicBezTo>
                    <a:pt x="19649" y="34184"/>
                    <a:pt x="19675" y="34184"/>
                    <a:pt x="19701" y="34184"/>
                  </a:cubicBezTo>
                  <a:cubicBezTo>
                    <a:pt x="23661" y="34184"/>
                    <a:pt x="27434" y="33297"/>
                    <a:pt x="31219" y="32398"/>
                  </a:cubicBezTo>
                  <a:cubicBezTo>
                    <a:pt x="31600" y="32314"/>
                    <a:pt x="31921" y="32029"/>
                    <a:pt x="32029" y="31683"/>
                  </a:cubicBezTo>
                  <a:cubicBezTo>
                    <a:pt x="32136" y="31350"/>
                    <a:pt x="32017" y="31136"/>
                    <a:pt x="31731" y="30874"/>
                  </a:cubicBezTo>
                  <a:cubicBezTo>
                    <a:pt x="33660" y="26754"/>
                    <a:pt x="34565" y="22373"/>
                    <a:pt x="34493" y="17932"/>
                  </a:cubicBezTo>
                  <a:cubicBezTo>
                    <a:pt x="38851" y="13848"/>
                    <a:pt x="41292" y="7787"/>
                    <a:pt x="40506" y="2192"/>
                  </a:cubicBezTo>
                  <a:lnTo>
                    <a:pt x="25182" y="1"/>
                  </a:lnTo>
                  <a:lnTo>
                    <a:pt x="20646" y="775"/>
                  </a:lnTo>
                  <a:lnTo>
                    <a:pt x="16110" y="1"/>
                  </a:ln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6" name="CustomShape 12"/>
            <p:cNvSpPr/>
            <p:nvPr/>
          </p:nvSpPr>
          <p:spPr>
            <a:xfrm>
              <a:off x="4281120" y="2165760"/>
              <a:ext cx="298800" cy="171000"/>
            </a:xfrm>
            <a:custGeom>
              <a:avLst/>
              <a:gdLst/>
              <a:ahLst/>
              <a:cxnLst/>
              <a:rect l="l" t="t" r="r" b="b"/>
              <a:pathLst>
                <a:path w="12491" h="7145">
                  <a:moveTo>
                    <a:pt x="10133" y="0"/>
                  </a:moveTo>
                  <a:lnTo>
                    <a:pt x="1930" y="441"/>
                  </a:lnTo>
                  <a:cubicBezTo>
                    <a:pt x="2085" y="1536"/>
                    <a:pt x="1906" y="2655"/>
                    <a:pt x="1430" y="3644"/>
                  </a:cubicBezTo>
                  <a:cubicBezTo>
                    <a:pt x="1013" y="3763"/>
                    <a:pt x="418" y="3989"/>
                    <a:pt x="1" y="4108"/>
                  </a:cubicBezTo>
                  <a:cubicBezTo>
                    <a:pt x="1513" y="5882"/>
                    <a:pt x="3954" y="7108"/>
                    <a:pt x="6276" y="7144"/>
                  </a:cubicBezTo>
                  <a:cubicBezTo>
                    <a:pt x="6302" y="7144"/>
                    <a:pt x="6329" y="7144"/>
                    <a:pt x="6356" y="7144"/>
                  </a:cubicBezTo>
                  <a:cubicBezTo>
                    <a:pt x="8673" y="7144"/>
                    <a:pt x="10937" y="6124"/>
                    <a:pt x="12491" y="4406"/>
                  </a:cubicBezTo>
                  <a:cubicBezTo>
                    <a:pt x="12038" y="4191"/>
                    <a:pt x="11514" y="3763"/>
                    <a:pt x="11074" y="3560"/>
                  </a:cubicBezTo>
                  <a:cubicBezTo>
                    <a:pt x="10824" y="2370"/>
                    <a:pt x="10383" y="1191"/>
                    <a:pt x="10133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7" name="CustomShape 13"/>
            <p:cNvSpPr/>
            <p:nvPr/>
          </p:nvSpPr>
          <p:spPr>
            <a:xfrm>
              <a:off x="4227480" y="1983960"/>
              <a:ext cx="41040" cy="58320"/>
            </a:xfrm>
            <a:custGeom>
              <a:avLst/>
              <a:gdLst/>
              <a:ahLst/>
              <a:cxnLst/>
              <a:rect l="l" t="t" r="r" b="b"/>
              <a:pathLst>
                <a:path w="1727" h="2449">
                  <a:moveTo>
                    <a:pt x="1128" y="0"/>
                  </a:moveTo>
                  <a:cubicBezTo>
                    <a:pt x="831" y="0"/>
                    <a:pt x="532" y="127"/>
                    <a:pt x="346" y="361"/>
                  </a:cubicBezTo>
                  <a:cubicBezTo>
                    <a:pt x="24" y="754"/>
                    <a:pt x="1" y="1373"/>
                    <a:pt x="286" y="1814"/>
                  </a:cubicBezTo>
                  <a:cubicBezTo>
                    <a:pt x="553" y="2214"/>
                    <a:pt x="1038" y="2448"/>
                    <a:pt x="1509" y="2448"/>
                  </a:cubicBezTo>
                  <a:cubicBezTo>
                    <a:pt x="1542" y="2448"/>
                    <a:pt x="1575" y="2447"/>
                    <a:pt x="1608" y="2445"/>
                  </a:cubicBezTo>
                  <a:lnTo>
                    <a:pt x="1727" y="207"/>
                  </a:lnTo>
                  <a:cubicBezTo>
                    <a:pt x="1557" y="67"/>
                    <a:pt x="1343" y="0"/>
                    <a:pt x="1128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8" name="CustomShape 14"/>
            <p:cNvSpPr/>
            <p:nvPr/>
          </p:nvSpPr>
          <p:spPr>
            <a:xfrm>
              <a:off x="4569480" y="1983960"/>
              <a:ext cx="41040" cy="58320"/>
            </a:xfrm>
            <a:custGeom>
              <a:avLst/>
              <a:gdLst/>
              <a:ahLst/>
              <a:cxnLst/>
              <a:rect l="l" t="t" r="r" b="b"/>
              <a:pathLst>
                <a:path w="1727" h="2449">
                  <a:moveTo>
                    <a:pt x="600" y="0"/>
                  </a:moveTo>
                  <a:cubicBezTo>
                    <a:pt x="385" y="0"/>
                    <a:pt x="170" y="67"/>
                    <a:pt x="0" y="207"/>
                  </a:cubicBezTo>
                  <a:lnTo>
                    <a:pt x="119" y="2445"/>
                  </a:lnTo>
                  <a:cubicBezTo>
                    <a:pt x="153" y="2447"/>
                    <a:pt x="187" y="2448"/>
                    <a:pt x="221" y="2448"/>
                  </a:cubicBezTo>
                  <a:cubicBezTo>
                    <a:pt x="701" y="2448"/>
                    <a:pt x="1185" y="2214"/>
                    <a:pt x="1441" y="1814"/>
                  </a:cubicBezTo>
                  <a:cubicBezTo>
                    <a:pt x="1727" y="1373"/>
                    <a:pt x="1715" y="754"/>
                    <a:pt x="1381" y="361"/>
                  </a:cubicBezTo>
                  <a:cubicBezTo>
                    <a:pt x="1195" y="127"/>
                    <a:pt x="896" y="0"/>
                    <a:pt x="600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9" name="CustomShape 15"/>
            <p:cNvSpPr/>
            <p:nvPr/>
          </p:nvSpPr>
          <p:spPr>
            <a:xfrm>
              <a:off x="4239000" y="1684800"/>
              <a:ext cx="369000" cy="543960"/>
            </a:xfrm>
            <a:custGeom>
              <a:avLst/>
              <a:gdLst/>
              <a:ahLst/>
              <a:cxnLst/>
              <a:rect l="l" t="t" r="r" b="b"/>
              <a:pathLst>
                <a:path w="15420" h="22725">
                  <a:moveTo>
                    <a:pt x="4081" y="1"/>
                  </a:moveTo>
                  <a:cubicBezTo>
                    <a:pt x="3085" y="1"/>
                    <a:pt x="2086" y="394"/>
                    <a:pt x="1418" y="1126"/>
                  </a:cubicBezTo>
                  <a:cubicBezTo>
                    <a:pt x="287" y="2376"/>
                    <a:pt x="322" y="4507"/>
                    <a:pt x="1370" y="5805"/>
                  </a:cubicBezTo>
                  <a:cubicBezTo>
                    <a:pt x="1364" y="5805"/>
                    <a:pt x="1358" y="5805"/>
                    <a:pt x="1352" y="5805"/>
                  </a:cubicBezTo>
                  <a:cubicBezTo>
                    <a:pt x="729" y="5805"/>
                    <a:pt x="214" y="6418"/>
                    <a:pt x="108" y="7043"/>
                  </a:cubicBezTo>
                  <a:cubicBezTo>
                    <a:pt x="1" y="7662"/>
                    <a:pt x="179" y="8305"/>
                    <a:pt x="334" y="8924"/>
                  </a:cubicBezTo>
                  <a:cubicBezTo>
                    <a:pt x="953" y="11484"/>
                    <a:pt x="1096" y="14163"/>
                    <a:pt x="751" y="16771"/>
                  </a:cubicBezTo>
                  <a:cubicBezTo>
                    <a:pt x="560" y="18199"/>
                    <a:pt x="560" y="19699"/>
                    <a:pt x="1489" y="20795"/>
                  </a:cubicBezTo>
                  <a:cubicBezTo>
                    <a:pt x="2430" y="21878"/>
                    <a:pt x="3847" y="22438"/>
                    <a:pt x="5275" y="22640"/>
                  </a:cubicBezTo>
                  <a:cubicBezTo>
                    <a:pt x="5721" y="22700"/>
                    <a:pt x="6169" y="22725"/>
                    <a:pt x="6618" y="22725"/>
                  </a:cubicBezTo>
                  <a:cubicBezTo>
                    <a:pt x="7597" y="22725"/>
                    <a:pt x="8582" y="22608"/>
                    <a:pt x="9562" y="22486"/>
                  </a:cubicBezTo>
                  <a:cubicBezTo>
                    <a:pt x="10502" y="22366"/>
                    <a:pt x="11455" y="22247"/>
                    <a:pt x="12348" y="21926"/>
                  </a:cubicBezTo>
                  <a:cubicBezTo>
                    <a:pt x="13241" y="21593"/>
                    <a:pt x="14074" y="21033"/>
                    <a:pt x="14550" y="20211"/>
                  </a:cubicBezTo>
                  <a:cubicBezTo>
                    <a:pt x="15419" y="18735"/>
                    <a:pt x="14967" y="16866"/>
                    <a:pt x="14467" y="15223"/>
                  </a:cubicBezTo>
                  <a:cubicBezTo>
                    <a:pt x="13693" y="12580"/>
                    <a:pt x="14526" y="10032"/>
                    <a:pt x="14586" y="7281"/>
                  </a:cubicBezTo>
                  <a:cubicBezTo>
                    <a:pt x="14610" y="6841"/>
                    <a:pt x="14610" y="6388"/>
                    <a:pt x="14431" y="5995"/>
                  </a:cubicBezTo>
                  <a:cubicBezTo>
                    <a:pt x="14272" y="5655"/>
                    <a:pt x="13904" y="5363"/>
                    <a:pt x="13531" y="5363"/>
                  </a:cubicBezTo>
                  <a:cubicBezTo>
                    <a:pt x="13486" y="5363"/>
                    <a:pt x="13440" y="5367"/>
                    <a:pt x="13395" y="5376"/>
                  </a:cubicBezTo>
                  <a:cubicBezTo>
                    <a:pt x="13967" y="4852"/>
                    <a:pt x="14217" y="3614"/>
                    <a:pt x="14015" y="2840"/>
                  </a:cubicBezTo>
                  <a:cubicBezTo>
                    <a:pt x="13788" y="2078"/>
                    <a:pt x="13133" y="1483"/>
                    <a:pt x="12360" y="1340"/>
                  </a:cubicBezTo>
                  <a:cubicBezTo>
                    <a:pt x="12211" y="1311"/>
                    <a:pt x="12062" y="1299"/>
                    <a:pt x="11913" y="1299"/>
                  </a:cubicBezTo>
                  <a:cubicBezTo>
                    <a:pt x="10796" y="1299"/>
                    <a:pt x="9678" y="2011"/>
                    <a:pt x="8587" y="2011"/>
                  </a:cubicBezTo>
                  <a:cubicBezTo>
                    <a:pt x="8379" y="2011"/>
                    <a:pt x="8172" y="1985"/>
                    <a:pt x="7966" y="1923"/>
                  </a:cubicBezTo>
                  <a:cubicBezTo>
                    <a:pt x="7192" y="1685"/>
                    <a:pt x="6656" y="995"/>
                    <a:pt x="5990" y="554"/>
                  </a:cubicBezTo>
                  <a:cubicBezTo>
                    <a:pt x="5423" y="180"/>
                    <a:pt x="4753" y="1"/>
                    <a:pt x="4081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0" name="CustomShape 16"/>
            <p:cNvSpPr/>
            <p:nvPr/>
          </p:nvSpPr>
          <p:spPr>
            <a:xfrm>
              <a:off x="4263480" y="1814400"/>
              <a:ext cx="316800" cy="295200"/>
            </a:xfrm>
            <a:custGeom>
              <a:avLst/>
              <a:gdLst/>
              <a:ahLst/>
              <a:cxnLst/>
              <a:rect l="l" t="t" r="r" b="b"/>
              <a:pathLst>
                <a:path w="13241" h="12327">
                  <a:moveTo>
                    <a:pt x="8904" y="1"/>
                  </a:moveTo>
                  <a:cubicBezTo>
                    <a:pt x="8643" y="1"/>
                    <a:pt x="8380" y="27"/>
                    <a:pt x="8121" y="80"/>
                  </a:cubicBezTo>
                  <a:cubicBezTo>
                    <a:pt x="6907" y="330"/>
                    <a:pt x="5894" y="1128"/>
                    <a:pt x="4799" y="1688"/>
                  </a:cubicBezTo>
                  <a:cubicBezTo>
                    <a:pt x="4181" y="1997"/>
                    <a:pt x="3502" y="2211"/>
                    <a:pt x="2854" y="2211"/>
                  </a:cubicBezTo>
                  <a:cubicBezTo>
                    <a:pt x="2329" y="2211"/>
                    <a:pt x="1826" y="2070"/>
                    <a:pt x="1394" y="1723"/>
                  </a:cubicBezTo>
                  <a:lnTo>
                    <a:pt x="1394" y="1723"/>
                  </a:lnTo>
                  <a:cubicBezTo>
                    <a:pt x="1930" y="4605"/>
                    <a:pt x="1" y="7557"/>
                    <a:pt x="751" y="10379"/>
                  </a:cubicBezTo>
                  <a:cubicBezTo>
                    <a:pt x="882" y="10879"/>
                    <a:pt x="1108" y="11391"/>
                    <a:pt x="1489" y="11748"/>
                  </a:cubicBezTo>
                  <a:cubicBezTo>
                    <a:pt x="1800" y="12031"/>
                    <a:pt x="2209" y="12217"/>
                    <a:pt x="2619" y="12217"/>
                  </a:cubicBezTo>
                  <a:cubicBezTo>
                    <a:pt x="2727" y="12217"/>
                    <a:pt x="2835" y="12204"/>
                    <a:pt x="2942" y="12177"/>
                  </a:cubicBezTo>
                  <a:cubicBezTo>
                    <a:pt x="2835" y="11784"/>
                    <a:pt x="3085" y="11189"/>
                    <a:pt x="3394" y="10927"/>
                  </a:cubicBezTo>
                  <a:cubicBezTo>
                    <a:pt x="3716" y="10677"/>
                    <a:pt x="4097" y="10534"/>
                    <a:pt x="4501" y="10451"/>
                  </a:cubicBezTo>
                  <a:cubicBezTo>
                    <a:pt x="5313" y="10245"/>
                    <a:pt x="6164" y="10138"/>
                    <a:pt x="7000" y="10138"/>
                  </a:cubicBezTo>
                  <a:cubicBezTo>
                    <a:pt x="7084" y="10138"/>
                    <a:pt x="7168" y="10139"/>
                    <a:pt x="7252" y="10141"/>
                  </a:cubicBezTo>
                  <a:cubicBezTo>
                    <a:pt x="7942" y="10153"/>
                    <a:pt x="8657" y="10236"/>
                    <a:pt x="9252" y="10594"/>
                  </a:cubicBezTo>
                  <a:cubicBezTo>
                    <a:pt x="9824" y="10951"/>
                    <a:pt x="10264" y="11641"/>
                    <a:pt x="10157" y="12320"/>
                  </a:cubicBezTo>
                  <a:cubicBezTo>
                    <a:pt x="10234" y="12324"/>
                    <a:pt x="10308" y="12326"/>
                    <a:pt x="10380" y="12326"/>
                  </a:cubicBezTo>
                  <a:cubicBezTo>
                    <a:pt x="11361" y="12326"/>
                    <a:pt x="11933" y="11944"/>
                    <a:pt x="12443" y="11046"/>
                  </a:cubicBezTo>
                  <a:cubicBezTo>
                    <a:pt x="13241" y="9689"/>
                    <a:pt x="12419" y="7653"/>
                    <a:pt x="11931" y="6164"/>
                  </a:cubicBezTo>
                  <a:cubicBezTo>
                    <a:pt x="11431" y="4676"/>
                    <a:pt x="11574" y="3033"/>
                    <a:pt x="11967" y="1521"/>
                  </a:cubicBezTo>
                  <a:cubicBezTo>
                    <a:pt x="11264" y="545"/>
                    <a:pt x="10096" y="1"/>
                    <a:pt x="8904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1" name="CustomShape 17"/>
            <p:cNvSpPr/>
            <p:nvPr/>
          </p:nvSpPr>
          <p:spPr>
            <a:xfrm>
              <a:off x="4222800" y="1665720"/>
              <a:ext cx="109080" cy="169920"/>
            </a:xfrm>
            <a:custGeom>
              <a:avLst/>
              <a:gdLst/>
              <a:ahLst/>
              <a:cxnLst/>
              <a:rect l="l" t="t" r="r" b="b"/>
              <a:pathLst>
                <a:path w="4573" h="7113">
                  <a:moveTo>
                    <a:pt x="3069" y="1"/>
                  </a:moveTo>
                  <a:cubicBezTo>
                    <a:pt x="3059" y="1"/>
                    <a:pt x="3048" y="2"/>
                    <a:pt x="3036" y="5"/>
                  </a:cubicBezTo>
                  <a:cubicBezTo>
                    <a:pt x="1179" y="422"/>
                    <a:pt x="0" y="2207"/>
                    <a:pt x="322" y="4077"/>
                  </a:cubicBezTo>
                  <a:cubicBezTo>
                    <a:pt x="605" y="5641"/>
                    <a:pt x="2045" y="7112"/>
                    <a:pt x="3655" y="7112"/>
                  </a:cubicBezTo>
                  <a:cubicBezTo>
                    <a:pt x="3871" y="7112"/>
                    <a:pt x="4090" y="7086"/>
                    <a:pt x="4310" y="7030"/>
                  </a:cubicBezTo>
                  <a:cubicBezTo>
                    <a:pt x="4536" y="7006"/>
                    <a:pt x="4572" y="6649"/>
                    <a:pt x="4334" y="6601"/>
                  </a:cubicBezTo>
                  <a:cubicBezTo>
                    <a:pt x="2798" y="6387"/>
                    <a:pt x="1381" y="5887"/>
                    <a:pt x="917" y="4220"/>
                  </a:cubicBezTo>
                  <a:cubicBezTo>
                    <a:pt x="441" y="2493"/>
                    <a:pt x="1500" y="862"/>
                    <a:pt x="3096" y="231"/>
                  </a:cubicBezTo>
                  <a:cubicBezTo>
                    <a:pt x="3216" y="176"/>
                    <a:pt x="3186" y="1"/>
                    <a:pt x="3069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2" name="CustomShape 18"/>
            <p:cNvSpPr/>
            <p:nvPr/>
          </p:nvSpPr>
          <p:spPr>
            <a:xfrm>
              <a:off x="4322520" y="1683360"/>
              <a:ext cx="100800" cy="33120"/>
            </a:xfrm>
            <a:custGeom>
              <a:avLst/>
              <a:gdLst/>
              <a:ahLst/>
              <a:cxnLst/>
              <a:rect l="l" t="t" r="r" b="b"/>
              <a:pathLst>
                <a:path w="4218" h="1396">
                  <a:moveTo>
                    <a:pt x="1706" y="1"/>
                  </a:moveTo>
                  <a:cubicBezTo>
                    <a:pt x="1084" y="1"/>
                    <a:pt x="487" y="235"/>
                    <a:pt x="74" y="797"/>
                  </a:cubicBezTo>
                  <a:cubicBezTo>
                    <a:pt x="0" y="902"/>
                    <a:pt x="102" y="1043"/>
                    <a:pt x="209" y="1043"/>
                  </a:cubicBezTo>
                  <a:cubicBezTo>
                    <a:pt x="224" y="1043"/>
                    <a:pt x="238" y="1041"/>
                    <a:pt x="252" y="1035"/>
                  </a:cubicBezTo>
                  <a:cubicBezTo>
                    <a:pt x="860" y="821"/>
                    <a:pt x="1384" y="499"/>
                    <a:pt x="2050" y="499"/>
                  </a:cubicBezTo>
                  <a:cubicBezTo>
                    <a:pt x="2860" y="499"/>
                    <a:pt x="3586" y="844"/>
                    <a:pt x="4170" y="1392"/>
                  </a:cubicBezTo>
                  <a:cubicBezTo>
                    <a:pt x="4174" y="1394"/>
                    <a:pt x="4178" y="1395"/>
                    <a:pt x="4183" y="1395"/>
                  </a:cubicBezTo>
                  <a:cubicBezTo>
                    <a:pt x="4201" y="1395"/>
                    <a:pt x="4217" y="1376"/>
                    <a:pt x="4217" y="1356"/>
                  </a:cubicBezTo>
                  <a:cubicBezTo>
                    <a:pt x="3716" y="572"/>
                    <a:pt x="2680" y="1"/>
                    <a:pt x="170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3" name="CustomShape 19"/>
            <p:cNvSpPr/>
            <p:nvPr/>
          </p:nvSpPr>
          <p:spPr>
            <a:xfrm>
              <a:off x="4543200" y="1755360"/>
              <a:ext cx="55440" cy="71280"/>
            </a:xfrm>
            <a:custGeom>
              <a:avLst/>
              <a:gdLst/>
              <a:ahLst/>
              <a:cxnLst/>
              <a:rect l="l" t="t" r="r" b="b"/>
              <a:pathLst>
                <a:path w="2327" h="2991">
                  <a:moveTo>
                    <a:pt x="1586" y="0"/>
                  </a:moveTo>
                  <a:cubicBezTo>
                    <a:pt x="1530" y="0"/>
                    <a:pt x="1478" y="50"/>
                    <a:pt x="1501" y="119"/>
                  </a:cubicBezTo>
                  <a:cubicBezTo>
                    <a:pt x="1632" y="727"/>
                    <a:pt x="1644" y="1322"/>
                    <a:pt x="1275" y="1870"/>
                  </a:cubicBezTo>
                  <a:cubicBezTo>
                    <a:pt x="977" y="2322"/>
                    <a:pt x="501" y="2489"/>
                    <a:pt x="72" y="2763"/>
                  </a:cubicBezTo>
                  <a:cubicBezTo>
                    <a:pt x="1" y="2810"/>
                    <a:pt x="1" y="2965"/>
                    <a:pt x="96" y="2977"/>
                  </a:cubicBezTo>
                  <a:cubicBezTo>
                    <a:pt x="164" y="2986"/>
                    <a:pt x="231" y="2991"/>
                    <a:pt x="296" y="2991"/>
                  </a:cubicBezTo>
                  <a:cubicBezTo>
                    <a:pt x="1632" y="2991"/>
                    <a:pt x="2326" y="1081"/>
                    <a:pt x="1668" y="48"/>
                  </a:cubicBezTo>
                  <a:cubicBezTo>
                    <a:pt x="1647" y="15"/>
                    <a:pt x="1616" y="0"/>
                    <a:pt x="158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4" name="CustomShape 20"/>
            <p:cNvSpPr/>
            <p:nvPr/>
          </p:nvSpPr>
          <p:spPr>
            <a:xfrm>
              <a:off x="4553640" y="1798560"/>
              <a:ext cx="43200" cy="39240"/>
            </a:xfrm>
            <a:custGeom>
              <a:avLst/>
              <a:gdLst/>
              <a:ahLst/>
              <a:cxnLst/>
              <a:rect l="l" t="t" r="r" b="b"/>
              <a:pathLst>
                <a:path w="1822" h="1653">
                  <a:moveTo>
                    <a:pt x="454" y="0"/>
                  </a:moveTo>
                  <a:cubicBezTo>
                    <a:pt x="334" y="0"/>
                    <a:pt x="216" y="25"/>
                    <a:pt x="108" y="82"/>
                  </a:cubicBezTo>
                  <a:cubicBezTo>
                    <a:pt x="0" y="142"/>
                    <a:pt x="36" y="297"/>
                    <a:pt x="131" y="333"/>
                  </a:cubicBezTo>
                  <a:cubicBezTo>
                    <a:pt x="489" y="440"/>
                    <a:pt x="834" y="416"/>
                    <a:pt x="1131" y="678"/>
                  </a:cubicBezTo>
                  <a:cubicBezTo>
                    <a:pt x="1405" y="892"/>
                    <a:pt x="1560" y="1285"/>
                    <a:pt x="1620" y="1630"/>
                  </a:cubicBezTo>
                  <a:cubicBezTo>
                    <a:pt x="1620" y="1646"/>
                    <a:pt x="1637" y="1653"/>
                    <a:pt x="1655" y="1653"/>
                  </a:cubicBezTo>
                  <a:cubicBezTo>
                    <a:pt x="1678" y="1653"/>
                    <a:pt x="1703" y="1643"/>
                    <a:pt x="1703" y="1630"/>
                  </a:cubicBezTo>
                  <a:cubicBezTo>
                    <a:pt x="1822" y="1166"/>
                    <a:pt x="1679" y="737"/>
                    <a:pt x="1346" y="404"/>
                  </a:cubicBezTo>
                  <a:cubicBezTo>
                    <a:pt x="1128" y="186"/>
                    <a:pt x="782" y="0"/>
                    <a:pt x="45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5" name="CustomShape 21"/>
            <p:cNvSpPr/>
            <p:nvPr/>
          </p:nvSpPr>
          <p:spPr>
            <a:xfrm>
              <a:off x="4281120" y="1726200"/>
              <a:ext cx="105120" cy="100080"/>
            </a:xfrm>
            <a:custGeom>
              <a:avLst/>
              <a:gdLst/>
              <a:ahLst/>
              <a:cxnLst/>
              <a:rect l="l" t="t" r="r" b="b"/>
              <a:pathLst>
                <a:path w="4415" h="4192">
                  <a:moveTo>
                    <a:pt x="862" y="1"/>
                  </a:moveTo>
                  <a:cubicBezTo>
                    <a:pt x="808" y="1"/>
                    <a:pt x="756" y="23"/>
                    <a:pt x="726" y="73"/>
                  </a:cubicBezTo>
                  <a:cubicBezTo>
                    <a:pt x="0" y="1109"/>
                    <a:pt x="155" y="2586"/>
                    <a:pt x="1084" y="3467"/>
                  </a:cubicBezTo>
                  <a:cubicBezTo>
                    <a:pt x="1559" y="3914"/>
                    <a:pt x="2272" y="4192"/>
                    <a:pt x="2962" y="4192"/>
                  </a:cubicBezTo>
                  <a:cubicBezTo>
                    <a:pt x="3429" y="4192"/>
                    <a:pt x="3885" y="4065"/>
                    <a:pt x="4251" y="3776"/>
                  </a:cubicBezTo>
                  <a:cubicBezTo>
                    <a:pt x="4414" y="3635"/>
                    <a:pt x="4258" y="3413"/>
                    <a:pt x="4094" y="3413"/>
                  </a:cubicBezTo>
                  <a:cubicBezTo>
                    <a:pt x="4079" y="3413"/>
                    <a:pt x="4063" y="3415"/>
                    <a:pt x="4048" y="3419"/>
                  </a:cubicBezTo>
                  <a:cubicBezTo>
                    <a:pt x="3686" y="3492"/>
                    <a:pt x="3329" y="3548"/>
                    <a:pt x="2984" y="3548"/>
                  </a:cubicBezTo>
                  <a:cubicBezTo>
                    <a:pt x="2432" y="3548"/>
                    <a:pt x="1909" y="3406"/>
                    <a:pt x="1441" y="2967"/>
                  </a:cubicBezTo>
                  <a:cubicBezTo>
                    <a:pt x="679" y="2252"/>
                    <a:pt x="619" y="1109"/>
                    <a:pt x="1012" y="192"/>
                  </a:cubicBezTo>
                  <a:cubicBezTo>
                    <a:pt x="1058" y="77"/>
                    <a:pt x="960" y="1"/>
                    <a:pt x="86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6" name="CustomShape 22"/>
            <p:cNvSpPr/>
            <p:nvPr/>
          </p:nvSpPr>
          <p:spPr>
            <a:xfrm>
              <a:off x="4334400" y="1739160"/>
              <a:ext cx="55440" cy="81360"/>
            </a:xfrm>
            <a:custGeom>
              <a:avLst/>
              <a:gdLst/>
              <a:ahLst/>
              <a:cxnLst/>
              <a:rect l="l" t="t" r="r" b="b"/>
              <a:pathLst>
                <a:path w="2323" h="3416">
                  <a:moveTo>
                    <a:pt x="28" y="0"/>
                  </a:moveTo>
                  <a:cubicBezTo>
                    <a:pt x="17" y="0"/>
                    <a:pt x="0" y="14"/>
                    <a:pt x="0" y="23"/>
                  </a:cubicBezTo>
                  <a:cubicBezTo>
                    <a:pt x="48" y="820"/>
                    <a:pt x="239" y="1654"/>
                    <a:pt x="691" y="2344"/>
                  </a:cubicBezTo>
                  <a:cubicBezTo>
                    <a:pt x="989" y="2821"/>
                    <a:pt x="1524" y="3416"/>
                    <a:pt x="2120" y="3416"/>
                  </a:cubicBezTo>
                  <a:cubicBezTo>
                    <a:pt x="2239" y="3416"/>
                    <a:pt x="2322" y="3237"/>
                    <a:pt x="2227" y="3142"/>
                  </a:cubicBezTo>
                  <a:cubicBezTo>
                    <a:pt x="1727" y="2713"/>
                    <a:pt x="1227" y="2511"/>
                    <a:pt x="858" y="1916"/>
                  </a:cubicBezTo>
                  <a:cubicBezTo>
                    <a:pt x="477" y="1320"/>
                    <a:pt x="322" y="630"/>
                    <a:pt x="36" y="11"/>
                  </a:cubicBezTo>
                  <a:cubicBezTo>
                    <a:pt x="36" y="3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7" name="CustomShape 23"/>
            <p:cNvSpPr/>
            <p:nvPr/>
          </p:nvSpPr>
          <p:spPr>
            <a:xfrm>
              <a:off x="4355640" y="1769760"/>
              <a:ext cx="106920" cy="51480"/>
            </a:xfrm>
            <a:custGeom>
              <a:avLst/>
              <a:gdLst/>
              <a:ahLst/>
              <a:cxnLst/>
              <a:rect l="l" t="t" r="r" b="b"/>
              <a:pathLst>
                <a:path w="4471" h="2157">
                  <a:moveTo>
                    <a:pt x="528" y="0"/>
                  </a:moveTo>
                  <a:cubicBezTo>
                    <a:pt x="473" y="0"/>
                    <a:pt x="420" y="24"/>
                    <a:pt x="393" y="77"/>
                  </a:cubicBezTo>
                  <a:cubicBezTo>
                    <a:pt x="1" y="851"/>
                    <a:pt x="548" y="1732"/>
                    <a:pt x="1298" y="2018"/>
                  </a:cubicBezTo>
                  <a:cubicBezTo>
                    <a:pt x="1551" y="2114"/>
                    <a:pt x="1804" y="2157"/>
                    <a:pt x="2054" y="2157"/>
                  </a:cubicBezTo>
                  <a:cubicBezTo>
                    <a:pt x="2947" y="2157"/>
                    <a:pt x="3800" y="1610"/>
                    <a:pt x="4442" y="1006"/>
                  </a:cubicBezTo>
                  <a:cubicBezTo>
                    <a:pt x="4471" y="976"/>
                    <a:pt x="4460" y="955"/>
                    <a:pt x="4435" y="955"/>
                  </a:cubicBezTo>
                  <a:cubicBezTo>
                    <a:pt x="4430" y="955"/>
                    <a:pt x="4424" y="956"/>
                    <a:pt x="4418" y="958"/>
                  </a:cubicBezTo>
                  <a:cubicBezTo>
                    <a:pt x="3751" y="1244"/>
                    <a:pt x="3084" y="1661"/>
                    <a:pt x="2334" y="1720"/>
                  </a:cubicBezTo>
                  <a:cubicBezTo>
                    <a:pt x="2271" y="1725"/>
                    <a:pt x="2208" y="1728"/>
                    <a:pt x="2148" y="1728"/>
                  </a:cubicBezTo>
                  <a:cubicBezTo>
                    <a:pt x="1229" y="1728"/>
                    <a:pt x="637" y="1144"/>
                    <a:pt x="715" y="172"/>
                  </a:cubicBezTo>
                  <a:cubicBezTo>
                    <a:pt x="722" y="68"/>
                    <a:pt x="622" y="0"/>
                    <a:pt x="52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8" name="CustomShape 24"/>
            <p:cNvSpPr/>
            <p:nvPr/>
          </p:nvSpPr>
          <p:spPr>
            <a:xfrm>
              <a:off x="4363920" y="2074320"/>
              <a:ext cx="120960" cy="89280"/>
            </a:xfrm>
            <a:custGeom>
              <a:avLst/>
              <a:gdLst/>
              <a:ahLst/>
              <a:cxnLst/>
              <a:rect l="l" t="t" r="r" b="b"/>
              <a:pathLst>
                <a:path w="5073" h="3735">
                  <a:moveTo>
                    <a:pt x="2736" y="1"/>
                  </a:moveTo>
                  <a:cubicBezTo>
                    <a:pt x="1886" y="1"/>
                    <a:pt x="1040" y="188"/>
                    <a:pt x="287" y="555"/>
                  </a:cubicBezTo>
                  <a:cubicBezTo>
                    <a:pt x="263" y="1043"/>
                    <a:pt x="1" y="1508"/>
                    <a:pt x="13" y="1996"/>
                  </a:cubicBezTo>
                  <a:cubicBezTo>
                    <a:pt x="25" y="2496"/>
                    <a:pt x="132" y="2996"/>
                    <a:pt x="465" y="3353"/>
                  </a:cubicBezTo>
                  <a:cubicBezTo>
                    <a:pt x="676" y="3587"/>
                    <a:pt x="994" y="3734"/>
                    <a:pt x="1305" y="3734"/>
                  </a:cubicBezTo>
                  <a:cubicBezTo>
                    <a:pt x="1469" y="3734"/>
                    <a:pt x="1631" y="3693"/>
                    <a:pt x="1775" y="3603"/>
                  </a:cubicBezTo>
                  <a:cubicBezTo>
                    <a:pt x="1799" y="3091"/>
                    <a:pt x="1894" y="2412"/>
                    <a:pt x="1906" y="1900"/>
                  </a:cubicBezTo>
                  <a:lnTo>
                    <a:pt x="3108" y="1758"/>
                  </a:lnTo>
                  <a:cubicBezTo>
                    <a:pt x="3215" y="2377"/>
                    <a:pt x="3335" y="2984"/>
                    <a:pt x="3442" y="3591"/>
                  </a:cubicBezTo>
                  <a:cubicBezTo>
                    <a:pt x="3538" y="3625"/>
                    <a:pt x="3636" y="3641"/>
                    <a:pt x="3732" y="3641"/>
                  </a:cubicBezTo>
                  <a:cubicBezTo>
                    <a:pt x="4077" y="3641"/>
                    <a:pt x="4412" y="3442"/>
                    <a:pt x="4644" y="3163"/>
                  </a:cubicBezTo>
                  <a:cubicBezTo>
                    <a:pt x="4954" y="2805"/>
                    <a:pt x="5073" y="2317"/>
                    <a:pt x="5073" y="1841"/>
                  </a:cubicBezTo>
                  <a:cubicBezTo>
                    <a:pt x="5073" y="1341"/>
                    <a:pt x="4823" y="805"/>
                    <a:pt x="4704" y="353"/>
                  </a:cubicBezTo>
                  <a:cubicBezTo>
                    <a:pt x="4075" y="117"/>
                    <a:pt x="3405" y="1"/>
                    <a:pt x="2736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9" name="CustomShape 25"/>
            <p:cNvSpPr/>
            <p:nvPr/>
          </p:nvSpPr>
          <p:spPr>
            <a:xfrm>
              <a:off x="4382280" y="2077560"/>
              <a:ext cx="82440" cy="19800"/>
            </a:xfrm>
            <a:custGeom>
              <a:avLst/>
              <a:gdLst/>
              <a:ahLst/>
              <a:cxnLst/>
              <a:rect l="l" t="t" r="r" b="b"/>
              <a:pathLst>
                <a:path w="3450" h="824">
                  <a:moveTo>
                    <a:pt x="3290" y="1"/>
                  </a:moveTo>
                  <a:cubicBezTo>
                    <a:pt x="3285" y="1"/>
                    <a:pt x="3280" y="1"/>
                    <a:pt x="3275" y="1"/>
                  </a:cubicBezTo>
                  <a:cubicBezTo>
                    <a:pt x="2763" y="97"/>
                    <a:pt x="2287" y="228"/>
                    <a:pt x="1799" y="311"/>
                  </a:cubicBezTo>
                  <a:cubicBezTo>
                    <a:pt x="1251" y="406"/>
                    <a:pt x="679" y="370"/>
                    <a:pt x="132" y="454"/>
                  </a:cubicBezTo>
                  <a:cubicBezTo>
                    <a:pt x="25" y="466"/>
                    <a:pt x="1" y="609"/>
                    <a:pt x="108" y="644"/>
                  </a:cubicBezTo>
                  <a:cubicBezTo>
                    <a:pt x="442" y="765"/>
                    <a:pt x="826" y="823"/>
                    <a:pt x="1220" y="823"/>
                  </a:cubicBezTo>
                  <a:cubicBezTo>
                    <a:pt x="1990" y="823"/>
                    <a:pt x="2799" y="601"/>
                    <a:pt x="3358" y="192"/>
                  </a:cubicBezTo>
                  <a:cubicBezTo>
                    <a:pt x="3449" y="123"/>
                    <a:pt x="3399" y="1"/>
                    <a:pt x="329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0" name="CustomShape 26"/>
            <p:cNvSpPr/>
            <p:nvPr/>
          </p:nvSpPr>
          <p:spPr>
            <a:xfrm>
              <a:off x="4381560" y="1969920"/>
              <a:ext cx="59400" cy="93600"/>
            </a:xfrm>
            <a:custGeom>
              <a:avLst/>
              <a:gdLst/>
              <a:ahLst/>
              <a:cxnLst/>
              <a:rect l="l" t="t" r="r" b="b"/>
              <a:pathLst>
                <a:path w="2500" h="3904">
                  <a:moveTo>
                    <a:pt x="1308" y="1"/>
                  </a:moveTo>
                  <a:cubicBezTo>
                    <a:pt x="1240" y="1"/>
                    <a:pt x="1165" y="18"/>
                    <a:pt x="1083" y="58"/>
                  </a:cubicBezTo>
                  <a:cubicBezTo>
                    <a:pt x="821" y="201"/>
                    <a:pt x="666" y="558"/>
                    <a:pt x="571" y="808"/>
                  </a:cubicBezTo>
                  <a:cubicBezTo>
                    <a:pt x="332" y="1439"/>
                    <a:pt x="249" y="2070"/>
                    <a:pt x="154" y="2701"/>
                  </a:cubicBezTo>
                  <a:cubicBezTo>
                    <a:pt x="1" y="3499"/>
                    <a:pt x="668" y="3904"/>
                    <a:pt x="1328" y="3904"/>
                  </a:cubicBezTo>
                  <a:cubicBezTo>
                    <a:pt x="1900" y="3904"/>
                    <a:pt x="2465" y="3600"/>
                    <a:pt x="2487" y="2987"/>
                  </a:cubicBezTo>
                  <a:cubicBezTo>
                    <a:pt x="2499" y="2606"/>
                    <a:pt x="2273" y="2237"/>
                    <a:pt x="2178" y="1928"/>
                  </a:cubicBezTo>
                  <a:cubicBezTo>
                    <a:pt x="2023" y="1475"/>
                    <a:pt x="1940" y="999"/>
                    <a:pt x="1821" y="558"/>
                  </a:cubicBezTo>
                  <a:cubicBezTo>
                    <a:pt x="1744" y="291"/>
                    <a:pt x="1584" y="1"/>
                    <a:pt x="1308" y="1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1" name="CustomShape 27"/>
            <p:cNvSpPr/>
            <p:nvPr/>
          </p:nvSpPr>
          <p:spPr>
            <a:xfrm>
              <a:off x="4321440" y="1940760"/>
              <a:ext cx="43920" cy="38520"/>
            </a:xfrm>
            <a:custGeom>
              <a:avLst/>
              <a:gdLst/>
              <a:ahLst/>
              <a:cxnLst/>
              <a:rect l="l" t="t" r="r" b="b"/>
              <a:pathLst>
                <a:path w="1850" h="1621">
                  <a:moveTo>
                    <a:pt x="1597" y="0"/>
                  </a:moveTo>
                  <a:cubicBezTo>
                    <a:pt x="1552" y="0"/>
                    <a:pt x="1509" y="25"/>
                    <a:pt x="1492" y="81"/>
                  </a:cubicBezTo>
                  <a:cubicBezTo>
                    <a:pt x="1409" y="426"/>
                    <a:pt x="1444" y="1009"/>
                    <a:pt x="1063" y="1176"/>
                  </a:cubicBezTo>
                  <a:cubicBezTo>
                    <a:pt x="999" y="1205"/>
                    <a:pt x="944" y="1217"/>
                    <a:pt x="896" y="1217"/>
                  </a:cubicBezTo>
                  <a:cubicBezTo>
                    <a:pt x="545" y="1217"/>
                    <a:pt x="601" y="527"/>
                    <a:pt x="528" y="307"/>
                  </a:cubicBezTo>
                  <a:cubicBezTo>
                    <a:pt x="499" y="235"/>
                    <a:pt x="419" y="185"/>
                    <a:pt x="346" y="185"/>
                  </a:cubicBezTo>
                  <a:cubicBezTo>
                    <a:pt x="298" y="185"/>
                    <a:pt x="254" y="207"/>
                    <a:pt x="230" y="259"/>
                  </a:cubicBezTo>
                  <a:cubicBezTo>
                    <a:pt x="1" y="775"/>
                    <a:pt x="290" y="1621"/>
                    <a:pt x="927" y="1621"/>
                  </a:cubicBezTo>
                  <a:cubicBezTo>
                    <a:pt x="952" y="1621"/>
                    <a:pt x="978" y="1619"/>
                    <a:pt x="1004" y="1617"/>
                  </a:cubicBezTo>
                  <a:cubicBezTo>
                    <a:pt x="1290" y="1593"/>
                    <a:pt x="1540" y="1379"/>
                    <a:pt x="1671" y="1140"/>
                  </a:cubicBezTo>
                  <a:cubicBezTo>
                    <a:pt x="1849" y="795"/>
                    <a:pt x="1837" y="426"/>
                    <a:pt x="1718" y="81"/>
                  </a:cubicBezTo>
                  <a:cubicBezTo>
                    <a:pt x="1699" y="31"/>
                    <a:pt x="1647" y="0"/>
                    <a:pt x="1597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2" name="CustomShape 28"/>
            <p:cNvSpPr/>
            <p:nvPr/>
          </p:nvSpPr>
          <p:spPr>
            <a:xfrm>
              <a:off x="4459320" y="1937520"/>
              <a:ext cx="43920" cy="38520"/>
            </a:xfrm>
            <a:custGeom>
              <a:avLst/>
              <a:gdLst/>
              <a:ahLst/>
              <a:cxnLst/>
              <a:rect l="l" t="t" r="r" b="b"/>
              <a:pathLst>
                <a:path w="1849" h="1626">
                  <a:moveTo>
                    <a:pt x="1596" y="1"/>
                  </a:moveTo>
                  <a:cubicBezTo>
                    <a:pt x="1549" y="1"/>
                    <a:pt x="1503" y="28"/>
                    <a:pt x="1492" y="86"/>
                  </a:cubicBezTo>
                  <a:cubicBezTo>
                    <a:pt x="1396" y="431"/>
                    <a:pt x="1444" y="1003"/>
                    <a:pt x="1063" y="1169"/>
                  </a:cubicBezTo>
                  <a:cubicBezTo>
                    <a:pt x="998" y="1198"/>
                    <a:pt x="942" y="1211"/>
                    <a:pt x="894" y="1211"/>
                  </a:cubicBezTo>
                  <a:cubicBezTo>
                    <a:pt x="545" y="1211"/>
                    <a:pt x="600" y="532"/>
                    <a:pt x="527" y="312"/>
                  </a:cubicBezTo>
                  <a:cubicBezTo>
                    <a:pt x="499" y="240"/>
                    <a:pt x="418" y="190"/>
                    <a:pt x="346" y="190"/>
                  </a:cubicBezTo>
                  <a:cubicBezTo>
                    <a:pt x="298" y="190"/>
                    <a:pt x="253" y="212"/>
                    <a:pt x="230" y="264"/>
                  </a:cubicBezTo>
                  <a:cubicBezTo>
                    <a:pt x="1" y="780"/>
                    <a:pt x="289" y="1626"/>
                    <a:pt x="926" y="1626"/>
                  </a:cubicBezTo>
                  <a:cubicBezTo>
                    <a:pt x="952" y="1626"/>
                    <a:pt x="977" y="1624"/>
                    <a:pt x="1004" y="1622"/>
                  </a:cubicBezTo>
                  <a:cubicBezTo>
                    <a:pt x="1277" y="1586"/>
                    <a:pt x="1539" y="1384"/>
                    <a:pt x="1670" y="1145"/>
                  </a:cubicBezTo>
                  <a:cubicBezTo>
                    <a:pt x="1849" y="812"/>
                    <a:pt x="1837" y="443"/>
                    <a:pt x="1718" y="86"/>
                  </a:cubicBezTo>
                  <a:cubicBezTo>
                    <a:pt x="1700" y="31"/>
                    <a:pt x="1647" y="1"/>
                    <a:pt x="159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3" name="CustomShape 29"/>
            <p:cNvSpPr/>
            <p:nvPr/>
          </p:nvSpPr>
          <p:spPr>
            <a:xfrm>
              <a:off x="4317480" y="1874520"/>
              <a:ext cx="69120" cy="29520"/>
            </a:xfrm>
            <a:custGeom>
              <a:avLst/>
              <a:gdLst/>
              <a:ahLst/>
              <a:cxnLst/>
              <a:rect l="l" t="t" r="r" b="b"/>
              <a:pathLst>
                <a:path w="2905" h="1250">
                  <a:moveTo>
                    <a:pt x="1806" y="0"/>
                  </a:moveTo>
                  <a:cubicBezTo>
                    <a:pt x="1333" y="0"/>
                    <a:pt x="860" y="90"/>
                    <a:pt x="417" y="269"/>
                  </a:cubicBezTo>
                  <a:cubicBezTo>
                    <a:pt x="167" y="364"/>
                    <a:pt x="0" y="591"/>
                    <a:pt x="83" y="876"/>
                  </a:cubicBezTo>
                  <a:cubicBezTo>
                    <a:pt x="132" y="1071"/>
                    <a:pt x="340" y="1250"/>
                    <a:pt x="551" y="1250"/>
                  </a:cubicBezTo>
                  <a:cubicBezTo>
                    <a:pt x="598" y="1250"/>
                    <a:pt x="645" y="1241"/>
                    <a:pt x="691" y="1222"/>
                  </a:cubicBezTo>
                  <a:cubicBezTo>
                    <a:pt x="1023" y="1096"/>
                    <a:pt x="1356" y="1017"/>
                    <a:pt x="1704" y="1017"/>
                  </a:cubicBezTo>
                  <a:cubicBezTo>
                    <a:pt x="1817" y="1017"/>
                    <a:pt x="1931" y="1026"/>
                    <a:pt x="2048" y="1043"/>
                  </a:cubicBezTo>
                  <a:cubicBezTo>
                    <a:pt x="2083" y="1048"/>
                    <a:pt x="2118" y="1051"/>
                    <a:pt x="2150" y="1051"/>
                  </a:cubicBezTo>
                  <a:cubicBezTo>
                    <a:pt x="2799" y="1051"/>
                    <a:pt x="2904" y="87"/>
                    <a:pt x="2179" y="19"/>
                  </a:cubicBezTo>
                  <a:cubicBezTo>
                    <a:pt x="2055" y="7"/>
                    <a:pt x="1930" y="0"/>
                    <a:pt x="180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4" name="CustomShape 30"/>
            <p:cNvSpPr/>
            <p:nvPr/>
          </p:nvSpPr>
          <p:spPr>
            <a:xfrm>
              <a:off x="4445280" y="1871640"/>
              <a:ext cx="69480" cy="27360"/>
            </a:xfrm>
            <a:custGeom>
              <a:avLst/>
              <a:gdLst/>
              <a:ahLst/>
              <a:cxnLst/>
              <a:rect l="l" t="t" r="r" b="b"/>
              <a:pathLst>
                <a:path w="2920" h="1153">
                  <a:moveTo>
                    <a:pt x="1494" y="0"/>
                  </a:moveTo>
                  <a:cubicBezTo>
                    <a:pt x="1142" y="0"/>
                    <a:pt x="792" y="49"/>
                    <a:pt x="465" y="146"/>
                  </a:cubicBezTo>
                  <a:cubicBezTo>
                    <a:pt x="191" y="217"/>
                    <a:pt x="1" y="432"/>
                    <a:pt x="49" y="729"/>
                  </a:cubicBezTo>
                  <a:cubicBezTo>
                    <a:pt x="92" y="956"/>
                    <a:pt x="310" y="1153"/>
                    <a:pt x="555" y="1153"/>
                  </a:cubicBezTo>
                  <a:cubicBezTo>
                    <a:pt x="580" y="1153"/>
                    <a:pt x="606" y="1151"/>
                    <a:pt x="632" y="1146"/>
                  </a:cubicBezTo>
                  <a:cubicBezTo>
                    <a:pt x="902" y="1075"/>
                    <a:pt x="1172" y="1030"/>
                    <a:pt x="1444" y="1030"/>
                  </a:cubicBezTo>
                  <a:cubicBezTo>
                    <a:pt x="1628" y="1030"/>
                    <a:pt x="1814" y="1050"/>
                    <a:pt x="2001" y="1099"/>
                  </a:cubicBezTo>
                  <a:cubicBezTo>
                    <a:pt x="2058" y="1112"/>
                    <a:pt x="2112" y="1119"/>
                    <a:pt x="2162" y="1119"/>
                  </a:cubicBezTo>
                  <a:cubicBezTo>
                    <a:pt x="2761" y="1119"/>
                    <a:pt x="2920" y="217"/>
                    <a:pt x="2239" y="75"/>
                  </a:cubicBezTo>
                  <a:cubicBezTo>
                    <a:pt x="1996" y="25"/>
                    <a:pt x="1745" y="0"/>
                    <a:pt x="149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5" name="CustomShape 31"/>
            <p:cNvSpPr/>
            <p:nvPr/>
          </p:nvSpPr>
          <p:spPr>
            <a:xfrm>
              <a:off x="4393440" y="2103120"/>
              <a:ext cx="57960" cy="17640"/>
            </a:xfrm>
            <a:custGeom>
              <a:avLst/>
              <a:gdLst/>
              <a:ahLst/>
              <a:cxnLst/>
              <a:rect l="l" t="t" r="r" b="b"/>
              <a:pathLst>
                <a:path w="2436" h="743">
                  <a:moveTo>
                    <a:pt x="2338" y="0"/>
                  </a:moveTo>
                  <a:cubicBezTo>
                    <a:pt x="2335" y="0"/>
                    <a:pt x="2332" y="1"/>
                    <a:pt x="2329" y="1"/>
                  </a:cubicBezTo>
                  <a:cubicBezTo>
                    <a:pt x="1971" y="84"/>
                    <a:pt x="1614" y="227"/>
                    <a:pt x="1257" y="251"/>
                  </a:cubicBezTo>
                  <a:cubicBezTo>
                    <a:pt x="1214" y="255"/>
                    <a:pt x="1171" y="257"/>
                    <a:pt x="1129" y="257"/>
                  </a:cubicBezTo>
                  <a:cubicBezTo>
                    <a:pt x="778" y="257"/>
                    <a:pt x="469" y="134"/>
                    <a:pt x="150" y="49"/>
                  </a:cubicBezTo>
                  <a:cubicBezTo>
                    <a:pt x="143" y="45"/>
                    <a:pt x="136" y="44"/>
                    <a:pt x="129" y="44"/>
                  </a:cubicBezTo>
                  <a:cubicBezTo>
                    <a:pt x="64" y="44"/>
                    <a:pt x="1" y="186"/>
                    <a:pt x="55" y="251"/>
                  </a:cubicBezTo>
                  <a:cubicBezTo>
                    <a:pt x="338" y="566"/>
                    <a:pt x="750" y="743"/>
                    <a:pt x="1182" y="743"/>
                  </a:cubicBezTo>
                  <a:cubicBezTo>
                    <a:pt x="1583" y="743"/>
                    <a:pt x="2002" y="590"/>
                    <a:pt x="2352" y="251"/>
                  </a:cubicBezTo>
                  <a:cubicBezTo>
                    <a:pt x="2433" y="182"/>
                    <a:pt x="2436" y="0"/>
                    <a:pt x="233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6" name="CustomShape 32"/>
            <p:cNvSpPr/>
            <p:nvPr/>
          </p:nvSpPr>
          <p:spPr>
            <a:xfrm>
              <a:off x="3477960" y="1944720"/>
              <a:ext cx="444960" cy="595800"/>
            </a:xfrm>
            <a:custGeom>
              <a:avLst/>
              <a:gdLst/>
              <a:ahLst/>
              <a:cxnLst/>
              <a:rect l="l" t="t" r="r" b="b"/>
              <a:pathLst>
                <a:path w="18599" h="24896">
                  <a:moveTo>
                    <a:pt x="15729" y="0"/>
                  </a:moveTo>
                  <a:cubicBezTo>
                    <a:pt x="9847" y="4310"/>
                    <a:pt x="4418" y="9168"/>
                    <a:pt x="1" y="14966"/>
                  </a:cubicBezTo>
                  <a:cubicBezTo>
                    <a:pt x="3966" y="19848"/>
                    <a:pt x="10097" y="23027"/>
                    <a:pt x="16074" y="24896"/>
                  </a:cubicBezTo>
                  <a:cubicBezTo>
                    <a:pt x="16741" y="23527"/>
                    <a:pt x="17289" y="22098"/>
                    <a:pt x="17694" y="20622"/>
                  </a:cubicBezTo>
                  <a:cubicBezTo>
                    <a:pt x="17765" y="20372"/>
                    <a:pt x="17837" y="20110"/>
                    <a:pt x="17896" y="19848"/>
                  </a:cubicBezTo>
                  <a:cubicBezTo>
                    <a:pt x="18372" y="17871"/>
                    <a:pt x="18599" y="15835"/>
                    <a:pt x="18491" y="13811"/>
                  </a:cubicBezTo>
                  <a:cubicBezTo>
                    <a:pt x="16765" y="13323"/>
                    <a:pt x="14908" y="12752"/>
                    <a:pt x="13229" y="12287"/>
                  </a:cubicBezTo>
                  <a:cubicBezTo>
                    <a:pt x="14419" y="8870"/>
                    <a:pt x="16027" y="5465"/>
                    <a:pt x="17753" y="2274"/>
                  </a:cubicBezTo>
                  <a:cubicBezTo>
                    <a:pt x="17146" y="1572"/>
                    <a:pt x="16336" y="691"/>
                    <a:pt x="15729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7" name="CustomShape 33"/>
            <p:cNvSpPr/>
            <p:nvPr/>
          </p:nvSpPr>
          <p:spPr>
            <a:xfrm>
              <a:off x="3862800" y="2225520"/>
              <a:ext cx="320400" cy="375840"/>
            </a:xfrm>
            <a:custGeom>
              <a:avLst/>
              <a:gdLst/>
              <a:ahLst/>
              <a:cxnLst/>
              <a:rect l="l" t="t" r="r" b="b"/>
              <a:pathLst>
                <a:path w="13395" h="15721">
                  <a:moveTo>
                    <a:pt x="8337" y="0"/>
                  </a:moveTo>
                  <a:cubicBezTo>
                    <a:pt x="8269" y="0"/>
                    <a:pt x="8201" y="2"/>
                    <a:pt x="8132" y="4"/>
                  </a:cubicBezTo>
                  <a:cubicBezTo>
                    <a:pt x="6335" y="75"/>
                    <a:pt x="4572" y="956"/>
                    <a:pt x="3441" y="2361"/>
                  </a:cubicBezTo>
                  <a:cubicBezTo>
                    <a:pt x="3120" y="2278"/>
                    <a:pt x="2775" y="2183"/>
                    <a:pt x="2441" y="2087"/>
                  </a:cubicBezTo>
                  <a:lnTo>
                    <a:pt x="2441" y="2087"/>
                  </a:lnTo>
                  <a:cubicBezTo>
                    <a:pt x="2596" y="5897"/>
                    <a:pt x="1691" y="9731"/>
                    <a:pt x="0" y="13184"/>
                  </a:cubicBezTo>
                  <a:cubicBezTo>
                    <a:pt x="691" y="13410"/>
                    <a:pt x="1405" y="13613"/>
                    <a:pt x="2108" y="13791"/>
                  </a:cubicBezTo>
                  <a:cubicBezTo>
                    <a:pt x="4060" y="14344"/>
                    <a:pt x="10156" y="15721"/>
                    <a:pt x="13278" y="15721"/>
                  </a:cubicBezTo>
                  <a:cubicBezTo>
                    <a:pt x="13317" y="15721"/>
                    <a:pt x="13356" y="15720"/>
                    <a:pt x="13395" y="15720"/>
                  </a:cubicBezTo>
                  <a:lnTo>
                    <a:pt x="13002" y="1992"/>
                  </a:lnTo>
                  <a:cubicBezTo>
                    <a:pt x="11810" y="732"/>
                    <a:pt x="10089" y="0"/>
                    <a:pt x="8337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8" name="CustomShape 34"/>
            <p:cNvSpPr/>
            <p:nvPr/>
          </p:nvSpPr>
          <p:spPr>
            <a:xfrm>
              <a:off x="3854880" y="1945080"/>
              <a:ext cx="149760" cy="88920"/>
            </a:xfrm>
            <a:custGeom>
              <a:avLst/>
              <a:gdLst/>
              <a:ahLst/>
              <a:cxnLst/>
              <a:rect l="l" t="t" r="r" b="b"/>
              <a:pathLst>
                <a:path w="6275" h="3732">
                  <a:moveTo>
                    <a:pt x="0" y="1"/>
                  </a:moveTo>
                  <a:lnTo>
                    <a:pt x="548" y="2025"/>
                  </a:lnTo>
                  <a:lnTo>
                    <a:pt x="1834" y="2989"/>
                  </a:lnTo>
                  <a:cubicBezTo>
                    <a:pt x="2117" y="3213"/>
                    <a:pt x="2459" y="3323"/>
                    <a:pt x="2803" y="3323"/>
                  </a:cubicBezTo>
                  <a:cubicBezTo>
                    <a:pt x="3138" y="3323"/>
                    <a:pt x="3475" y="3219"/>
                    <a:pt x="3763" y="3013"/>
                  </a:cubicBezTo>
                  <a:lnTo>
                    <a:pt x="3810" y="2977"/>
                  </a:lnTo>
                  <a:lnTo>
                    <a:pt x="4477" y="3525"/>
                  </a:lnTo>
                  <a:cubicBezTo>
                    <a:pt x="4642" y="3663"/>
                    <a:pt x="4846" y="3732"/>
                    <a:pt x="5050" y="3732"/>
                  </a:cubicBezTo>
                  <a:cubicBezTo>
                    <a:pt x="5287" y="3732"/>
                    <a:pt x="5524" y="3639"/>
                    <a:pt x="5703" y="3454"/>
                  </a:cubicBezTo>
                  <a:lnTo>
                    <a:pt x="6275" y="2847"/>
                  </a:lnTo>
                  <a:lnTo>
                    <a:pt x="6275" y="1096"/>
                  </a:lnTo>
                  <a:cubicBezTo>
                    <a:pt x="6275" y="489"/>
                    <a:pt x="5787" y="1"/>
                    <a:pt x="5179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9" name="CustomShape 35"/>
            <p:cNvSpPr/>
            <p:nvPr/>
          </p:nvSpPr>
          <p:spPr>
            <a:xfrm>
              <a:off x="3943440" y="1981440"/>
              <a:ext cx="30600" cy="42120"/>
            </a:xfrm>
            <a:custGeom>
              <a:avLst/>
              <a:gdLst/>
              <a:ahLst/>
              <a:cxnLst/>
              <a:rect l="l" t="t" r="r" b="b"/>
              <a:pathLst>
                <a:path w="1303" h="1770">
                  <a:moveTo>
                    <a:pt x="1189" y="0"/>
                  </a:moveTo>
                  <a:cubicBezTo>
                    <a:pt x="1179" y="0"/>
                    <a:pt x="1167" y="2"/>
                    <a:pt x="1155" y="7"/>
                  </a:cubicBezTo>
                  <a:cubicBezTo>
                    <a:pt x="691" y="174"/>
                    <a:pt x="202" y="614"/>
                    <a:pt x="60" y="1090"/>
                  </a:cubicBezTo>
                  <a:cubicBezTo>
                    <a:pt x="0" y="1269"/>
                    <a:pt x="12" y="1471"/>
                    <a:pt x="143" y="1626"/>
                  </a:cubicBezTo>
                  <a:cubicBezTo>
                    <a:pt x="218" y="1709"/>
                    <a:pt x="322" y="1769"/>
                    <a:pt x="423" y="1769"/>
                  </a:cubicBezTo>
                  <a:cubicBezTo>
                    <a:pt x="466" y="1769"/>
                    <a:pt x="508" y="1758"/>
                    <a:pt x="548" y="1733"/>
                  </a:cubicBezTo>
                  <a:cubicBezTo>
                    <a:pt x="560" y="1710"/>
                    <a:pt x="583" y="1686"/>
                    <a:pt x="548" y="1674"/>
                  </a:cubicBezTo>
                  <a:cubicBezTo>
                    <a:pt x="381" y="1567"/>
                    <a:pt x="250" y="1436"/>
                    <a:pt x="310" y="1209"/>
                  </a:cubicBezTo>
                  <a:cubicBezTo>
                    <a:pt x="369" y="1031"/>
                    <a:pt x="500" y="876"/>
                    <a:pt x="619" y="745"/>
                  </a:cubicBezTo>
                  <a:cubicBezTo>
                    <a:pt x="822" y="519"/>
                    <a:pt x="1036" y="340"/>
                    <a:pt x="1250" y="138"/>
                  </a:cubicBezTo>
                  <a:cubicBezTo>
                    <a:pt x="1302" y="96"/>
                    <a:pt x="1263" y="0"/>
                    <a:pt x="1189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0" name="CustomShape 36"/>
            <p:cNvSpPr/>
            <p:nvPr/>
          </p:nvSpPr>
          <p:spPr>
            <a:xfrm>
              <a:off x="3966840" y="1983240"/>
              <a:ext cx="13320" cy="26640"/>
            </a:xfrm>
            <a:custGeom>
              <a:avLst/>
              <a:gdLst/>
              <a:ahLst/>
              <a:cxnLst/>
              <a:rect l="l" t="t" r="r" b="b"/>
              <a:pathLst>
                <a:path w="562" h="1137">
                  <a:moveTo>
                    <a:pt x="134" y="1"/>
                  </a:moveTo>
                  <a:cubicBezTo>
                    <a:pt x="62" y="1"/>
                    <a:pt x="0" y="62"/>
                    <a:pt x="26" y="148"/>
                  </a:cubicBezTo>
                  <a:cubicBezTo>
                    <a:pt x="62" y="339"/>
                    <a:pt x="264" y="517"/>
                    <a:pt x="229" y="744"/>
                  </a:cubicBezTo>
                  <a:cubicBezTo>
                    <a:pt x="229" y="756"/>
                    <a:pt x="229" y="779"/>
                    <a:pt x="217" y="791"/>
                  </a:cubicBezTo>
                  <a:lnTo>
                    <a:pt x="169" y="791"/>
                  </a:lnTo>
                  <a:cubicBezTo>
                    <a:pt x="109" y="803"/>
                    <a:pt x="62" y="851"/>
                    <a:pt x="50" y="910"/>
                  </a:cubicBezTo>
                  <a:cubicBezTo>
                    <a:pt x="38" y="1017"/>
                    <a:pt x="86" y="1089"/>
                    <a:pt x="169" y="1113"/>
                  </a:cubicBezTo>
                  <a:cubicBezTo>
                    <a:pt x="205" y="1129"/>
                    <a:pt x="242" y="1137"/>
                    <a:pt x="278" y="1137"/>
                  </a:cubicBezTo>
                  <a:cubicBezTo>
                    <a:pt x="350" y="1137"/>
                    <a:pt x="419" y="1105"/>
                    <a:pt x="467" y="1041"/>
                  </a:cubicBezTo>
                  <a:cubicBezTo>
                    <a:pt x="562" y="958"/>
                    <a:pt x="562" y="851"/>
                    <a:pt x="538" y="732"/>
                  </a:cubicBezTo>
                  <a:cubicBezTo>
                    <a:pt x="514" y="494"/>
                    <a:pt x="395" y="196"/>
                    <a:pt x="217" y="29"/>
                  </a:cubicBezTo>
                  <a:cubicBezTo>
                    <a:pt x="190" y="10"/>
                    <a:pt x="161" y="1"/>
                    <a:pt x="13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1" name="CustomShape 37"/>
            <p:cNvSpPr/>
            <p:nvPr/>
          </p:nvSpPr>
          <p:spPr>
            <a:xfrm>
              <a:off x="3943440" y="1977840"/>
              <a:ext cx="10440" cy="29880"/>
            </a:xfrm>
            <a:custGeom>
              <a:avLst/>
              <a:gdLst/>
              <a:ahLst/>
              <a:cxnLst/>
              <a:rect l="l" t="t" r="r" b="b"/>
              <a:pathLst>
                <a:path w="449" h="1255">
                  <a:moveTo>
                    <a:pt x="255" y="1"/>
                  </a:moveTo>
                  <a:cubicBezTo>
                    <a:pt x="221" y="1"/>
                    <a:pt x="186" y="22"/>
                    <a:pt x="186" y="61"/>
                  </a:cubicBezTo>
                  <a:cubicBezTo>
                    <a:pt x="210" y="275"/>
                    <a:pt x="210" y="465"/>
                    <a:pt x="151" y="668"/>
                  </a:cubicBezTo>
                  <a:cubicBezTo>
                    <a:pt x="103" y="835"/>
                    <a:pt x="32" y="1001"/>
                    <a:pt x="8" y="1168"/>
                  </a:cubicBezTo>
                  <a:cubicBezTo>
                    <a:pt x="1" y="1223"/>
                    <a:pt x="50" y="1255"/>
                    <a:pt x="100" y="1255"/>
                  </a:cubicBezTo>
                  <a:cubicBezTo>
                    <a:pt x="136" y="1255"/>
                    <a:pt x="172" y="1239"/>
                    <a:pt x="186" y="1204"/>
                  </a:cubicBezTo>
                  <a:cubicBezTo>
                    <a:pt x="448" y="906"/>
                    <a:pt x="401" y="394"/>
                    <a:pt x="317" y="49"/>
                  </a:cubicBezTo>
                  <a:cubicBezTo>
                    <a:pt x="312" y="16"/>
                    <a:pt x="284" y="1"/>
                    <a:pt x="255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2" name="CustomShape 38"/>
            <p:cNvSpPr/>
            <p:nvPr/>
          </p:nvSpPr>
          <p:spPr>
            <a:xfrm>
              <a:off x="3976560" y="2002320"/>
              <a:ext cx="9720" cy="7920"/>
            </a:xfrm>
            <a:custGeom>
              <a:avLst/>
              <a:gdLst/>
              <a:ahLst/>
              <a:cxnLst/>
              <a:rect l="l" t="t" r="r" b="b"/>
              <a:pathLst>
                <a:path w="421" h="354">
                  <a:moveTo>
                    <a:pt x="128" y="0"/>
                  </a:moveTo>
                  <a:cubicBezTo>
                    <a:pt x="88" y="0"/>
                    <a:pt x="48" y="13"/>
                    <a:pt x="12" y="41"/>
                  </a:cubicBezTo>
                  <a:cubicBezTo>
                    <a:pt x="0" y="53"/>
                    <a:pt x="0" y="88"/>
                    <a:pt x="0" y="112"/>
                  </a:cubicBezTo>
                  <a:cubicBezTo>
                    <a:pt x="36" y="160"/>
                    <a:pt x="72" y="184"/>
                    <a:pt x="107" y="231"/>
                  </a:cubicBezTo>
                  <a:cubicBezTo>
                    <a:pt x="143" y="279"/>
                    <a:pt x="179" y="338"/>
                    <a:pt x="238" y="350"/>
                  </a:cubicBezTo>
                  <a:cubicBezTo>
                    <a:pt x="245" y="352"/>
                    <a:pt x="252" y="353"/>
                    <a:pt x="259" y="353"/>
                  </a:cubicBezTo>
                  <a:cubicBezTo>
                    <a:pt x="294" y="353"/>
                    <a:pt x="336" y="332"/>
                    <a:pt x="345" y="303"/>
                  </a:cubicBezTo>
                  <a:cubicBezTo>
                    <a:pt x="420" y="163"/>
                    <a:pt x="275" y="0"/>
                    <a:pt x="12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3" name="CustomShape 39"/>
            <p:cNvSpPr/>
            <p:nvPr/>
          </p:nvSpPr>
          <p:spPr>
            <a:xfrm>
              <a:off x="3669120" y="2246040"/>
              <a:ext cx="118440" cy="37800"/>
            </a:xfrm>
            <a:custGeom>
              <a:avLst/>
              <a:gdLst/>
              <a:ahLst/>
              <a:cxnLst/>
              <a:rect l="l" t="t" r="r" b="b"/>
              <a:pathLst>
                <a:path w="4952" h="1578">
                  <a:moveTo>
                    <a:pt x="4757" y="1"/>
                  </a:moveTo>
                  <a:cubicBezTo>
                    <a:pt x="4746" y="1"/>
                    <a:pt x="4735" y="2"/>
                    <a:pt x="4723" y="5"/>
                  </a:cubicBezTo>
                  <a:cubicBezTo>
                    <a:pt x="3175" y="481"/>
                    <a:pt x="1699" y="1065"/>
                    <a:pt x="115" y="1410"/>
                  </a:cubicBezTo>
                  <a:cubicBezTo>
                    <a:pt x="1" y="1433"/>
                    <a:pt x="52" y="1577"/>
                    <a:pt x="141" y="1577"/>
                  </a:cubicBezTo>
                  <a:cubicBezTo>
                    <a:pt x="144" y="1577"/>
                    <a:pt x="147" y="1577"/>
                    <a:pt x="151" y="1577"/>
                  </a:cubicBezTo>
                  <a:cubicBezTo>
                    <a:pt x="1734" y="1362"/>
                    <a:pt x="3413" y="1017"/>
                    <a:pt x="4830" y="267"/>
                  </a:cubicBezTo>
                  <a:cubicBezTo>
                    <a:pt x="4951" y="190"/>
                    <a:pt x="4889" y="1"/>
                    <a:pt x="475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4" name="CustomShape 40"/>
            <p:cNvSpPr/>
            <p:nvPr/>
          </p:nvSpPr>
          <p:spPr>
            <a:xfrm>
              <a:off x="3740400" y="2256120"/>
              <a:ext cx="42840" cy="34200"/>
            </a:xfrm>
            <a:custGeom>
              <a:avLst/>
              <a:gdLst/>
              <a:ahLst/>
              <a:cxnLst/>
              <a:rect l="l" t="t" r="r" b="b"/>
              <a:pathLst>
                <a:path w="1802" h="1438">
                  <a:moveTo>
                    <a:pt x="1697" y="0"/>
                  </a:moveTo>
                  <a:cubicBezTo>
                    <a:pt x="1684" y="0"/>
                    <a:pt x="1671" y="3"/>
                    <a:pt x="1657" y="9"/>
                  </a:cubicBezTo>
                  <a:cubicBezTo>
                    <a:pt x="1359" y="163"/>
                    <a:pt x="1109" y="366"/>
                    <a:pt x="859" y="592"/>
                  </a:cubicBezTo>
                  <a:cubicBezTo>
                    <a:pt x="585" y="830"/>
                    <a:pt x="288" y="1056"/>
                    <a:pt x="49" y="1306"/>
                  </a:cubicBezTo>
                  <a:cubicBezTo>
                    <a:pt x="0" y="1356"/>
                    <a:pt x="49" y="1437"/>
                    <a:pt x="107" y="1437"/>
                  </a:cubicBezTo>
                  <a:cubicBezTo>
                    <a:pt x="120" y="1437"/>
                    <a:pt x="132" y="1434"/>
                    <a:pt x="145" y="1425"/>
                  </a:cubicBezTo>
                  <a:cubicBezTo>
                    <a:pt x="454" y="1247"/>
                    <a:pt x="740" y="1021"/>
                    <a:pt x="1026" y="806"/>
                  </a:cubicBezTo>
                  <a:cubicBezTo>
                    <a:pt x="1288" y="592"/>
                    <a:pt x="1538" y="402"/>
                    <a:pt x="1752" y="128"/>
                  </a:cubicBezTo>
                  <a:cubicBezTo>
                    <a:pt x="1802" y="68"/>
                    <a:pt x="1760" y="0"/>
                    <a:pt x="1697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5" name="CustomShape 41"/>
            <p:cNvSpPr/>
            <p:nvPr/>
          </p:nvSpPr>
          <p:spPr>
            <a:xfrm>
              <a:off x="3815280" y="2389680"/>
              <a:ext cx="91080" cy="48600"/>
            </a:xfrm>
            <a:custGeom>
              <a:avLst/>
              <a:gdLst/>
              <a:ahLst/>
              <a:cxnLst/>
              <a:rect l="l" t="t" r="r" b="b"/>
              <a:pathLst>
                <a:path w="3818" h="2040">
                  <a:moveTo>
                    <a:pt x="163" y="1"/>
                  </a:moveTo>
                  <a:cubicBezTo>
                    <a:pt x="85" y="1"/>
                    <a:pt x="0" y="105"/>
                    <a:pt x="55" y="170"/>
                  </a:cubicBezTo>
                  <a:cubicBezTo>
                    <a:pt x="710" y="1111"/>
                    <a:pt x="2186" y="1825"/>
                    <a:pt x="3615" y="2040"/>
                  </a:cubicBezTo>
                  <a:cubicBezTo>
                    <a:pt x="3686" y="1790"/>
                    <a:pt x="3758" y="1528"/>
                    <a:pt x="3817" y="1266"/>
                  </a:cubicBezTo>
                  <a:cubicBezTo>
                    <a:pt x="3508" y="1254"/>
                    <a:pt x="3186" y="1230"/>
                    <a:pt x="2853" y="1135"/>
                  </a:cubicBezTo>
                  <a:cubicBezTo>
                    <a:pt x="1900" y="885"/>
                    <a:pt x="1102" y="349"/>
                    <a:pt x="186" y="4"/>
                  </a:cubicBezTo>
                  <a:cubicBezTo>
                    <a:pt x="178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6" name="CustomShape 42"/>
            <p:cNvSpPr/>
            <p:nvPr/>
          </p:nvSpPr>
          <p:spPr>
            <a:xfrm>
              <a:off x="4941000" y="1944720"/>
              <a:ext cx="444960" cy="595800"/>
            </a:xfrm>
            <a:custGeom>
              <a:avLst/>
              <a:gdLst/>
              <a:ahLst/>
              <a:cxnLst/>
              <a:rect l="l" t="t" r="r" b="b"/>
              <a:pathLst>
                <a:path w="18598" h="24896">
                  <a:moveTo>
                    <a:pt x="2869" y="0"/>
                  </a:moveTo>
                  <a:cubicBezTo>
                    <a:pt x="2250" y="691"/>
                    <a:pt x="1453" y="1572"/>
                    <a:pt x="845" y="2274"/>
                  </a:cubicBezTo>
                  <a:cubicBezTo>
                    <a:pt x="2572" y="5465"/>
                    <a:pt x="4179" y="8870"/>
                    <a:pt x="5370" y="12287"/>
                  </a:cubicBezTo>
                  <a:cubicBezTo>
                    <a:pt x="3691" y="12752"/>
                    <a:pt x="1822" y="13323"/>
                    <a:pt x="95" y="13811"/>
                  </a:cubicBezTo>
                  <a:cubicBezTo>
                    <a:pt x="0" y="15835"/>
                    <a:pt x="202" y="17871"/>
                    <a:pt x="691" y="19848"/>
                  </a:cubicBezTo>
                  <a:cubicBezTo>
                    <a:pt x="750" y="20110"/>
                    <a:pt x="833" y="20372"/>
                    <a:pt x="905" y="20622"/>
                  </a:cubicBezTo>
                  <a:cubicBezTo>
                    <a:pt x="1310" y="22098"/>
                    <a:pt x="1857" y="23527"/>
                    <a:pt x="2524" y="24896"/>
                  </a:cubicBezTo>
                  <a:cubicBezTo>
                    <a:pt x="8489" y="23027"/>
                    <a:pt x="14621" y="19848"/>
                    <a:pt x="18598" y="14966"/>
                  </a:cubicBezTo>
                  <a:cubicBezTo>
                    <a:pt x="14180" y="9168"/>
                    <a:pt x="8751" y="4310"/>
                    <a:pt x="2869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7" name="CustomShape 43"/>
            <p:cNvSpPr/>
            <p:nvPr/>
          </p:nvSpPr>
          <p:spPr>
            <a:xfrm>
              <a:off x="4680360" y="2225520"/>
              <a:ext cx="320400" cy="375840"/>
            </a:xfrm>
            <a:custGeom>
              <a:avLst/>
              <a:gdLst/>
              <a:ahLst/>
              <a:cxnLst/>
              <a:rect l="l" t="t" r="r" b="b"/>
              <a:pathLst>
                <a:path w="13396" h="15721">
                  <a:moveTo>
                    <a:pt x="5048" y="0"/>
                  </a:moveTo>
                  <a:cubicBezTo>
                    <a:pt x="3306" y="0"/>
                    <a:pt x="1574" y="732"/>
                    <a:pt x="382" y="1992"/>
                  </a:cubicBezTo>
                  <a:lnTo>
                    <a:pt x="1" y="15720"/>
                  </a:lnTo>
                  <a:cubicBezTo>
                    <a:pt x="39" y="15720"/>
                    <a:pt x="78" y="15721"/>
                    <a:pt x="118" y="15721"/>
                  </a:cubicBezTo>
                  <a:cubicBezTo>
                    <a:pt x="3240" y="15721"/>
                    <a:pt x="9336" y="14344"/>
                    <a:pt x="11276" y="13791"/>
                  </a:cubicBezTo>
                  <a:cubicBezTo>
                    <a:pt x="11978" y="13613"/>
                    <a:pt x="12693" y="13410"/>
                    <a:pt x="13395" y="13184"/>
                  </a:cubicBezTo>
                  <a:cubicBezTo>
                    <a:pt x="11693" y="9731"/>
                    <a:pt x="10788" y="5897"/>
                    <a:pt x="10954" y="2087"/>
                  </a:cubicBezTo>
                  <a:lnTo>
                    <a:pt x="10954" y="2087"/>
                  </a:lnTo>
                  <a:cubicBezTo>
                    <a:pt x="10609" y="2183"/>
                    <a:pt x="10264" y="2278"/>
                    <a:pt x="9942" y="2361"/>
                  </a:cubicBezTo>
                  <a:cubicBezTo>
                    <a:pt x="8811" y="956"/>
                    <a:pt x="7049" y="75"/>
                    <a:pt x="5251" y="4"/>
                  </a:cubicBezTo>
                  <a:cubicBezTo>
                    <a:pt x="5183" y="2"/>
                    <a:pt x="5116" y="0"/>
                    <a:pt x="5048" y="0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8" name="CustomShape 44"/>
            <p:cNvSpPr/>
            <p:nvPr/>
          </p:nvSpPr>
          <p:spPr>
            <a:xfrm>
              <a:off x="4858920" y="1945080"/>
              <a:ext cx="150480" cy="88920"/>
            </a:xfrm>
            <a:custGeom>
              <a:avLst/>
              <a:gdLst/>
              <a:ahLst/>
              <a:cxnLst/>
              <a:rect l="l" t="t" r="r" b="b"/>
              <a:pathLst>
                <a:path w="6287" h="3732">
                  <a:moveTo>
                    <a:pt x="1107" y="1"/>
                  </a:moveTo>
                  <a:cubicBezTo>
                    <a:pt x="488" y="1"/>
                    <a:pt x="0" y="489"/>
                    <a:pt x="0" y="1096"/>
                  </a:cubicBezTo>
                  <a:lnTo>
                    <a:pt x="0" y="2847"/>
                  </a:lnTo>
                  <a:lnTo>
                    <a:pt x="583" y="3454"/>
                  </a:lnTo>
                  <a:cubicBezTo>
                    <a:pt x="756" y="3639"/>
                    <a:pt x="991" y="3732"/>
                    <a:pt x="1226" y="3732"/>
                  </a:cubicBezTo>
                  <a:cubicBezTo>
                    <a:pt x="1429" y="3732"/>
                    <a:pt x="1633" y="3663"/>
                    <a:pt x="1798" y="3525"/>
                  </a:cubicBezTo>
                  <a:lnTo>
                    <a:pt x="2477" y="2977"/>
                  </a:lnTo>
                  <a:lnTo>
                    <a:pt x="2512" y="3013"/>
                  </a:lnTo>
                  <a:cubicBezTo>
                    <a:pt x="2800" y="3219"/>
                    <a:pt x="3137" y="3323"/>
                    <a:pt x="3473" y="3323"/>
                  </a:cubicBezTo>
                  <a:cubicBezTo>
                    <a:pt x="3818" y="3323"/>
                    <a:pt x="4163" y="3213"/>
                    <a:pt x="4453" y="2989"/>
                  </a:cubicBezTo>
                  <a:lnTo>
                    <a:pt x="5727" y="2025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9" name="CustomShape 45"/>
            <p:cNvSpPr/>
            <p:nvPr/>
          </p:nvSpPr>
          <p:spPr>
            <a:xfrm>
              <a:off x="4889880" y="1981440"/>
              <a:ext cx="30960" cy="42120"/>
            </a:xfrm>
            <a:custGeom>
              <a:avLst/>
              <a:gdLst/>
              <a:ahLst/>
              <a:cxnLst/>
              <a:rect l="l" t="t" r="r" b="b"/>
              <a:pathLst>
                <a:path w="1294" h="1770">
                  <a:moveTo>
                    <a:pt x="100" y="0"/>
                  </a:moveTo>
                  <a:cubicBezTo>
                    <a:pt x="42" y="0"/>
                    <a:pt x="0" y="96"/>
                    <a:pt x="32" y="138"/>
                  </a:cubicBezTo>
                  <a:cubicBezTo>
                    <a:pt x="246" y="340"/>
                    <a:pt x="472" y="519"/>
                    <a:pt x="663" y="745"/>
                  </a:cubicBezTo>
                  <a:cubicBezTo>
                    <a:pt x="782" y="876"/>
                    <a:pt x="913" y="1031"/>
                    <a:pt x="972" y="1209"/>
                  </a:cubicBezTo>
                  <a:cubicBezTo>
                    <a:pt x="1032" y="1436"/>
                    <a:pt x="901" y="1567"/>
                    <a:pt x="734" y="1674"/>
                  </a:cubicBezTo>
                  <a:cubicBezTo>
                    <a:pt x="710" y="1686"/>
                    <a:pt x="722" y="1710"/>
                    <a:pt x="734" y="1733"/>
                  </a:cubicBezTo>
                  <a:cubicBezTo>
                    <a:pt x="777" y="1758"/>
                    <a:pt x="821" y="1769"/>
                    <a:pt x="864" y="1769"/>
                  </a:cubicBezTo>
                  <a:cubicBezTo>
                    <a:pt x="966" y="1769"/>
                    <a:pt x="1064" y="1709"/>
                    <a:pt x="1139" y="1626"/>
                  </a:cubicBezTo>
                  <a:cubicBezTo>
                    <a:pt x="1270" y="1471"/>
                    <a:pt x="1294" y="1269"/>
                    <a:pt x="1234" y="1090"/>
                  </a:cubicBezTo>
                  <a:cubicBezTo>
                    <a:pt x="1079" y="614"/>
                    <a:pt x="591" y="174"/>
                    <a:pt x="127" y="7"/>
                  </a:cubicBezTo>
                  <a:cubicBezTo>
                    <a:pt x="118" y="2"/>
                    <a:pt x="109" y="0"/>
                    <a:pt x="100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0" name="CustomShape 46"/>
            <p:cNvSpPr/>
            <p:nvPr/>
          </p:nvSpPr>
          <p:spPr>
            <a:xfrm>
              <a:off x="4884120" y="1983240"/>
              <a:ext cx="12960" cy="26640"/>
            </a:xfrm>
            <a:custGeom>
              <a:avLst/>
              <a:gdLst/>
              <a:ahLst/>
              <a:cxnLst/>
              <a:rect l="l" t="t" r="r" b="b"/>
              <a:pathLst>
                <a:path w="566" h="1137">
                  <a:moveTo>
                    <a:pt x="433" y="1"/>
                  </a:moveTo>
                  <a:cubicBezTo>
                    <a:pt x="407" y="1"/>
                    <a:pt x="381" y="10"/>
                    <a:pt x="358" y="29"/>
                  </a:cubicBezTo>
                  <a:cubicBezTo>
                    <a:pt x="179" y="196"/>
                    <a:pt x="60" y="494"/>
                    <a:pt x="25" y="732"/>
                  </a:cubicBezTo>
                  <a:cubicBezTo>
                    <a:pt x="13" y="851"/>
                    <a:pt x="1" y="958"/>
                    <a:pt x="96" y="1041"/>
                  </a:cubicBezTo>
                  <a:cubicBezTo>
                    <a:pt x="152" y="1105"/>
                    <a:pt x="223" y="1137"/>
                    <a:pt x="293" y="1137"/>
                  </a:cubicBezTo>
                  <a:cubicBezTo>
                    <a:pt x="328" y="1137"/>
                    <a:pt x="362" y="1129"/>
                    <a:pt x="394" y="1113"/>
                  </a:cubicBezTo>
                  <a:cubicBezTo>
                    <a:pt x="489" y="1089"/>
                    <a:pt x="537" y="1017"/>
                    <a:pt x="513" y="910"/>
                  </a:cubicBezTo>
                  <a:cubicBezTo>
                    <a:pt x="501" y="851"/>
                    <a:pt x="453" y="803"/>
                    <a:pt x="394" y="791"/>
                  </a:cubicBezTo>
                  <a:lnTo>
                    <a:pt x="358" y="791"/>
                  </a:lnTo>
                  <a:cubicBezTo>
                    <a:pt x="334" y="779"/>
                    <a:pt x="334" y="756"/>
                    <a:pt x="334" y="744"/>
                  </a:cubicBezTo>
                  <a:cubicBezTo>
                    <a:pt x="310" y="517"/>
                    <a:pt x="501" y="339"/>
                    <a:pt x="548" y="148"/>
                  </a:cubicBezTo>
                  <a:cubicBezTo>
                    <a:pt x="566" y="62"/>
                    <a:pt x="502" y="1"/>
                    <a:pt x="433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1" name="CustomShape 47"/>
            <p:cNvSpPr/>
            <p:nvPr/>
          </p:nvSpPr>
          <p:spPr>
            <a:xfrm>
              <a:off x="4910400" y="1977840"/>
              <a:ext cx="9720" cy="29880"/>
            </a:xfrm>
            <a:custGeom>
              <a:avLst/>
              <a:gdLst/>
              <a:ahLst/>
              <a:cxnLst/>
              <a:rect l="l" t="t" r="r" b="b"/>
              <a:pathLst>
                <a:path w="424" h="1255">
                  <a:moveTo>
                    <a:pt x="169" y="1"/>
                  </a:moveTo>
                  <a:cubicBezTo>
                    <a:pt x="141" y="1"/>
                    <a:pt x="113" y="16"/>
                    <a:pt x="107" y="49"/>
                  </a:cubicBezTo>
                  <a:cubicBezTo>
                    <a:pt x="48" y="394"/>
                    <a:pt x="0" y="906"/>
                    <a:pt x="238" y="1204"/>
                  </a:cubicBezTo>
                  <a:cubicBezTo>
                    <a:pt x="258" y="1239"/>
                    <a:pt x="295" y="1255"/>
                    <a:pt x="330" y="1255"/>
                  </a:cubicBezTo>
                  <a:cubicBezTo>
                    <a:pt x="378" y="1255"/>
                    <a:pt x="424" y="1223"/>
                    <a:pt x="417" y="1168"/>
                  </a:cubicBezTo>
                  <a:cubicBezTo>
                    <a:pt x="405" y="1001"/>
                    <a:pt x="322" y="835"/>
                    <a:pt x="286" y="668"/>
                  </a:cubicBezTo>
                  <a:cubicBezTo>
                    <a:pt x="226" y="465"/>
                    <a:pt x="226" y="275"/>
                    <a:pt x="238" y="61"/>
                  </a:cubicBezTo>
                  <a:cubicBezTo>
                    <a:pt x="238" y="22"/>
                    <a:pt x="203" y="1"/>
                    <a:pt x="169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2" name="CustomShape 48"/>
            <p:cNvSpPr/>
            <p:nvPr/>
          </p:nvSpPr>
          <p:spPr>
            <a:xfrm>
              <a:off x="4878000" y="2002320"/>
              <a:ext cx="9360" cy="7920"/>
            </a:xfrm>
            <a:custGeom>
              <a:avLst/>
              <a:gdLst/>
              <a:ahLst/>
              <a:cxnLst/>
              <a:rect l="l" t="t" r="r" b="b"/>
              <a:pathLst>
                <a:path w="418" h="354">
                  <a:moveTo>
                    <a:pt x="299" y="0"/>
                  </a:moveTo>
                  <a:cubicBezTo>
                    <a:pt x="158" y="0"/>
                    <a:pt x="0" y="163"/>
                    <a:pt x="84" y="303"/>
                  </a:cubicBezTo>
                  <a:cubicBezTo>
                    <a:pt x="94" y="332"/>
                    <a:pt x="136" y="353"/>
                    <a:pt x="164" y="353"/>
                  </a:cubicBezTo>
                  <a:cubicBezTo>
                    <a:pt x="170" y="353"/>
                    <a:pt x="175" y="352"/>
                    <a:pt x="179" y="350"/>
                  </a:cubicBezTo>
                  <a:cubicBezTo>
                    <a:pt x="239" y="338"/>
                    <a:pt x="275" y="279"/>
                    <a:pt x="322" y="231"/>
                  </a:cubicBezTo>
                  <a:cubicBezTo>
                    <a:pt x="346" y="184"/>
                    <a:pt x="394" y="160"/>
                    <a:pt x="418" y="112"/>
                  </a:cubicBezTo>
                  <a:cubicBezTo>
                    <a:pt x="418" y="88"/>
                    <a:pt x="418" y="53"/>
                    <a:pt x="406" y="41"/>
                  </a:cubicBezTo>
                  <a:cubicBezTo>
                    <a:pt x="375" y="13"/>
                    <a:pt x="338" y="0"/>
                    <a:pt x="299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3" name="CustomShape 49"/>
            <p:cNvSpPr/>
            <p:nvPr/>
          </p:nvSpPr>
          <p:spPr>
            <a:xfrm>
              <a:off x="5076000" y="2246040"/>
              <a:ext cx="118800" cy="37800"/>
            </a:xfrm>
            <a:custGeom>
              <a:avLst/>
              <a:gdLst/>
              <a:ahLst/>
              <a:cxnLst/>
              <a:rect l="l" t="t" r="r" b="b"/>
              <a:pathLst>
                <a:path w="4963" h="1578">
                  <a:moveTo>
                    <a:pt x="196" y="1"/>
                  </a:moveTo>
                  <a:cubicBezTo>
                    <a:pt x="72" y="1"/>
                    <a:pt x="1" y="190"/>
                    <a:pt x="133" y="267"/>
                  </a:cubicBezTo>
                  <a:cubicBezTo>
                    <a:pt x="1538" y="1017"/>
                    <a:pt x="3228" y="1362"/>
                    <a:pt x="4800" y="1577"/>
                  </a:cubicBezTo>
                  <a:cubicBezTo>
                    <a:pt x="4804" y="1577"/>
                    <a:pt x="4808" y="1577"/>
                    <a:pt x="4811" y="1577"/>
                  </a:cubicBezTo>
                  <a:cubicBezTo>
                    <a:pt x="4911" y="1577"/>
                    <a:pt x="4962" y="1433"/>
                    <a:pt x="4847" y="1410"/>
                  </a:cubicBezTo>
                  <a:cubicBezTo>
                    <a:pt x="3252" y="1065"/>
                    <a:pt x="1776" y="481"/>
                    <a:pt x="228" y="5"/>
                  </a:cubicBezTo>
                  <a:cubicBezTo>
                    <a:pt x="217" y="2"/>
                    <a:pt x="206" y="1"/>
                    <a:pt x="19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4" name="CustomShape 50"/>
            <p:cNvSpPr/>
            <p:nvPr/>
          </p:nvSpPr>
          <p:spPr>
            <a:xfrm>
              <a:off x="5081040" y="2256120"/>
              <a:ext cx="42840" cy="34200"/>
            </a:xfrm>
            <a:custGeom>
              <a:avLst/>
              <a:gdLst/>
              <a:ahLst/>
              <a:cxnLst/>
              <a:rect l="l" t="t" r="r" b="b"/>
              <a:pathLst>
                <a:path w="1791" h="1438">
                  <a:moveTo>
                    <a:pt x="95" y="0"/>
                  </a:moveTo>
                  <a:cubicBezTo>
                    <a:pt x="34" y="0"/>
                    <a:pt x="1" y="68"/>
                    <a:pt x="51" y="128"/>
                  </a:cubicBezTo>
                  <a:cubicBezTo>
                    <a:pt x="253" y="402"/>
                    <a:pt x="515" y="592"/>
                    <a:pt x="777" y="806"/>
                  </a:cubicBezTo>
                  <a:cubicBezTo>
                    <a:pt x="1063" y="1021"/>
                    <a:pt x="1348" y="1247"/>
                    <a:pt x="1658" y="1425"/>
                  </a:cubicBezTo>
                  <a:cubicBezTo>
                    <a:pt x="1670" y="1434"/>
                    <a:pt x="1683" y="1437"/>
                    <a:pt x="1694" y="1437"/>
                  </a:cubicBezTo>
                  <a:cubicBezTo>
                    <a:pt x="1750" y="1437"/>
                    <a:pt x="1790" y="1356"/>
                    <a:pt x="1741" y="1306"/>
                  </a:cubicBezTo>
                  <a:cubicBezTo>
                    <a:pt x="1503" y="1056"/>
                    <a:pt x="1205" y="830"/>
                    <a:pt x="944" y="592"/>
                  </a:cubicBezTo>
                  <a:cubicBezTo>
                    <a:pt x="693" y="366"/>
                    <a:pt x="432" y="163"/>
                    <a:pt x="134" y="9"/>
                  </a:cubicBezTo>
                  <a:cubicBezTo>
                    <a:pt x="120" y="3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5" name="CustomShape 51"/>
            <p:cNvSpPr/>
            <p:nvPr/>
          </p:nvSpPr>
          <p:spPr>
            <a:xfrm>
              <a:off x="4957560" y="2389680"/>
              <a:ext cx="91440" cy="48600"/>
            </a:xfrm>
            <a:custGeom>
              <a:avLst/>
              <a:gdLst/>
              <a:ahLst/>
              <a:cxnLst/>
              <a:rect l="l" t="t" r="r" b="b"/>
              <a:pathLst>
                <a:path w="3830" h="2040">
                  <a:moveTo>
                    <a:pt x="3657" y="1"/>
                  </a:moveTo>
                  <a:cubicBezTo>
                    <a:pt x="3649" y="1"/>
                    <a:pt x="3640" y="2"/>
                    <a:pt x="3632" y="4"/>
                  </a:cubicBezTo>
                  <a:cubicBezTo>
                    <a:pt x="2727" y="349"/>
                    <a:pt x="1929" y="885"/>
                    <a:pt x="977" y="1135"/>
                  </a:cubicBezTo>
                  <a:cubicBezTo>
                    <a:pt x="632" y="1230"/>
                    <a:pt x="322" y="1254"/>
                    <a:pt x="1" y="1266"/>
                  </a:cubicBezTo>
                  <a:cubicBezTo>
                    <a:pt x="60" y="1528"/>
                    <a:pt x="143" y="1790"/>
                    <a:pt x="215" y="2040"/>
                  </a:cubicBezTo>
                  <a:cubicBezTo>
                    <a:pt x="1644" y="1825"/>
                    <a:pt x="3120" y="1111"/>
                    <a:pt x="3775" y="170"/>
                  </a:cubicBezTo>
                  <a:cubicBezTo>
                    <a:pt x="3829" y="105"/>
                    <a:pt x="3745" y="1"/>
                    <a:pt x="365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6" name="CustomShape 52"/>
            <p:cNvSpPr/>
            <p:nvPr/>
          </p:nvSpPr>
          <p:spPr>
            <a:xfrm>
              <a:off x="4075920" y="2584800"/>
              <a:ext cx="274320" cy="75960"/>
            </a:xfrm>
            <a:custGeom>
              <a:avLst/>
              <a:gdLst/>
              <a:ahLst/>
              <a:cxnLst/>
              <a:rect l="l" t="t" r="r" b="b"/>
              <a:pathLst>
                <a:path w="11469" h="3174">
                  <a:moveTo>
                    <a:pt x="208" y="1"/>
                  </a:moveTo>
                  <a:cubicBezTo>
                    <a:pt x="92" y="1"/>
                    <a:pt x="0" y="157"/>
                    <a:pt x="100" y="247"/>
                  </a:cubicBezTo>
                  <a:cubicBezTo>
                    <a:pt x="2080" y="2041"/>
                    <a:pt x="5072" y="3174"/>
                    <a:pt x="7924" y="3174"/>
                  </a:cubicBezTo>
                  <a:cubicBezTo>
                    <a:pt x="9083" y="3174"/>
                    <a:pt x="10220" y="2986"/>
                    <a:pt x="11256" y="2580"/>
                  </a:cubicBezTo>
                  <a:cubicBezTo>
                    <a:pt x="11469" y="2513"/>
                    <a:pt x="11397" y="2256"/>
                    <a:pt x="11219" y="2256"/>
                  </a:cubicBezTo>
                  <a:cubicBezTo>
                    <a:pt x="11208" y="2256"/>
                    <a:pt x="11196" y="2257"/>
                    <a:pt x="11184" y="2259"/>
                  </a:cubicBezTo>
                  <a:cubicBezTo>
                    <a:pt x="10070" y="2408"/>
                    <a:pt x="8975" y="2531"/>
                    <a:pt x="7875" y="2531"/>
                  </a:cubicBezTo>
                  <a:cubicBezTo>
                    <a:pt x="7047" y="2531"/>
                    <a:pt x="6217" y="2461"/>
                    <a:pt x="5374" y="2283"/>
                  </a:cubicBezTo>
                  <a:cubicBezTo>
                    <a:pt x="3505" y="1902"/>
                    <a:pt x="1850" y="1080"/>
                    <a:pt x="278" y="20"/>
                  </a:cubicBezTo>
                  <a:cubicBezTo>
                    <a:pt x="255" y="7"/>
                    <a:pt x="231" y="1"/>
                    <a:pt x="20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7" name="CustomShape 53"/>
            <p:cNvSpPr/>
            <p:nvPr/>
          </p:nvSpPr>
          <p:spPr>
            <a:xfrm>
              <a:off x="4481280" y="2588760"/>
              <a:ext cx="299520" cy="88200"/>
            </a:xfrm>
            <a:custGeom>
              <a:avLst/>
              <a:gdLst/>
              <a:ahLst/>
              <a:cxnLst/>
              <a:rect l="l" t="t" r="r" b="b"/>
              <a:pathLst>
                <a:path w="12528" h="3705">
                  <a:moveTo>
                    <a:pt x="12300" y="1"/>
                  </a:moveTo>
                  <a:cubicBezTo>
                    <a:pt x="12276" y="1"/>
                    <a:pt x="12252" y="7"/>
                    <a:pt x="12229" y="20"/>
                  </a:cubicBezTo>
                  <a:cubicBezTo>
                    <a:pt x="10241" y="997"/>
                    <a:pt x="8419" y="2294"/>
                    <a:pt x="6240" y="2842"/>
                  </a:cubicBezTo>
                  <a:cubicBezTo>
                    <a:pt x="5574" y="3012"/>
                    <a:pt x="4914" y="3098"/>
                    <a:pt x="4265" y="3098"/>
                  </a:cubicBezTo>
                  <a:cubicBezTo>
                    <a:pt x="2873" y="3098"/>
                    <a:pt x="1533" y="2702"/>
                    <a:pt x="299" y="1889"/>
                  </a:cubicBezTo>
                  <a:cubicBezTo>
                    <a:pt x="274" y="1871"/>
                    <a:pt x="247" y="1862"/>
                    <a:pt x="222" y="1862"/>
                  </a:cubicBezTo>
                  <a:cubicBezTo>
                    <a:pt x="103" y="1862"/>
                    <a:pt x="0" y="2041"/>
                    <a:pt x="108" y="2139"/>
                  </a:cubicBezTo>
                  <a:cubicBezTo>
                    <a:pt x="1281" y="3261"/>
                    <a:pt x="2699" y="3705"/>
                    <a:pt x="4182" y="3705"/>
                  </a:cubicBezTo>
                  <a:cubicBezTo>
                    <a:pt x="7138" y="3705"/>
                    <a:pt x="10354" y="1939"/>
                    <a:pt x="12407" y="258"/>
                  </a:cubicBezTo>
                  <a:cubicBezTo>
                    <a:pt x="12527" y="159"/>
                    <a:pt x="12421" y="1"/>
                    <a:pt x="1230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8" name="CustomShape 54"/>
            <p:cNvSpPr/>
            <p:nvPr/>
          </p:nvSpPr>
          <p:spPr>
            <a:xfrm>
              <a:off x="4235400" y="2275920"/>
              <a:ext cx="135000" cy="95040"/>
            </a:xfrm>
            <a:custGeom>
              <a:avLst/>
              <a:gdLst/>
              <a:ahLst/>
              <a:cxnLst/>
              <a:rect l="l" t="t" r="r" b="b"/>
              <a:pathLst>
                <a:path w="5644" h="3977">
                  <a:moveTo>
                    <a:pt x="136" y="0"/>
                  </a:moveTo>
                  <a:cubicBezTo>
                    <a:pt x="69" y="0"/>
                    <a:pt x="0" y="58"/>
                    <a:pt x="24" y="136"/>
                  </a:cubicBezTo>
                  <a:cubicBezTo>
                    <a:pt x="819" y="2118"/>
                    <a:pt x="2940" y="3976"/>
                    <a:pt x="5180" y="3976"/>
                  </a:cubicBezTo>
                  <a:cubicBezTo>
                    <a:pt x="5255" y="3976"/>
                    <a:pt x="5330" y="3974"/>
                    <a:pt x="5405" y="3970"/>
                  </a:cubicBezTo>
                  <a:cubicBezTo>
                    <a:pt x="5584" y="3946"/>
                    <a:pt x="5644" y="3648"/>
                    <a:pt x="5429" y="3613"/>
                  </a:cubicBezTo>
                  <a:cubicBezTo>
                    <a:pt x="4370" y="3351"/>
                    <a:pt x="3393" y="3160"/>
                    <a:pt x="2465" y="2553"/>
                  </a:cubicBezTo>
                  <a:cubicBezTo>
                    <a:pt x="1500" y="1910"/>
                    <a:pt x="774" y="1065"/>
                    <a:pt x="226" y="53"/>
                  </a:cubicBezTo>
                  <a:cubicBezTo>
                    <a:pt x="206" y="16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9" name="CustomShape 55"/>
            <p:cNvSpPr/>
            <p:nvPr/>
          </p:nvSpPr>
          <p:spPr>
            <a:xfrm>
              <a:off x="4221360" y="2330640"/>
              <a:ext cx="117360" cy="74520"/>
            </a:xfrm>
            <a:custGeom>
              <a:avLst/>
              <a:gdLst/>
              <a:ahLst/>
              <a:cxnLst/>
              <a:rect l="l" t="t" r="r" b="b"/>
              <a:pathLst>
                <a:path w="4914" h="3123">
                  <a:moveTo>
                    <a:pt x="142" y="1"/>
                  </a:moveTo>
                  <a:cubicBezTo>
                    <a:pt x="62" y="1"/>
                    <a:pt x="1" y="110"/>
                    <a:pt x="64" y="192"/>
                  </a:cubicBezTo>
                  <a:cubicBezTo>
                    <a:pt x="1243" y="1537"/>
                    <a:pt x="2850" y="2751"/>
                    <a:pt x="4636" y="3121"/>
                  </a:cubicBezTo>
                  <a:cubicBezTo>
                    <a:pt x="4644" y="3122"/>
                    <a:pt x="4651" y="3122"/>
                    <a:pt x="4658" y="3122"/>
                  </a:cubicBezTo>
                  <a:cubicBezTo>
                    <a:pt x="4793" y="3122"/>
                    <a:pt x="4913" y="2926"/>
                    <a:pt x="4755" y="2847"/>
                  </a:cubicBezTo>
                  <a:cubicBezTo>
                    <a:pt x="3053" y="2109"/>
                    <a:pt x="1540" y="1382"/>
                    <a:pt x="219" y="37"/>
                  </a:cubicBezTo>
                  <a:cubicBezTo>
                    <a:pt x="193" y="11"/>
                    <a:pt x="167" y="1"/>
                    <a:pt x="14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0" name="CustomShape 56"/>
            <p:cNvSpPr/>
            <p:nvPr/>
          </p:nvSpPr>
          <p:spPr>
            <a:xfrm>
              <a:off x="4475880" y="2283120"/>
              <a:ext cx="150120" cy="106920"/>
            </a:xfrm>
            <a:custGeom>
              <a:avLst/>
              <a:gdLst/>
              <a:ahLst/>
              <a:cxnLst/>
              <a:rect l="l" t="t" r="r" b="b"/>
              <a:pathLst>
                <a:path w="6274" h="4479">
                  <a:moveTo>
                    <a:pt x="6074" y="1"/>
                  </a:moveTo>
                  <a:cubicBezTo>
                    <a:pt x="6059" y="1"/>
                    <a:pt x="6044" y="4"/>
                    <a:pt x="6029" y="10"/>
                  </a:cubicBezTo>
                  <a:cubicBezTo>
                    <a:pt x="4814" y="486"/>
                    <a:pt x="3683" y="1141"/>
                    <a:pt x="2647" y="1915"/>
                  </a:cubicBezTo>
                  <a:cubicBezTo>
                    <a:pt x="1707" y="2605"/>
                    <a:pt x="647" y="3379"/>
                    <a:pt x="28" y="4379"/>
                  </a:cubicBezTo>
                  <a:cubicBezTo>
                    <a:pt x="0" y="4425"/>
                    <a:pt x="29" y="4478"/>
                    <a:pt x="71" y="4478"/>
                  </a:cubicBezTo>
                  <a:cubicBezTo>
                    <a:pt x="84" y="4478"/>
                    <a:pt x="97" y="4474"/>
                    <a:pt x="111" y="4463"/>
                  </a:cubicBezTo>
                  <a:cubicBezTo>
                    <a:pt x="1111" y="3760"/>
                    <a:pt x="1933" y="2843"/>
                    <a:pt x="2945" y="2129"/>
                  </a:cubicBezTo>
                  <a:cubicBezTo>
                    <a:pt x="3957" y="1415"/>
                    <a:pt x="5040" y="843"/>
                    <a:pt x="6124" y="284"/>
                  </a:cubicBezTo>
                  <a:cubicBezTo>
                    <a:pt x="6274" y="219"/>
                    <a:pt x="6202" y="1"/>
                    <a:pt x="607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1" name="CustomShape 57"/>
            <p:cNvSpPr/>
            <p:nvPr/>
          </p:nvSpPr>
          <p:spPr>
            <a:xfrm>
              <a:off x="4599720" y="2218680"/>
              <a:ext cx="180720" cy="143640"/>
            </a:xfrm>
            <a:custGeom>
              <a:avLst/>
              <a:gdLst/>
              <a:ahLst/>
              <a:cxnLst/>
              <a:rect l="l" t="t" r="r" b="b"/>
              <a:pathLst>
                <a:path w="7568" h="6014">
                  <a:moveTo>
                    <a:pt x="7396" y="0"/>
                  </a:moveTo>
                  <a:cubicBezTo>
                    <a:pt x="7383" y="0"/>
                    <a:pt x="7369" y="2"/>
                    <a:pt x="7355" y="7"/>
                  </a:cubicBezTo>
                  <a:cubicBezTo>
                    <a:pt x="4486" y="1079"/>
                    <a:pt x="1759" y="3329"/>
                    <a:pt x="45" y="5853"/>
                  </a:cubicBezTo>
                  <a:cubicBezTo>
                    <a:pt x="0" y="5933"/>
                    <a:pt x="76" y="6014"/>
                    <a:pt x="147" y="6014"/>
                  </a:cubicBezTo>
                  <a:cubicBezTo>
                    <a:pt x="171" y="6014"/>
                    <a:pt x="194" y="6005"/>
                    <a:pt x="212" y="5984"/>
                  </a:cubicBezTo>
                  <a:cubicBezTo>
                    <a:pt x="1224" y="4853"/>
                    <a:pt x="2236" y="3757"/>
                    <a:pt x="3426" y="2805"/>
                  </a:cubicBezTo>
                  <a:cubicBezTo>
                    <a:pt x="4676" y="1805"/>
                    <a:pt x="6058" y="1019"/>
                    <a:pt x="7439" y="233"/>
                  </a:cubicBezTo>
                  <a:cubicBezTo>
                    <a:pt x="7567" y="180"/>
                    <a:pt x="7512" y="0"/>
                    <a:pt x="739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2" name="CustomShape 58"/>
            <p:cNvSpPr/>
            <p:nvPr/>
          </p:nvSpPr>
          <p:spPr>
            <a:xfrm>
              <a:off x="4091760" y="2233080"/>
              <a:ext cx="108360" cy="74160"/>
            </a:xfrm>
            <a:custGeom>
              <a:avLst/>
              <a:gdLst/>
              <a:ahLst/>
              <a:cxnLst/>
              <a:rect l="l" t="t" r="r" b="b"/>
              <a:pathLst>
                <a:path w="4552" h="3116">
                  <a:moveTo>
                    <a:pt x="174" y="1"/>
                  </a:moveTo>
                  <a:cubicBezTo>
                    <a:pt x="73" y="1"/>
                    <a:pt x="1" y="135"/>
                    <a:pt x="103" y="192"/>
                  </a:cubicBezTo>
                  <a:cubicBezTo>
                    <a:pt x="830" y="537"/>
                    <a:pt x="1568" y="835"/>
                    <a:pt x="2247" y="1299"/>
                  </a:cubicBezTo>
                  <a:cubicBezTo>
                    <a:pt x="2985" y="1799"/>
                    <a:pt x="3532" y="2454"/>
                    <a:pt x="4175" y="3061"/>
                  </a:cubicBezTo>
                  <a:cubicBezTo>
                    <a:pt x="4219" y="3099"/>
                    <a:pt x="4269" y="3115"/>
                    <a:pt x="4315" y="3115"/>
                  </a:cubicBezTo>
                  <a:cubicBezTo>
                    <a:pt x="4444" y="3115"/>
                    <a:pt x="4552" y="2990"/>
                    <a:pt x="4473" y="2859"/>
                  </a:cubicBezTo>
                  <a:cubicBezTo>
                    <a:pt x="3640" y="1454"/>
                    <a:pt x="1782" y="287"/>
                    <a:pt x="187" y="1"/>
                  </a:cubicBezTo>
                  <a:cubicBezTo>
                    <a:pt x="183" y="1"/>
                    <a:pt x="178" y="1"/>
                    <a:pt x="17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3" name="CustomShape 59"/>
            <p:cNvSpPr/>
            <p:nvPr/>
          </p:nvSpPr>
          <p:spPr>
            <a:xfrm>
              <a:off x="4799520" y="2303280"/>
              <a:ext cx="110880" cy="109440"/>
            </a:xfrm>
            <a:custGeom>
              <a:avLst/>
              <a:gdLst/>
              <a:ahLst/>
              <a:cxnLst/>
              <a:rect l="l" t="t" r="r" b="b"/>
              <a:pathLst>
                <a:path w="4642" h="4596">
                  <a:moveTo>
                    <a:pt x="4472" y="0"/>
                  </a:moveTo>
                  <a:cubicBezTo>
                    <a:pt x="4440" y="0"/>
                    <a:pt x="4407" y="13"/>
                    <a:pt x="4378" y="45"/>
                  </a:cubicBezTo>
                  <a:cubicBezTo>
                    <a:pt x="3068" y="1676"/>
                    <a:pt x="1747" y="3152"/>
                    <a:pt x="80" y="4438"/>
                  </a:cubicBezTo>
                  <a:cubicBezTo>
                    <a:pt x="1" y="4488"/>
                    <a:pt x="37" y="4595"/>
                    <a:pt x="113" y="4595"/>
                  </a:cubicBezTo>
                  <a:cubicBezTo>
                    <a:pt x="129" y="4595"/>
                    <a:pt x="145" y="4591"/>
                    <a:pt x="163" y="4581"/>
                  </a:cubicBezTo>
                  <a:cubicBezTo>
                    <a:pt x="1937" y="3510"/>
                    <a:pt x="3569" y="2009"/>
                    <a:pt x="4581" y="188"/>
                  </a:cubicBezTo>
                  <a:cubicBezTo>
                    <a:pt x="4642" y="100"/>
                    <a:pt x="4562" y="0"/>
                    <a:pt x="4472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4" name="CustomShape 60"/>
            <p:cNvSpPr/>
            <p:nvPr/>
          </p:nvSpPr>
          <p:spPr>
            <a:xfrm>
              <a:off x="4861080" y="2354760"/>
              <a:ext cx="18000" cy="32760"/>
            </a:xfrm>
            <a:custGeom>
              <a:avLst/>
              <a:gdLst/>
              <a:ahLst/>
              <a:cxnLst/>
              <a:rect l="l" t="t" r="r" b="b"/>
              <a:pathLst>
                <a:path w="776" h="1356">
                  <a:moveTo>
                    <a:pt x="696" y="1"/>
                  </a:moveTo>
                  <a:cubicBezTo>
                    <a:pt x="676" y="1"/>
                    <a:pt x="656" y="9"/>
                    <a:pt x="640" y="28"/>
                  </a:cubicBezTo>
                  <a:cubicBezTo>
                    <a:pt x="402" y="397"/>
                    <a:pt x="224" y="814"/>
                    <a:pt x="33" y="1219"/>
                  </a:cubicBezTo>
                  <a:cubicBezTo>
                    <a:pt x="0" y="1293"/>
                    <a:pt x="64" y="1355"/>
                    <a:pt x="123" y="1355"/>
                  </a:cubicBezTo>
                  <a:cubicBezTo>
                    <a:pt x="148" y="1355"/>
                    <a:pt x="173" y="1343"/>
                    <a:pt x="188" y="1314"/>
                  </a:cubicBezTo>
                  <a:cubicBezTo>
                    <a:pt x="378" y="909"/>
                    <a:pt x="593" y="504"/>
                    <a:pt x="759" y="76"/>
                  </a:cubicBezTo>
                  <a:cubicBezTo>
                    <a:pt x="775" y="35"/>
                    <a:pt x="737" y="1"/>
                    <a:pt x="696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5" name="CustomShape 61"/>
            <p:cNvSpPr/>
            <p:nvPr/>
          </p:nvSpPr>
          <p:spPr>
            <a:xfrm>
              <a:off x="3950640" y="2306520"/>
              <a:ext cx="118440" cy="103320"/>
            </a:xfrm>
            <a:custGeom>
              <a:avLst/>
              <a:gdLst/>
              <a:ahLst/>
              <a:cxnLst/>
              <a:rect l="l" t="t" r="r" b="b"/>
              <a:pathLst>
                <a:path w="4955" h="4330">
                  <a:moveTo>
                    <a:pt x="111" y="1"/>
                  </a:moveTo>
                  <a:cubicBezTo>
                    <a:pt x="56" y="1"/>
                    <a:pt x="0" y="65"/>
                    <a:pt x="35" y="135"/>
                  </a:cubicBezTo>
                  <a:cubicBezTo>
                    <a:pt x="1119" y="1826"/>
                    <a:pt x="2810" y="3493"/>
                    <a:pt x="4679" y="4314"/>
                  </a:cubicBezTo>
                  <a:cubicBezTo>
                    <a:pt x="4705" y="4324"/>
                    <a:pt x="4729" y="4329"/>
                    <a:pt x="4752" y="4329"/>
                  </a:cubicBezTo>
                  <a:cubicBezTo>
                    <a:pt x="4886" y="4329"/>
                    <a:pt x="4954" y="4168"/>
                    <a:pt x="4822" y="4076"/>
                  </a:cubicBezTo>
                  <a:cubicBezTo>
                    <a:pt x="3964" y="3433"/>
                    <a:pt x="3048" y="2873"/>
                    <a:pt x="2238" y="2159"/>
                  </a:cubicBezTo>
                  <a:cubicBezTo>
                    <a:pt x="1488" y="1504"/>
                    <a:pt x="821" y="778"/>
                    <a:pt x="166" y="28"/>
                  </a:cubicBezTo>
                  <a:cubicBezTo>
                    <a:pt x="151" y="9"/>
                    <a:pt x="131" y="1"/>
                    <a:pt x="111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6" name="CustomShape 62"/>
            <p:cNvSpPr/>
            <p:nvPr/>
          </p:nvSpPr>
          <p:spPr>
            <a:xfrm>
              <a:off x="3997440" y="2394360"/>
              <a:ext cx="46080" cy="28800"/>
            </a:xfrm>
            <a:custGeom>
              <a:avLst/>
              <a:gdLst/>
              <a:ahLst/>
              <a:cxnLst/>
              <a:rect l="l" t="t" r="r" b="b"/>
              <a:pathLst>
                <a:path w="1921" h="1230">
                  <a:moveTo>
                    <a:pt x="138" y="1"/>
                  </a:moveTo>
                  <a:cubicBezTo>
                    <a:pt x="48" y="1"/>
                    <a:pt x="1" y="131"/>
                    <a:pt x="92" y="192"/>
                  </a:cubicBezTo>
                  <a:cubicBezTo>
                    <a:pt x="592" y="549"/>
                    <a:pt x="1128" y="1001"/>
                    <a:pt x="1712" y="1228"/>
                  </a:cubicBezTo>
                  <a:cubicBezTo>
                    <a:pt x="1720" y="1229"/>
                    <a:pt x="1729" y="1230"/>
                    <a:pt x="1737" y="1230"/>
                  </a:cubicBezTo>
                  <a:cubicBezTo>
                    <a:pt x="1853" y="1230"/>
                    <a:pt x="1920" y="1080"/>
                    <a:pt x="1843" y="1013"/>
                  </a:cubicBezTo>
                  <a:cubicBezTo>
                    <a:pt x="1378" y="597"/>
                    <a:pt x="747" y="311"/>
                    <a:pt x="188" y="13"/>
                  </a:cubicBezTo>
                  <a:cubicBezTo>
                    <a:pt x="170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7" name="CustomShape 63"/>
            <p:cNvSpPr/>
            <p:nvPr/>
          </p:nvSpPr>
          <p:spPr>
            <a:xfrm>
              <a:off x="3943080" y="2472480"/>
              <a:ext cx="127800" cy="124560"/>
            </a:xfrm>
            <a:custGeom>
              <a:avLst/>
              <a:gdLst/>
              <a:ahLst/>
              <a:cxnLst/>
              <a:rect l="l" t="t" r="r" b="b"/>
              <a:pathLst>
                <a:path w="5354" h="5197">
                  <a:moveTo>
                    <a:pt x="161" y="0"/>
                  </a:moveTo>
                  <a:cubicBezTo>
                    <a:pt x="73" y="0"/>
                    <a:pt x="0" y="120"/>
                    <a:pt x="81" y="180"/>
                  </a:cubicBezTo>
                  <a:cubicBezTo>
                    <a:pt x="985" y="942"/>
                    <a:pt x="1902" y="1668"/>
                    <a:pt x="2736" y="2514"/>
                  </a:cubicBezTo>
                  <a:cubicBezTo>
                    <a:pt x="3581" y="3371"/>
                    <a:pt x="4272" y="4323"/>
                    <a:pt x="5105" y="5169"/>
                  </a:cubicBezTo>
                  <a:cubicBezTo>
                    <a:pt x="5130" y="5188"/>
                    <a:pt x="5158" y="5197"/>
                    <a:pt x="5184" y="5197"/>
                  </a:cubicBezTo>
                  <a:cubicBezTo>
                    <a:pt x="5273" y="5197"/>
                    <a:pt x="5353" y="5105"/>
                    <a:pt x="5307" y="5014"/>
                  </a:cubicBezTo>
                  <a:cubicBezTo>
                    <a:pt x="4224" y="3014"/>
                    <a:pt x="2140" y="1180"/>
                    <a:pt x="212" y="13"/>
                  </a:cubicBezTo>
                  <a:cubicBezTo>
                    <a:pt x="195" y="4"/>
                    <a:pt x="178" y="0"/>
                    <a:pt x="16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8" name="CustomShape 64"/>
            <p:cNvSpPr/>
            <p:nvPr/>
          </p:nvSpPr>
          <p:spPr>
            <a:xfrm>
              <a:off x="4773600" y="2457360"/>
              <a:ext cx="160560" cy="164880"/>
            </a:xfrm>
            <a:custGeom>
              <a:avLst/>
              <a:gdLst/>
              <a:ahLst/>
              <a:cxnLst/>
              <a:rect l="l" t="t" r="r" b="b"/>
              <a:pathLst>
                <a:path w="6718" h="6892">
                  <a:moveTo>
                    <a:pt x="6591" y="0"/>
                  </a:moveTo>
                  <a:cubicBezTo>
                    <a:pt x="6576" y="0"/>
                    <a:pt x="6559" y="5"/>
                    <a:pt x="6542" y="15"/>
                  </a:cubicBezTo>
                  <a:cubicBezTo>
                    <a:pt x="5184" y="706"/>
                    <a:pt x="3982" y="1885"/>
                    <a:pt x="2922" y="2968"/>
                  </a:cubicBezTo>
                  <a:cubicBezTo>
                    <a:pt x="1874" y="4075"/>
                    <a:pt x="755" y="5314"/>
                    <a:pt x="53" y="6659"/>
                  </a:cubicBezTo>
                  <a:cubicBezTo>
                    <a:pt x="0" y="6772"/>
                    <a:pt x="88" y="6892"/>
                    <a:pt x="186" y="6892"/>
                  </a:cubicBezTo>
                  <a:cubicBezTo>
                    <a:pt x="222" y="6892"/>
                    <a:pt x="259" y="6876"/>
                    <a:pt x="291" y="6838"/>
                  </a:cubicBezTo>
                  <a:cubicBezTo>
                    <a:pt x="1255" y="5635"/>
                    <a:pt x="2124" y="4361"/>
                    <a:pt x="3196" y="3230"/>
                  </a:cubicBezTo>
                  <a:cubicBezTo>
                    <a:pt x="4268" y="2087"/>
                    <a:pt x="5518" y="1194"/>
                    <a:pt x="6649" y="146"/>
                  </a:cubicBezTo>
                  <a:cubicBezTo>
                    <a:pt x="6717" y="97"/>
                    <a:pt x="6665" y="0"/>
                    <a:pt x="659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9" name="CustomShape 65"/>
            <p:cNvSpPr/>
            <p:nvPr/>
          </p:nvSpPr>
          <p:spPr>
            <a:xfrm>
              <a:off x="4175280" y="2782440"/>
              <a:ext cx="244800" cy="189360"/>
            </a:xfrm>
            <a:custGeom>
              <a:avLst/>
              <a:gdLst/>
              <a:ahLst/>
              <a:cxnLst/>
              <a:rect l="l" t="t" r="r" b="b"/>
              <a:pathLst>
                <a:path w="10235" h="7926">
                  <a:moveTo>
                    <a:pt x="143" y="0"/>
                  </a:moveTo>
                  <a:cubicBezTo>
                    <a:pt x="73" y="0"/>
                    <a:pt x="1" y="81"/>
                    <a:pt x="44" y="143"/>
                  </a:cubicBezTo>
                  <a:cubicBezTo>
                    <a:pt x="1318" y="1917"/>
                    <a:pt x="2878" y="3464"/>
                    <a:pt x="4593" y="4810"/>
                  </a:cubicBezTo>
                  <a:cubicBezTo>
                    <a:pt x="6164" y="6036"/>
                    <a:pt x="8057" y="7441"/>
                    <a:pt x="10034" y="7917"/>
                  </a:cubicBezTo>
                  <a:cubicBezTo>
                    <a:pt x="10049" y="7923"/>
                    <a:pt x="10063" y="7925"/>
                    <a:pt x="10077" y="7925"/>
                  </a:cubicBezTo>
                  <a:cubicBezTo>
                    <a:pt x="10181" y="7925"/>
                    <a:pt x="10235" y="7775"/>
                    <a:pt x="10129" y="7691"/>
                  </a:cubicBezTo>
                  <a:cubicBezTo>
                    <a:pt x="8415" y="6536"/>
                    <a:pt x="6510" y="5750"/>
                    <a:pt x="4843" y="4476"/>
                  </a:cubicBezTo>
                  <a:cubicBezTo>
                    <a:pt x="3116" y="3179"/>
                    <a:pt x="1616" y="1667"/>
                    <a:pt x="211" y="35"/>
                  </a:cubicBezTo>
                  <a:cubicBezTo>
                    <a:pt x="192" y="10"/>
                    <a:pt x="168" y="0"/>
                    <a:pt x="143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0" name="CustomShape 66"/>
            <p:cNvSpPr/>
            <p:nvPr/>
          </p:nvSpPr>
          <p:spPr>
            <a:xfrm>
              <a:off x="4262040" y="2916000"/>
              <a:ext cx="61920" cy="34200"/>
            </a:xfrm>
            <a:custGeom>
              <a:avLst/>
              <a:gdLst/>
              <a:ahLst/>
              <a:cxnLst/>
              <a:rect l="l" t="t" r="r" b="b"/>
              <a:pathLst>
                <a:path w="2595" h="1438">
                  <a:moveTo>
                    <a:pt x="162" y="1"/>
                  </a:moveTo>
                  <a:cubicBezTo>
                    <a:pt x="66" y="1"/>
                    <a:pt x="1" y="140"/>
                    <a:pt x="103" y="191"/>
                  </a:cubicBezTo>
                  <a:cubicBezTo>
                    <a:pt x="865" y="608"/>
                    <a:pt x="1627" y="1120"/>
                    <a:pt x="2425" y="1429"/>
                  </a:cubicBezTo>
                  <a:cubicBezTo>
                    <a:pt x="2439" y="1435"/>
                    <a:pt x="2452" y="1437"/>
                    <a:pt x="2464" y="1437"/>
                  </a:cubicBezTo>
                  <a:cubicBezTo>
                    <a:pt x="2556" y="1437"/>
                    <a:pt x="2594" y="1290"/>
                    <a:pt x="2520" y="1227"/>
                  </a:cubicBezTo>
                  <a:cubicBezTo>
                    <a:pt x="1818" y="727"/>
                    <a:pt x="973" y="405"/>
                    <a:pt x="211" y="13"/>
                  </a:cubicBezTo>
                  <a:cubicBezTo>
                    <a:pt x="194" y="4"/>
                    <a:pt x="178" y="1"/>
                    <a:pt x="16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1" name="CustomShape 67"/>
            <p:cNvSpPr/>
            <p:nvPr/>
          </p:nvSpPr>
          <p:spPr>
            <a:xfrm>
              <a:off x="4220280" y="2959200"/>
              <a:ext cx="425160" cy="45720"/>
            </a:xfrm>
            <a:custGeom>
              <a:avLst/>
              <a:gdLst/>
              <a:ahLst/>
              <a:cxnLst/>
              <a:rect l="l" t="t" r="r" b="b"/>
              <a:pathLst>
                <a:path w="17782" h="1924">
                  <a:moveTo>
                    <a:pt x="17545" y="0"/>
                  </a:moveTo>
                  <a:cubicBezTo>
                    <a:pt x="17533" y="0"/>
                    <a:pt x="17520" y="1"/>
                    <a:pt x="17507" y="3"/>
                  </a:cubicBezTo>
                  <a:cubicBezTo>
                    <a:pt x="14626" y="599"/>
                    <a:pt x="11852" y="1313"/>
                    <a:pt x="8875" y="1468"/>
                  </a:cubicBezTo>
                  <a:cubicBezTo>
                    <a:pt x="8230" y="1499"/>
                    <a:pt x="7584" y="1515"/>
                    <a:pt x="6939" y="1515"/>
                  </a:cubicBezTo>
                  <a:cubicBezTo>
                    <a:pt x="4657" y="1515"/>
                    <a:pt x="2377" y="1323"/>
                    <a:pt x="112" y="980"/>
                  </a:cubicBezTo>
                  <a:cubicBezTo>
                    <a:pt x="104" y="978"/>
                    <a:pt x="96" y="977"/>
                    <a:pt x="88" y="977"/>
                  </a:cubicBezTo>
                  <a:cubicBezTo>
                    <a:pt x="14" y="977"/>
                    <a:pt x="1" y="1078"/>
                    <a:pt x="76" y="1111"/>
                  </a:cubicBezTo>
                  <a:cubicBezTo>
                    <a:pt x="2447" y="1657"/>
                    <a:pt x="4849" y="1923"/>
                    <a:pt x="7269" y="1923"/>
                  </a:cubicBezTo>
                  <a:cubicBezTo>
                    <a:pt x="7804" y="1923"/>
                    <a:pt x="8339" y="1910"/>
                    <a:pt x="8875" y="1885"/>
                  </a:cubicBezTo>
                  <a:cubicBezTo>
                    <a:pt x="11745" y="1754"/>
                    <a:pt x="14900" y="1408"/>
                    <a:pt x="17602" y="325"/>
                  </a:cubicBezTo>
                  <a:cubicBezTo>
                    <a:pt x="17781" y="247"/>
                    <a:pt x="17729" y="0"/>
                    <a:pt x="1754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2" name="CustomShape 68"/>
            <p:cNvSpPr/>
            <p:nvPr/>
          </p:nvSpPr>
          <p:spPr>
            <a:xfrm>
              <a:off x="4528080" y="2886840"/>
              <a:ext cx="145440" cy="79560"/>
            </a:xfrm>
            <a:custGeom>
              <a:avLst/>
              <a:gdLst/>
              <a:ahLst/>
              <a:cxnLst/>
              <a:rect l="l" t="t" r="r" b="b"/>
              <a:pathLst>
                <a:path w="6087" h="3338">
                  <a:moveTo>
                    <a:pt x="5969" y="1"/>
                  </a:moveTo>
                  <a:cubicBezTo>
                    <a:pt x="5956" y="1"/>
                    <a:pt x="5943" y="6"/>
                    <a:pt x="5930" y="16"/>
                  </a:cubicBezTo>
                  <a:cubicBezTo>
                    <a:pt x="4049" y="1290"/>
                    <a:pt x="2108" y="2243"/>
                    <a:pt x="60" y="3231"/>
                  </a:cubicBezTo>
                  <a:cubicBezTo>
                    <a:pt x="1" y="3255"/>
                    <a:pt x="48" y="3338"/>
                    <a:pt x="108" y="3338"/>
                  </a:cubicBezTo>
                  <a:cubicBezTo>
                    <a:pt x="2263" y="2838"/>
                    <a:pt x="4370" y="1588"/>
                    <a:pt x="6037" y="147"/>
                  </a:cubicBezTo>
                  <a:cubicBezTo>
                    <a:pt x="6086" y="98"/>
                    <a:pt x="6030" y="1"/>
                    <a:pt x="5969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3" name="CustomShape 69"/>
            <p:cNvSpPr/>
            <p:nvPr/>
          </p:nvSpPr>
          <p:spPr>
            <a:xfrm>
              <a:off x="4398480" y="3071880"/>
              <a:ext cx="41760" cy="157680"/>
            </a:xfrm>
            <a:custGeom>
              <a:avLst/>
              <a:gdLst/>
              <a:ahLst/>
              <a:cxnLst/>
              <a:rect l="l" t="t" r="r" b="b"/>
              <a:pathLst>
                <a:path w="1770" h="6603">
                  <a:moveTo>
                    <a:pt x="394" y="1"/>
                  </a:moveTo>
                  <a:cubicBezTo>
                    <a:pt x="317" y="1"/>
                    <a:pt x="236" y="67"/>
                    <a:pt x="250" y="167"/>
                  </a:cubicBezTo>
                  <a:cubicBezTo>
                    <a:pt x="572" y="2096"/>
                    <a:pt x="584" y="3941"/>
                    <a:pt x="36" y="5858"/>
                  </a:cubicBezTo>
                  <a:cubicBezTo>
                    <a:pt x="0" y="5989"/>
                    <a:pt x="72" y="6073"/>
                    <a:pt x="191" y="6132"/>
                  </a:cubicBezTo>
                  <a:cubicBezTo>
                    <a:pt x="584" y="6299"/>
                    <a:pt x="989" y="6466"/>
                    <a:pt x="1382" y="6596"/>
                  </a:cubicBezTo>
                  <a:cubicBezTo>
                    <a:pt x="1399" y="6601"/>
                    <a:pt x="1415" y="6603"/>
                    <a:pt x="1432" y="6603"/>
                  </a:cubicBezTo>
                  <a:cubicBezTo>
                    <a:pt x="1642" y="6603"/>
                    <a:pt x="1769" y="6267"/>
                    <a:pt x="1548" y="6168"/>
                  </a:cubicBezTo>
                  <a:cubicBezTo>
                    <a:pt x="1203" y="6013"/>
                    <a:pt x="870" y="5882"/>
                    <a:pt x="512" y="5763"/>
                  </a:cubicBezTo>
                  <a:cubicBezTo>
                    <a:pt x="989" y="3918"/>
                    <a:pt x="1060" y="1929"/>
                    <a:pt x="512" y="96"/>
                  </a:cubicBezTo>
                  <a:cubicBezTo>
                    <a:pt x="493" y="29"/>
                    <a:pt x="444" y="1"/>
                    <a:pt x="39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4" name="CustomShape 70"/>
            <p:cNvSpPr/>
            <p:nvPr/>
          </p:nvSpPr>
          <p:spPr>
            <a:xfrm>
              <a:off x="4205880" y="3063240"/>
              <a:ext cx="95040" cy="34560"/>
            </a:xfrm>
            <a:custGeom>
              <a:avLst/>
              <a:gdLst/>
              <a:ahLst/>
              <a:cxnLst/>
              <a:rect l="l" t="t" r="r" b="b"/>
              <a:pathLst>
                <a:path w="3990" h="1469">
                  <a:moveTo>
                    <a:pt x="3335" y="1"/>
                  </a:moveTo>
                  <a:cubicBezTo>
                    <a:pt x="3224" y="1"/>
                    <a:pt x="3118" y="104"/>
                    <a:pt x="3156" y="236"/>
                  </a:cubicBezTo>
                  <a:cubicBezTo>
                    <a:pt x="3335" y="832"/>
                    <a:pt x="2025" y="832"/>
                    <a:pt x="1668" y="891"/>
                  </a:cubicBezTo>
                  <a:cubicBezTo>
                    <a:pt x="1144" y="975"/>
                    <a:pt x="489" y="975"/>
                    <a:pt x="48" y="1272"/>
                  </a:cubicBezTo>
                  <a:cubicBezTo>
                    <a:pt x="1" y="1308"/>
                    <a:pt x="1" y="1379"/>
                    <a:pt x="60" y="1391"/>
                  </a:cubicBezTo>
                  <a:cubicBezTo>
                    <a:pt x="219" y="1448"/>
                    <a:pt x="391" y="1469"/>
                    <a:pt x="568" y="1469"/>
                  </a:cubicBezTo>
                  <a:cubicBezTo>
                    <a:pt x="951" y="1469"/>
                    <a:pt x="1361" y="1372"/>
                    <a:pt x="1727" y="1332"/>
                  </a:cubicBezTo>
                  <a:cubicBezTo>
                    <a:pt x="2192" y="1296"/>
                    <a:pt x="2704" y="1308"/>
                    <a:pt x="3156" y="1141"/>
                  </a:cubicBezTo>
                  <a:cubicBezTo>
                    <a:pt x="3585" y="987"/>
                    <a:pt x="3989" y="308"/>
                    <a:pt x="3418" y="22"/>
                  </a:cubicBezTo>
                  <a:cubicBezTo>
                    <a:pt x="3391" y="8"/>
                    <a:pt x="3363" y="1"/>
                    <a:pt x="3335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5" name="CustomShape 71"/>
            <p:cNvSpPr/>
            <p:nvPr/>
          </p:nvSpPr>
          <p:spPr>
            <a:xfrm>
              <a:off x="4561200" y="3067200"/>
              <a:ext cx="84960" cy="29520"/>
            </a:xfrm>
            <a:custGeom>
              <a:avLst/>
              <a:gdLst/>
              <a:ahLst/>
              <a:cxnLst/>
              <a:rect l="l" t="t" r="r" b="b"/>
              <a:pathLst>
                <a:path w="3558" h="1253">
                  <a:moveTo>
                    <a:pt x="286" y="0"/>
                  </a:moveTo>
                  <a:cubicBezTo>
                    <a:pt x="239" y="0"/>
                    <a:pt x="194" y="24"/>
                    <a:pt x="168" y="85"/>
                  </a:cubicBezTo>
                  <a:cubicBezTo>
                    <a:pt x="84" y="300"/>
                    <a:pt x="60" y="300"/>
                    <a:pt x="25" y="514"/>
                  </a:cubicBezTo>
                  <a:cubicBezTo>
                    <a:pt x="1" y="621"/>
                    <a:pt x="48" y="776"/>
                    <a:pt x="168" y="788"/>
                  </a:cubicBezTo>
                  <a:cubicBezTo>
                    <a:pt x="1215" y="978"/>
                    <a:pt x="2287" y="1252"/>
                    <a:pt x="3335" y="1252"/>
                  </a:cubicBezTo>
                  <a:cubicBezTo>
                    <a:pt x="3339" y="1252"/>
                    <a:pt x="3344" y="1253"/>
                    <a:pt x="3349" y="1253"/>
                  </a:cubicBezTo>
                  <a:cubicBezTo>
                    <a:pt x="3549" y="1253"/>
                    <a:pt x="3557" y="1001"/>
                    <a:pt x="3406" y="943"/>
                  </a:cubicBezTo>
                  <a:cubicBezTo>
                    <a:pt x="2477" y="621"/>
                    <a:pt x="1453" y="538"/>
                    <a:pt x="489" y="383"/>
                  </a:cubicBezTo>
                  <a:cubicBezTo>
                    <a:pt x="489" y="323"/>
                    <a:pt x="489" y="264"/>
                    <a:pt x="465" y="157"/>
                  </a:cubicBezTo>
                  <a:cubicBezTo>
                    <a:pt x="458" y="74"/>
                    <a:pt x="368" y="0"/>
                    <a:pt x="28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6" name="CustomShape 72"/>
            <p:cNvSpPr/>
            <p:nvPr/>
          </p:nvSpPr>
          <p:spPr>
            <a:xfrm>
              <a:off x="4314960" y="3678120"/>
              <a:ext cx="32040" cy="45360"/>
            </a:xfrm>
            <a:custGeom>
              <a:avLst/>
              <a:gdLst/>
              <a:ahLst/>
              <a:cxnLst/>
              <a:rect l="l" t="t" r="r" b="b"/>
              <a:pathLst>
                <a:path w="1356" h="1910">
                  <a:moveTo>
                    <a:pt x="1261" y="0"/>
                  </a:moveTo>
                  <a:cubicBezTo>
                    <a:pt x="1249" y="0"/>
                    <a:pt x="1237" y="3"/>
                    <a:pt x="1224" y="11"/>
                  </a:cubicBezTo>
                  <a:cubicBezTo>
                    <a:pt x="927" y="106"/>
                    <a:pt x="796" y="428"/>
                    <a:pt x="641" y="666"/>
                  </a:cubicBezTo>
                  <a:cubicBezTo>
                    <a:pt x="439" y="999"/>
                    <a:pt x="224" y="1344"/>
                    <a:pt x="46" y="1702"/>
                  </a:cubicBezTo>
                  <a:cubicBezTo>
                    <a:pt x="1" y="1792"/>
                    <a:pt x="85" y="1909"/>
                    <a:pt x="175" y="1909"/>
                  </a:cubicBezTo>
                  <a:cubicBezTo>
                    <a:pt x="204" y="1909"/>
                    <a:pt x="234" y="1897"/>
                    <a:pt x="260" y="1868"/>
                  </a:cubicBezTo>
                  <a:cubicBezTo>
                    <a:pt x="498" y="1583"/>
                    <a:pt x="700" y="1285"/>
                    <a:pt x="903" y="975"/>
                  </a:cubicBezTo>
                  <a:cubicBezTo>
                    <a:pt x="1093" y="725"/>
                    <a:pt x="1355" y="404"/>
                    <a:pt x="1343" y="82"/>
                  </a:cubicBezTo>
                  <a:cubicBezTo>
                    <a:pt x="1334" y="45"/>
                    <a:pt x="1303" y="0"/>
                    <a:pt x="1261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7" name="CustomShape 73"/>
            <p:cNvSpPr/>
            <p:nvPr/>
          </p:nvSpPr>
          <p:spPr>
            <a:xfrm>
              <a:off x="4334400" y="3701520"/>
              <a:ext cx="18000" cy="40680"/>
            </a:xfrm>
            <a:custGeom>
              <a:avLst/>
              <a:gdLst/>
              <a:ahLst/>
              <a:cxnLst/>
              <a:rect l="l" t="t" r="r" b="b"/>
              <a:pathLst>
                <a:path w="771" h="1697">
                  <a:moveTo>
                    <a:pt x="659" y="1"/>
                  </a:moveTo>
                  <a:cubicBezTo>
                    <a:pt x="620" y="1"/>
                    <a:pt x="583" y="16"/>
                    <a:pt x="568" y="46"/>
                  </a:cubicBezTo>
                  <a:cubicBezTo>
                    <a:pt x="247" y="463"/>
                    <a:pt x="104" y="1058"/>
                    <a:pt x="8" y="1558"/>
                  </a:cubicBezTo>
                  <a:cubicBezTo>
                    <a:pt x="0" y="1630"/>
                    <a:pt x="62" y="1696"/>
                    <a:pt x="122" y="1696"/>
                  </a:cubicBezTo>
                  <a:cubicBezTo>
                    <a:pt x="151" y="1696"/>
                    <a:pt x="179" y="1680"/>
                    <a:pt x="199" y="1641"/>
                  </a:cubicBezTo>
                  <a:cubicBezTo>
                    <a:pt x="461" y="1177"/>
                    <a:pt x="723" y="629"/>
                    <a:pt x="770" y="94"/>
                  </a:cubicBezTo>
                  <a:cubicBezTo>
                    <a:pt x="770" y="31"/>
                    <a:pt x="714" y="1"/>
                    <a:pt x="659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8" name="CustomShape 74"/>
            <p:cNvSpPr/>
            <p:nvPr/>
          </p:nvSpPr>
          <p:spPr>
            <a:xfrm>
              <a:off x="4512600" y="3651840"/>
              <a:ext cx="29880" cy="66240"/>
            </a:xfrm>
            <a:custGeom>
              <a:avLst/>
              <a:gdLst/>
              <a:ahLst/>
              <a:cxnLst/>
              <a:rect l="l" t="t" r="r" b="b"/>
              <a:pathLst>
                <a:path w="1266" h="2772">
                  <a:moveTo>
                    <a:pt x="135" y="0"/>
                  </a:moveTo>
                  <a:cubicBezTo>
                    <a:pt x="107" y="0"/>
                    <a:pt x="84" y="15"/>
                    <a:pt x="84" y="48"/>
                  </a:cubicBezTo>
                  <a:cubicBezTo>
                    <a:pt x="1" y="477"/>
                    <a:pt x="275" y="929"/>
                    <a:pt x="418" y="1334"/>
                  </a:cubicBezTo>
                  <a:cubicBezTo>
                    <a:pt x="596" y="1810"/>
                    <a:pt x="751" y="2310"/>
                    <a:pt x="1061" y="2727"/>
                  </a:cubicBezTo>
                  <a:cubicBezTo>
                    <a:pt x="1085" y="2756"/>
                    <a:pt x="1124" y="2771"/>
                    <a:pt x="1162" y="2771"/>
                  </a:cubicBezTo>
                  <a:cubicBezTo>
                    <a:pt x="1216" y="2771"/>
                    <a:pt x="1265" y="2738"/>
                    <a:pt x="1251" y="2668"/>
                  </a:cubicBezTo>
                  <a:cubicBezTo>
                    <a:pt x="1191" y="2179"/>
                    <a:pt x="977" y="1703"/>
                    <a:pt x="799" y="1227"/>
                  </a:cubicBezTo>
                  <a:cubicBezTo>
                    <a:pt x="644" y="822"/>
                    <a:pt x="525" y="286"/>
                    <a:pt x="203" y="24"/>
                  </a:cubicBezTo>
                  <a:cubicBezTo>
                    <a:pt x="182" y="9"/>
                    <a:pt x="157" y="0"/>
                    <a:pt x="13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9" name="CustomShape 75"/>
            <p:cNvSpPr/>
            <p:nvPr/>
          </p:nvSpPr>
          <p:spPr>
            <a:xfrm>
              <a:off x="4515840" y="3712680"/>
              <a:ext cx="15840" cy="23400"/>
            </a:xfrm>
            <a:custGeom>
              <a:avLst/>
              <a:gdLst/>
              <a:ahLst/>
              <a:cxnLst/>
              <a:rect l="l" t="t" r="r" b="b"/>
              <a:pathLst>
                <a:path w="674" h="997">
                  <a:moveTo>
                    <a:pt x="142" y="0"/>
                  </a:moveTo>
                  <a:cubicBezTo>
                    <a:pt x="66" y="0"/>
                    <a:pt x="0" y="56"/>
                    <a:pt x="31" y="153"/>
                  </a:cubicBezTo>
                  <a:cubicBezTo>
                    <a:pt x="66" y="308"/>
                    <a:pt x="138" y="475"/>
                    <a:pt x="209" y="606"/>
                  </a:cubicBezTo>
                  <a:cubicBezTo>
                    <a:pt x="269" y="737"/>
                    <a:pt x="328" y="892"/>
                    <a:pt x="459" y="975"/>
                  </a:cubicBezTo>
                  <a:cubicBezTo>
                    <a:pt x="483" y="990"/>
                    <a:pt x="507" y="997"/>
                    <a:pt x="530" y="997"/>
                  </a:cubicBezTo>
                  <a:cubicBezTo>
                    <a:pt x="598" y="997"/>
                    <a:pt x="656" y="936"/>
                    <a:pt x="674" y="856"/>
                  </a:cubicBezTo>
                  <a:cubicBezTo>
                    <a:pt x="674" y="725"/>
                    <a:pt x="590" y="594"/>
                    <a:pt x="519" y="451"/>
                  </a:cubicBezTo>
                  <a:cubicBezTo>
                    <a:pt x="447" y="320"/>
                    <a:pt x="352" y="177"/>
                    <a:pt x="269" y="58"/>
                  </a:cubicBezTo>
                  <a:cubicBezTo>
                    <a:pt x="234" y="19"/>
                    <a:pt x="186" y="0"/>
                    <a:pt x="142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0" name="CustomShape 76"/>
            <p:cNvSpPr/>
            <p:nvPr/>
          </p:nvSpPr>
          <p:spPr>
            <a:xfrm>
              <a:off x="4283640" y="4079880"/>
              <a:ext cx="41040" cy="13320"/>
            </a:xfrm>
            <a:custGeom>
              <a:avLst/>
              <a:gdLst/>
              <a:ahLst/>
              <a:cxnLst/>
              <a:rect l="l" t="t" r="r" b="b"/>
              <a:pathLst>
                <a:path w="1727" h="558">
                  <a:moveTo>
                    <a:pt x="298" y="1"/>
                  </a:moveTo>
                  <a:cubicBezTo>
                    <a:pt x="227" y="1"/>
                    <a:pt x="155" y="6"/>
                    <a:pt x="83" y="21"/>
                  </a:cubicBezTo>
                  <a:cubicBezTo>
                    <a:pt x="0" y="33"/>
                    <a:pt x="0" y="152"/>
                    <a:pt x="60" y="199"/>
                  </a:cubicBezTo>
                  <a:cubicBezTo>
                    <a:pt x="262" y="330"/>
                    <a:pt x="500" y="378"/>
                    <a:pt x="750" y="437"/>
                  </a:cubicBezTo>
                  <a:cubicBezTo>
                    <a:pt x="971" y="493"/>
                    <a:pt x="1211" y="558"/>
                    <a:pt x="1444" y="558"/>
                  </a:cubicBezTo>
                  <a:cubicBezTo>
                    <a:pt x="1463" y="558"/>
                    <a:pt x="1482" y="557"/>
                    <a:pt x="1500" y="557"/>
                  </a:cubicBezTo>
                  <a:cubicBezTo>
                    <a:pt x="1631" y="533"/>
                    <a:pt x="1727" y="330"/>
                    <a:pt x="1572" y="259"/>
                  </a:cubicBezTo>
                  <a:cubicBezTo>
                    <a:pt x="1334" y="140"/>
                    <a:pt x="1048" y="104"/>
                    <a:pt x="798" y="56"/>
                  </a:cubicBezTo>
                  <a:cubicBezTo>
                    <a:pt x="631" y="31"/>
                    <a:pt x="465" y="1"/>
                    <a:pt x="29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1" name="CustomShape 77"/>
            <p:cNvSpPr/>
            <p:nvPr/>
          </p:nvSpPr>
          <p:spPr>
            <a:xfrm>
              <a:off x="4299840" y="4062960"/>
              <a:ext cx="24120" cy="7200"/>
            </a:xfrm>
            <a:custGeom>
              <a:avLst/>
              <a:gdLst/>
              <a:ahLst/>
              <a:cxnLst/>
              <a:rect l="l" t="t" r="r" b="b"/>
              <a:pathLst>
                <a:path w="1013" h="312">
                  <a:moveTo>
                    <a:pt x="713" y="1"/>
                  </a:moveTo>
                  <a:cubicBezTo>
                    <a:pt x="528" y="1"/>
                    <a:pt x="344" y="31"/>
                    <a:pt x="167" y="49"/>
                  </a:cubicBezTo>
                  <a:cubicBezTo>
                    <a:pt x="5" y="72"/>
                    <a:pt x="1" y="311"/>
                    <a:pt x="156" y="311"/>
                  </a:cubicBezTo>
                  <a:cubicBezTo>
                    <a:pt x="160" y="311"/>
                    <a:pt x="164" y="311"/>
                    <a:pt x="167" y="311"/>
                  </a:cubicBezTo>
                  <a:cubicBezTo>
                    <a:pt x="418" y="275"/>
                    <a:pt x="691" y="263"/>
                    <a:pt x="929" y="168"/>
                  </a:cubicBezTo>
                  <a:cubicBezTo>
                    <a:pt x="1013" y="132"/>
                    <a:pt x="1001" y="13"/>
                    <a:pt x="906" y="13"/>
                  </a:cubicBezTo>
                  <a:cubicBezTo>
                    <a:pt x="841" y="4"/>
                    <a:pt x="777" y="1"/>
                    <a:pt x="713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2" name="CustomShape 78"/>
            <p:cNvSpPr/>
            <p:nvPr/>
          </p:nvSpPr>
          <p:spPr>
            <a:xfrm>
              <a:off x="4546440" y="4061880"/>
              <a:ext cx="35640" cy="11160"/>
            </a:xfrm>
            <a:custGeom>
              <a:avLst/>
              <a:gdLst/>
              <a:ahLst/>
              <a:cxnLst/>
              <a:rect l="l" t="t" r="r" b="b"/>
              <a:pathLst>
                <a:path w="1501" h="481">
                  <a:moveTo>
                    <a:pt x="1025" y="1"/>
                  </a:moveTo>
                  <a:cubicBezTo>
                    <a:pt x="900" y="1"/>
                    <a:pt x="772" y="19"/>
                    <a:pt x="644" y="31"/>
                  </a:cubicBezTo>
                  <a:cubicBezTo>
                    <a:pt x="429" y="66"/>
                    <a:pt x="132" y="54"/>
                    <a:pt x="13" y="245"/>
                  </a:cubicBezTo>
                  <a:cubicBezTo>
                    <a:pt x="1" y="269"/>
                    <a:pt x="1" y="316"/>
                    <a:pt x="25" y="352"/>
                  </a:cubicBezTo>
                  <a:cubicBezTo>
                    <a:pt x="106" y="453"/>
                    <a:pt x="242" y="480"/>
                    <a:pt x="383" y="480"/>
                  </a:cubicBezTo>
                  <a:cubicBezTo>
                    <a:pt x="508" y="480"/>
                    <a:pt x="638" y="458"/>
                    <a:pt x="739" y="447"/>
                  </a:cubicBezTo>
                  <a:cubicBezTo>
                    <a:pt x="1013" y="435"/>
                    <a:pt x="1251" y="435"/>
                    <a:pt x="1453" y="257"/>
                  </a:cubicBezTo>
                  <a:cubicBezTo>
                    <a:pt x="1501" y="209"/>
                    <a:pt x="1489" y="138"/>
                    <a:pt x="1441" y="114"/>
                  </a:cubicBezTo>
                  <a:cubicBezTo>
                    <a:pt x="1308" y="25"/>
                    <a:pt x="1168" y="1"/>
                    <a:pt x="1025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3" name="CustomShape 79"/>
            <p:cNvSpPr/>
            <p:nvPr/>
          </p:nvSpPr>
          <p:spPr>
            <a:xfrm>
              <a:off x="4551480" y="4083480"/>
              <a:ext cx="34920" cy="9720"/>
            </a:xfrm>
            <a:custGeom>
              <a:avLst/>
              <a:gdLst/>
              <a:ahLst/>
              <a:cxnLst/>
              <a:rect l="l" t="t" r="r" b="b"/>
              <a:pathLst>
                <a:path w="1465" h="407">
                  <a:moveTo>
                    <a:pt x="886" y="0"/>
                  </a:moveTo>
                  <a:cubicBezTo>
                    <a:pt x="667" y="0"/>
                    <a:pt x="449" y="27"/>
                    <a:pt x="214" y="61"/>
                  </a:cubicBezTo>
                  <a:cubicBezTo>
                    <a:pt x="15" y="85"/>
                    <a:pt x="0" y="407"/>
                    <a:pt x="203" y="407"/>
                  </a:cubicBezTo>
                  <a:cubicBezTo>
                    <a:pt x="207" y="407"/>
                    <a:pt x="211" y="407"/>
                    <a:pt x="214" y="407"/>
                  </a:cubicBezTo>
                  <a:cubicBezTo>
                    <a:pt x="619" y="383"/>
                    <a:pt x="976" y="371"/>
                    <a:pt x="1369" y="228"/>
                  </a:cubicBezTo>
                  <a:cubicBezTo>
                    <a:pt x="1453" y="204"/>
                    <a:pt x="1464" y="73"/>
                    <a:pt x="1369" y="49"/>
                  </a:cubicBezTo>
                  <a:cubicBezTo>
                    <a:pt x="1204" y="14"/>
                    <a:pt x="1045" y="0"/>
                    <a:pt x="88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4" name="CustomShape 80"/>
            <p:cNvSpPr/>
            <p:nvPr/>
          </p:nvSpPr>
          <p:spPr>
            <a:xfrm>
              <a:off x="3391560" y="3172680"/>
              <a:ext cx="174960" cy="86040"/>
            </a:xfrm>
            <a:custGeom>
              <a:avLst/>
              <a:gdLst/>
              <a:ahLst/>
              <a:cxnLst/>
              <a:rect l="l" t="t" r="r" b="b"/>
              <a:pathLst>
                <a:path w="7311" h="3602">
                  <a:moveTo>
                    <a:pt x="5430" y="0"/>
                  </a:moveTo>
                  <a:cubicBezTo>
                    <a:pt x="5299" y="131"/>
                    <a:pt x="5156" y="274"/>
                    <a:pt x="4989" y="381"/>
                  </a:cubicBezTo>
                  <a:cubicBezTo>
                    <a:pt x="4465" y="786"/>
                    <a:pt x="3858" y="1072"/>
                    <a:pt x="3215" y="1203"/>
                  </a:cubicBezTo>
                  <a:cubicBezTo>
                    <a:pt x="2903" y="1273"/>
                    <a:pt x="2577" y="1307"/>
                    <a:pt x="2248" y="1307"/>
                  </a:cubicBezTo>
                  <a:cubicBezTo>
                    <a:pt x="1624" y="1307"/>
                    <a:pt x="991" y="1183"/>
                    <a:pt x="429" y="941"/>
                  </a:cubicBezTo>
                  <a:cubicBezTo>
                    <a:pt x="298" y="1119"/>
                    <a:pt x="131" y="1381"/>
                    <a:pt x="0" y="1548"/>
                  </a:cubicBezTo>
                  <a:cubicBezTo>
                    <a:pt x="131" y="1727"/>
                    <a:pt x="274" y="1893"/>
                    <a:pt x="417" y="2024"/>
                  </a:cubicBezTo>
                  <a:cubicBezTo>
                    <a:pt x="1239" y="2870"/>
                    <a:pt x="2370" y="3441"/>
                    <a:pt x="3537" y="3572"/>
                  </a:cubicBezTo>
                  <a:cubicBezTo>
                    <a:pt x="3720" y="3591"/>
                    <a:pt x="3906" y="3601"/>
                    <a:pt x="4091" y="3601"/>
                  </a:cubicBezTo>
                  <a:cubicBezTo>
                    <a:pt x="5045" y="3601"/>
                    <a:pt x="6003" y="3346"/>
                    <a:pt x="6811" y="2858"/>
                  </a:cubicBezTo>
                  <a:cubicBezTo>
                    <a:pt x="6918" y="2786"/>
                    <a:pt x="7025" y="2691"/>
                    <a:pt x="7132" y="2667"/>
                  </a:cubicBezTo>
                  <a:lnTo>
                    <a:pt x="7144" y="2667"/>
                  </a:lnTo>
                  <a:cubicBezTo>
                    <a:pt x="7227" y="2453"/>
                    <a:pt x="7311" y="2262"/>
                    <a:pt x="7311" y="2060"/>
                  </a:cubicBezTo>
                  <a:cubicBezTo>
                    <a:pt x="7311" y="1858"/>
                    <a:pt x="7251" y="1655"/>
                    <a:pt x="7168" y="1477"/>
                  </a:cubicBezTo>
                  <a:cubicBezTo>
                    <a:pt x="6977" y="1012"/>
                    <a:pt x="6656" y="607"/>
                    <a:pt x="6239" y="346"/>
                  </a:cubicBezTo>
                  <a:cubicBezTo>
                    <a:pt x="6192" y="310"/>
                    <a:pt x="6132" y="286"/>
                    <a:pt x="6084" y="250"/>
                  </a:cubicBezTo>
                  <a:cubicBezTo>
                    <a:pt x="5906" y="143"/>
                    <a:pt x="5703" y="72"/>
                    <a:pt x="5489" y="12"/>
                  </a:cubicBezTo>
                  <a:cubicBezTo>
                    <a:pt x="5465" y="12"/>
                    <a:pt x="5453" y="0"/>
                    <a:pt x="5430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5" name="CustomShape 81"/>
            <p:cNvSpPr/>
            <p:nvPr/>
          </p:nvSpPr>
          <p:spPr>
            <a:xfrm>
              <a:off x="3356280" y="3178080"/>
              <a:ext cx="43200" cy="46800"/>
            </a:xfrm>
            <a:custGeom>
              <a:avLst/>
              <a:gdLst/>
              <a:ahLst/>
              <a:cxnLst/>
              <a:rect l="l" t="t" r="r" b="b"/>
              <a:pathLst>
                <a:path w="1822" h="1976">
                  <a:moveTo>
                    <a:pt x="1107" y="1"/>
                  </a:moveTo>
                  <a:cubicBezTo>
                    <a:pt x="1077" y="1"/>
                    <a:pt x="1050" y="18"/>
                    <a:pt x="1036" y="39"/>
                  </a:cubicBezTo>
                  <a:lnTo>
                    <a:pt x="48" y="1730"/>
                  </a:lnTo>
                  <a:cubicBezTo>
                    <a:pt x="0" y="1813"/>
                    <a:pt x="36" y="1920"/>
                    <a:pt x="119" y="1968"/>
                  </a:cubicBezTo>
                  <a:cubicBezTo>
                    <a:pt x="136" y="1972"/>
                    <a:pt x="157" y="1975"/>
                    <a:pt x="179" y="1975"/>
                  </a:cubicBezTo>
                  <a:cubicBezTo>
                    <a:pt x="216" y="1975"/>
                    <a:pt x="256" y="1967"/>
                    <a:pt x="286" y="1944"/>
                  </a:cubicBezTo>
                  <a:lnTo>
                    <a:pt x="1369" y="1278"/>
                  </a:lnTo>
                  <a:lnTo>
                    <a:pt x="1822" y="623"/>
                  </a:lnTo>
                  <a:lnTo>
                    <a:pt x="1167" y="27"/>
                  </a:lnTo>
                  <a:cubicBezTo>
                    <a:pt x="1148" y="8"/>
                    <a:pt x="1127" y="1"/>
                    <a:pt x="1107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6" name="CustomShape 82"/>
            <p:cNvSpPr/>
            <p:nvPr/>
          </p:nvSpPr>
          <p:spPr>
            <a:xfrm>
              <a:off x="3610080" y="3241440"/>
              <a:ext cx="137520" cy="133200"/>
            </a:xfrm>
            <a:custGeom>
              <a:avLst/>
              <a:gdLst/>
              <a:ahLst/>
              <a:cxnLst/>
              <a:rect l="l" t="t" r="r" b="b"/>
              <a:pathLst>
                <a:path w="5740" h="5588">
                  <a:moveTo>
                    <a:pt x="4056" y="0"/>
                  </a:moveTo>
                  <a:cubicBezTo>
                    <a:pt x="3832" y="0"/>
                    <a:pt x="3608" y="31"/>
                    <a:pt x="3394" y="95"/>
                  </a:cubicBezTo>
                  <a:cubicBezTo>
                    <a:pt x="3358" y="119"/>
                    <a:pt x="3287" y="131"/>
                    <a:pt x="3227" y="155"/>
                  </a:cubicBezTo>
                  <a:cubicBezTo>
                    <a:pt x="3025" y="214"/>
                    <a:pt x="2834" y="309"/>
                    <a:pt x="2656" y="428"/>
                  </a:cubicBezTo>
                  <a:cubicBezTo>
                    <a:pt x="2632" y="452"/>
                    <a:pt x="2620" y="452"/>
                    <a:pt x="2608" y="464"/>
                  </a:cubicBezTo>
                  <a:cubicBezTo>
                    <a:pt x="2620" y="666"/>
                    <a:pt x="2620" y="869"/>
                    <a:pt x="2608" y="1059"/>
                  </a:cubicBezTo>
                  <a:cubicBezTo>
                    <a:pt x="2560" y="1714"/>
                    <a:pt x="2370" y="2357"/>
                    <a:pt x="2037" y="2929"/>
                  </a:cubicBezTo>
                  <a:cubicBezTo>
                    <a:pt x="1584" y="3738"/>
                    <a:pt x="846" y="4453"/>
                    <a:pt x="1" y="4834"/>
                  </a:cubicBezTo>
                  <a:cubicBezTo>
                    <a:pt x="48" y="5048"/>
                    <a:pt x="120" y="5358"/>
                    <a:pt x="167" y="5572"/>
                  </a:cubicBezTo>
                  <a:cubicBezTo>
                    <a:pt x="256" y="5582"/>
                    <a:pt x="345" y="5587"/>
                    <a:pt x="434" y="5587"/>
                  </a:cubicBezTo>
                  <a:cubicBezTo>
                    <a:pt x="561" y="5587"/>
                    <a:pt x="690" y="5576"/>
                    <a:pt x="822" y="5548"/>
                  </a:cubicBezTo>
                  <a:cubicBezTo>
                    <a:pt x="2013" y="5488"/>
                    <a:pt x="3180" y="5012"/>
                    <a:pt x="4049" y="4226"/>
                  </a:cubicBezTo>
                  <a:cubicBezTo>
                    <a:pt x="4882" y="3464"/>
                    <a:pt x="5466" y="2429"/>
                    <a:pt x="5680" y="1309"/>
                  </a:cubicBezTo>
                  <a:cubicBezTo>
                    <a:pt x="5692" y="1190"/>
                    <a:pt x="5692" y="1059"/>
                    <a:pt x="5739" y="952"/>
                  </a:cubicBezTo>
                  <a:lnTo>
                    <a:pt x="5739" y="940"/>
                  </a:lnTo>
                  <a:cubicBezTo>
                    <a:pt x="5632" y="726"/>
                    <a:pt x="5537" y="547"/>
                    <a:pt x="5382" y="416"/>
                  </a:cubicBezTo>
                  <a:cubicBezTo>
                    <a:pt x="5227" y="297"/>
                    <a:pt x="5049" y="190"/>
                    <a:pt x="4858" y="131"/>
                  </a:cubicBezTo>
                  <a:cubicBezTo>
                    <a:pt x="4603" y="46"/>
                    <a:pt x="4330" y="0"/>
                    <a:pt x="4056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7" name="CustomShape 83"/>
            <p:cNvSpPr/>
            <p:nvPr/>
          </p:nvSpPr>
          <p:spPr>
            <a:xfrm>
              <a:off x="3583800" y="3357000"/>
              <a:ext cx="27360" cy="52200"/>
            </a:xfrm>
            <a:custGeom>
              <a:avLst/>
              <a:gdLst/>
              <a:ahLst/>
              <a:cxnLst/>
              <a:rect l="l" t="t" r="r" b="b"/>
              <a:pathLst>
                <a:path w="1156" h="2197">
                  <a:moveTo>
                    <a:pt x="953" y="1"/>
                  </a:moveTo>
                  <a:lnTo>
                    <a:pt x="84" y="120"/>
                  </a:lnTo>
                  <a:cubicBezTo>
                    <a:pt x="24" y="120"/>
                    <a:pt x="0" y="179"/>
                    <a:pt x="12" y="227"/>
                  </a:cubicBezTo>
                  <a:lnTo>
                    <a:pt x="619" y="2072"/>
                  </a:lnTo>
                  <a:cubicBezTo>
                    <a:pt x="646" y="2145"/>
                    <a:pt x="715" y="2196"/>
                    <a:pt x="782" y="2196"/>
                  </a:cubicBezTo>
                  <a:cubicBezTo>
                    <a:pt x="804" y="2196"/>
                    <a:pt x="825" y="2191"/>
                    <a:pt x="846" y="2179"/>
                  </a:cubicBezTo>
                  <a:cubicBezTo>
                    <a:pt x="905" y="2144"/>
                    <a:pt x="941" y="2108"/>
                    <a:pt x="953" y="2049"/>
                  </a:cubicBezTo>
                  <a:lnTo>
                    <a:pt x="1155" y="775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8" name="CustomShape 84"/>
            <p:cNvSpPr/>
            <p:nvPr/>
          </p:nvSpPr>
          <p:spPr>
            <a:xfrm>
              <a:off x="3461760" y="3060360"/>
              <a:ext cx="381240" cy="225000"/>
            </a:xfrm>
            <a:custGeom>
              <a:avLst/>
              <a:gdLst/>
              <a:ahLst/>
              <a:cxnLst/>
              <a:rect l="l" t="t" r="r" b="b"/>
              <a:pathLst>
                <a:path w="15931" h="9396">
                  <a:moveTo>
                    <a:pt x="4025" y="0"/>
                  </a:moveTo>
                  <a:cubicBezTo>
                    <a:pt x="2953" y="1453"/>
                    <a:pt x="1572" y="2679"/>
                    <a:pt x="0" y="3572"/>
                  </a:cubicBezTo>
                  <a:cubicBezTo>
                    <a:pt x="1667" y="6060"/>
                    <a:pt x="4275" y="8025"/>
                    <a:pt x="7144" y="8870"/>
                  </a:cubicBezTo>
                  <a:cubicBezTo>
                    <a:pt x="8326" y="9222"/>
                    <a:pt x="9556" y="9395"/>
                    <a:pt x="10784" y="9395"/>
                  </a:cubicBezTo>
                  <a:cubicBezTo>
                    <a:pt x="12551" y="9395"/>
                    <a:pt x="14316" y="9037"/>
                    <a:pt x="15931" y="8335"/>
                  </a:cubicBezTo>
                  <a:cubicBezTo>
                    <a:pt x="14978" y="6930"/>
                    <a:pt x="14407" y="4917"/>
                    <a:pt x="14681" y="3239"/>
                  </a:cubicBezTo>
                  <a:lnTo>
                    <a:pt x="4025" y="0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9" name="CustomShape 85"/>
            <p:cNvSpPr/>
            <p:nvPr/>
          </p:nvSpPr>
          <p:spPr>
            <a:xfrm>
              <a:off x="3541680" y="2795040"/>
              <a:ext cx="337320" cy="379440"/>
            </a:xfrm>
            <a:custGeom>
              <a:avLst/>
              <a:gdLst/>
              <a:ahLst/>
              <a:cxnLst/>
              <a:rect l="l" t="t" r="r" b="b"/>
              <a:pathLst>
                <a:path w="14109" h="15847">
                  <a:moveTo>
                    <a:pt x="8392" y="1"/>
                  </a:moveTo>
                  <a:cubicBezTo>
                    <a:pt x="6563" y="1"/>
                    <a:pt x="4821" y="1101"/>
                    <a:pt x="3715" y="2503"/>
                  </a:cubicBezTo>
                  <a:cubicBezTo>
                    <a:pt x="2500" y="4039"/>
                    <a:pt x="1881" y="5920"/>
                    <a:pt x="1298" y="7730"/>
                  </a:cubicBezTo>
                  <a:lnTo>
                    <a:pt x="0" y="11754"/>
                  </a:lnTo>
                  <a:cubicBezTo>
                    <a:pt x="2417" y="14099"/>
                    <a:pt x="5691" y="15576"/>
                    <a:pt x="9144" y="15802"/>
                  </a:cubicBezTo>
                  <a:cubicBezTo>
                    <a:pt x="9459" y="15823"/>
                    <a:pt x="9805" y="15847"/>
                    <a:pt x="10151" y="15847"/>
                  </a:cubicBezTo>
                  <a:cubicBezTo>
                    <a:pt x="10982" y="15847"/>
                    <a:pt x="11807" y="15708"/>
                    <a:pt x="12168" y="15052"/>
                  </a:cubicBezTo>
                  <a:cubicBezTo>
                    <a:pt x="13454" y="12659"/>
                    <a:pt x="14109" y="9944"/>
                    <a:pt x="14049" y="7253"/>
                  </a:cubicBezTo>
                  <a:cubicBezTo>
                    <a:pt x="14014" y="5658"/>
                    <a:pt x="13716" y="4039"/>
                    <a:pt x="12859" y="2657"/>
                  </a:cubicBezTo>
                  <a:cubicBezTo>
                    <a:pt x="12013" y="1288"/>
                    <a:pt x="10537" y="181"/>
                    <a:pt x="8870" y="26"/>
                  </a:cubicBezTo>
                  <a:cubicBezTo>
                    <a:pt x="8710" y="9"/>
                    <a:pt x="8551" y="1"/>
                    <a:pt x="8392" y="1"/>
                  </a:cubicBezTo>
                  <a:close/>
                </a:path>
              </a:pathLst>
            </a:custGeom>
            <a:solidFill>
              <a:srgbClr val="D6476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0" name="CustomShape 86"/>
            <p:cNvSpPr/>
            <p:nvPr/>
          </p:nvSpPr>
          <p:spPr>
            <a:xfrm>
              <a:off x="3733560" y="2784600"/>
              <a:ext cx="47160" cy="53640"/>
            </a:xfrm>
            <a:custGeom>
              <a:avLst/>
              <a:gdLst/>
              <a:ahLst/>
              <a:cxnLst/>
              <a:rect l="l" t="t" r="r" b="b"/>
              <a:pathLst>
                <a:path w="1989" h="2253">
                  <a:moveTo>
                    <a:pt x="919" y="1"/>
                  </a:moveTo>
                  <a:cubicBezTo>
                    <a:pt x="611" y="1"/>
                    <a:pt x="339" y="85"/>
                    <a:pt x="274" y="280"/>
                  </a:cubicBezTo>
                  <a:cubicBezTo>
                    <a:pt x="143" y="684"/>
                    <a:pt x="95" y="1173"/>
                    <a:pt x="36" y="1601"/>
                  </a:cubicBezTo>
                  <a:cubicBezTo>
                    <a:pt x="0" y="1863"/>
                    <a:pt x="119" y="2137"/>
                    <a:pt x="393" y="2220"/>
                  </a:cubicBezTo>
                  <a:cubicBezTo>
                    <a:pt x="469" y="2239"/>
                    <a:pt x="635" y="2252"/>
                    <a:pt x="827" y="2252"/>
                  </a:cubicBezTo>
                  <a:cubicBezTo>
                    <a:pt x="1240" y="2252"/>
                    <a:pt x="1774" y="2193"/>
                    <a:pt x="1798" y="2006"/>
                  </a:cubicBezTo>
                  <a:cubicBezTo>
                    <a:pt x="1869" y="1518"/>
                    <a:pt x="1988" y="1018"/>
                    <a:pt x="1977" y="530"/>
                  </a:cubicBezTo>
                  <a:cubicBezTo>
                    <a:pt x="1977" y="209"/>
                    <a:pt x="1403" y="1"/>
                    <a:pt x="919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1" name="CustomShape 87"/>
            <p:cNvSpPr/>
            <p:nvPr/>
          </p:nvSpPr>
          <p:spPr>
            <a:xfrm>
              <a:off x="3612240" y="2500920"/>
              <a:ext cx="346320" cy="310320"/>
            </a:xfrm>
            <a:custGeom>
              <a:avLst/>
              <a:gdLst/>
              <a:ahLst/>
              <a:cxnLst/>
              <a:rect l="l" t="t" r="r" b="b"/>
              <a:pathLst>
                <a:path w="14467" h="12978">
                  <a:moveTo>
                    <a:pt x="7228" y="0"/>
                  </a:moveTo>
                  <a:cubicBezTo>
                    <a:pt x="3227" y="0"/>
                    <a:pt x="1" y="3941"/>
                    <a:pt x="1" y="7715"/>
                  </a:cubicBezTo>
                  <a:cubicBezTo>
                    <a:pt x="1" y="11502"/>
                    <a:pt x="3239" y="12978"/>
                    <a:pt x="7228" y="12978"/>
                  </a:cubicBezTo>
                  <a:cubicBezTo>
                    <a:pt x="11228" y="12978"/>
                    <a:pt x="14467" y="11502"/>
                    <a:pt x="14467" y="7715"/>
                  </a:cubicBezTo>
                  <a:cubicBezTo>
                    <a:pt x="14467" y="3941"/>
                    <a:pt x="11240" y="0"/>
                    <a:pt x="7228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2" name="CustomShape 88"/>
            <p:cNvSpPr/>
            <p:nvPr/>
          </p:nvSpPr>
          <p:spPr>
            <a:xfrm>
              <a:off x="3726720" y="2625120"/>
              <a:ext cx="21960" cy="37080"/>
            </a:xfrm>
            <a:custGeom>
              <a:avLst/>
              <a:gdLst/>
              <a:ahLst/>
              <a:cxnLst/>
              <a:rect l="l" t="t" r="r" b="b"/>
              <a:pathLst>
                <a:path w="929" h="1557">
                  <a:moveTo>
                    <a:pt x="338" y="1"/>
                  </a:moveTo>
                  <a:cubicBezTo>
                    <a:pt x="264" y="1"/>
                    <a:pt x="186" y="27"/>
                    <a:pt x="131" y="89"/>
                  </a:cubicBezTo>
                  <a:cubicBezTo>
                    <a:pt x="12" y="219"/>
                    <a:pt x="0" y="339"/>
                    <a:pt x="12" y="517"/>
                  </a:cubicBezTo>
                  <a:cubicBezTo>
                    <a:pt x="36" y="648"/>
                    <a:pt x="48" y="779"/>
                    <a:pt x="72" y="910"/>
                  </a:cubicBezTo>
                  <a:cubicBezTo>
                    <a:pt x="117" y="1169"/>
                    <a:pt x="194" y="1557"/>
                    <a:pt x="515" y="1557"/>
                  </a:cubicBezTo>
                  <a:cubicBezTo>
                    <a:pt x="533" y="1557"/>
                    <a:pt x="552" y="1556"/>
                    <a:pt x="572" y="1553"/>
                  </a:cubicBezTo>
                  <a:cubicBezTo>
                    <a:pt x="929" y="1493"/>
                    <a:pt x="893" y="1077"/>
                    <a:pt x="834" y="827"/>
                  </a:cubicBezTo>
                  <a:cubicBezTo>
                    <a:pt x="774" y="565"/>
                    <a:pt x="738" y="184"/>
                    <a:pt x="488" y="41"/>
                  </a:cubicBezTo>
                  <a:cubicBezTo>
                    <a:pt x="448" y="15"/>
                    <a:pt x="394" y="1"/>
                    <a:pt x="338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3" name="CustomShape 89"/>
            <p:cNvSpPr/>
            <p:nvPr/>
          </p:nvSpPr>
          <p:spPr>
            <a:xfrm>
              <a:off x="3855600" y="2617920"/>
              <a:ext cx="21960" cy="37080"/>
            </a:xfrm>
            <a:custGeom>
              <a:avLst/>
              <a:gdLst/>
              <a:ahLst/>
              <a:cxnLst/>
              <a:rect l="l" t="t" r="r" b="b"/>
              <a:pathLst>
                <a:path w="918" h="1558">
                  <a:moveTo>
                    <a:pt x="324" y="0"/>
                  </a:moveTo>
                  <a:cubicBezTo>
                    <a:pt x="251" y="0"/>
                    <a:pt x="178" y="24"/>
                    <a:pt x="132" y="77"/>
                  </a:cubicBezTo>
                  <a:cubicBezTo>
                    <a:pt x="13" y="220"/>
                    <a:pt x="1" y="339"/>
                    <a:pt x="13" y="518"/>
                  </a:cubicBezTo>
                  <a:cubicBezTo>
                    <a:pt x="25" y="649"/>
                    <a:pt x="36" y="780"/>
                    <a:pt x="72" y="910"/>
                  </a:cubicBezTo>
                  <a:cubicBezTo>
                    <a:pt x="117" y="1170"/>
                    <a:pt x="194" y="1557"/>
                    <a:pt x="506" y="1557"/>
                  </a:cubicBezTo>
                  <a:cubicBezTo>
                    <a:pt x="523" y="1557"/>
                    <a:pt x="541" y="1556"/>
                    <a:pt x="560" y="1553"/>
                  </a:cubicBezTo>
                  <a:cubicBezTo>
                    <a:pt x="918" y="1506"/>
                    <a:pt x="870" y="1089"/>
                    <a:pt x="834" y="827"/>
                  </a:cubicBezTo>
                  <a:cubicBezTo>
                    <a:pt x="775" y="553"/>
                    <a:pt x="739" y="184"/>
                    <a:pt x="489" y="41"/>
                  </a:cubicBezTo>
                  <a:cubicBezTo>
                    <a:pt x="442" y="15"/>
                    <a:pt x="383" y="0"/>
                    <a:pt x="32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4" name="CustomShape 90"/>
            <p:cNvSpPr/>
            <p:nvPr/>
          </p:nvSpPr>
          <p:spPr>
            <a:xfrm>
              <a:off x="3806280" y="2648880"/>
              <a:ext cx="37440" cy="32760"/>
            </a:xfrm>
            <a:custGeom>
              <a:avLst/>
              <a:gdLst/>
              <a:ahLst/>
              <a:cxnLst/>
              <a:rect l="l" t="t" r="r" b="b"/>
              <a:pathLst>
                <a:path w="1572" h="1371">
                  <a:moveTo>
                    <a:pt x="412" y="0"/>
                  </a:moveTo>
                  <a:cubicBezTo>
                    <a:pt x="227" y="0"/>
                    <a:pt x="57" y="160"/>
                    <a:pt x="24" y="367"/>
                  </a:cubicBezTo>
                  <a:cubicBezTo>
                    <a:pt x="0" y="641"/>
                    <a:pt x="238" y="962"/>
                    <a:pt x="441" y="1117"/>
                  </a:cubicBezTo>
                  <a:cubicBezTo>
                    <a:pt x="583" y="1224"/>
                    <a:pt x="714" y="1295"/>
                    <a:pt x="881" y="1343"/>
                  </a:cubicBezTo>
                  <a:cubicBezTo>
                    <a:pt x="938" y="1351"/>
                    <a:pt x="1012" y="1370"/>
                    <a:pt x="1083" y="1370"/>
                  </a:cubicBezTo>
                  <a:cubicBezTo>
                    <a:pt x="1116" y="1370"/>
                    <a:pt x="1149" y="1366"/>
                    <a:pt x="1179" y="1355"/>
                  </a:cubicBezTo>
                  <a:cubicBezTo>
                    <a:pt x="1215" y="1343"/>
                    <a:pt x="1262" y="1331"/>
                    <a:pt x="1286" y="1295"/>
                  </a:cubicBezTo>
                  <a:cubicBezTo>
                    <a:pt x="1338" y="1258"/>
                    <a:pt x="1367" y="1240"/>
                    <a:pt x="1370" y="1240"/>
                  </a:cubicBezTo>
                  <a:lnTo>
                    <a:pt x="1370" y="1240"/>
                  </a:lnTo>
                  <a:cubicBezTo>
                    <a:pt x="1371" y="1240"/>
                    <a:pt x="1363" y="1246"/>
                    <a:pt x="1345" y="1260"/>
                  </a:cubicBezTo>
                  <a:cubicBezTo>
                    <a:pt x="1536" y="1141"/>
                    <a:pt x="1572" y="926"/>
                    <a:pt x="1429" y="783"/>
                  </a:cubicBezTo>
                  <a:lnTo>
                    <a:pt x="1429" y="783"/>
                  </a:lnTo>
                  <a:cubicBezTo>
                    <a:pt x="1435" y="788"/>
                    <a:pt x="1439" y="790"/>
                    <a:pt x="1440" y="790"/>
                  </a:cubicBezTo>
                  <a:cubicBezTo>
                    <a:pt x="1450" y="790"/>
                    <a:pt x="1368" y="699"/>
                    <a:pt x="1357" y="688"/>
                  </a:cubicBezTo>
                  <a:cubicBezTo>
                    <a:pt x="1322" y="641"/>
                    <a:pt x="1274" y="629"/>
                    <a:pt x="1215" y="617"/>
                  </a:cubicBezTo>
                  <a:cubicBezTo>
                    <a:pt x="1203" y="617"/>
                    <a:pt x="1191" y="605"/>
                    <a:pt x="1191" y="605"/>
                  </a:cubicBezTo>
                  <a:cubicBezTo>
                    <a:pt x="1119" y="557"/>
                    <a:pt x="1024" y="521"/>
                    <a:pt x="953" y="462"/>
                  </a:cubicBezTo>
                  <a:cubicBezTo>
                    <a:pt x="905" y="438"/>
                    <a:pt x="857" y="390"/>
                    <a:pt x="798" y="319"/>
                  </a:cubicBezTo>
                  <a:cubicBezTo>
                    <a:pt x="786" y="283"/>
                    <a:pt x="703" y="152"/>
                    <a:pt x="655" y="105"/>
                  </a:cubicBezTo>
                  <a:cubicBezTo>
                    <a:pt x="578" y="32"/>
                    <a:pt x="493" y="0"/>
                    <a:pt x="41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5" name="CustomShape 91"/>
            <p:cNvSpPr/>
            <p:nvPr/>
          </p:nvSpPr>
          <p:spPr>
            <a:xfrm>
              <a:off x="3706920" y="2578680"/>
              <a:ext cx="46080" cy="22680"/>
            </a:xfrm>
            <a:custGeom>
              <a:avLst/>
              <a:gdLst/>
              <a:ahLst/>
              <a:cxnLst/>
              <a:rect l="l" t="t" r="r" b="b"/>
              <a:pathLst>
                <a:path w="1942" h="972">
                  <a:moveTo>
                    <a:pt x="1407" y="1"/>
                  </a:moveTo>
                  <a:cubicBezTo>
                    <a:pt x="1233" y="1"/>
                    <a:pt x="1048" y="48"/>
                    <a:pt x="894" y="95"/>
                  </a:cubicBezTo>
                  <a:cubicBezTo>
                    <a:pt x="596" y="178"/>
                    <a:pt x="310" y="309"/>
                    <a:pt x="96" y="524"/>
                  </a:cubicBezTo>
                  <a:cubicBezTo>
                    <a:pt x="1" y="595"/>
                    <a:pt x="1" y="750"/>
                    <a:pt x="48" y="833"/>
                  </a:cubicBezTo>
                  <a:cubicBezTo>
                    <a:pt x="60" y="857"/>
                    <a:pt x="60" y="869"/>
                    <a:pt x="72" y="881"/>
                  </a:cubicBezTo>
                  <a:cubicBezTo>
                    <a:pt x="72" y="881"/>
                    <a:pt x="72" y="893"/>
                    <a:pt x="96" y="893"/>
                  </a:cubicBezTo>
                  <a:cubicBezTo>
                    <a:pt x="139" y="935"/>
                    <a:pt x="211" y="972"/>
                    <a:pt x="276" y="972"/>
                  </a:cubicBezTo>
                  <a:cubicBezTo>
                    <a:pt x="301" y="972"/>
                    <a:pt x="326" y="966"/>
                    <a:pt x="346" y="952"/>
                  </a:cubicBezTo>
                  <a:cubicBezTo>
                    <a:pt x="584" y="857"/>
                    <a:pt x="810" y="750"/>
                    <a:pt x="1060" y="690"/>
                  </a:cubicBezTo>
                  <a:cubicBezTo>
                    <a:pt x="1299" y="631"/>
                    <a:pt x="1561" y="666"/>
                    <a:pt x="1775" y="535"/>
                  </a:cubicBezTo>
                  <a:cubicBezTo>
                    <a:pt x="1942" y="440"/>
                    <a:pt x="1918" y="214"/>
                    <a:pt x="1775" y="107"/>
                  </a:cubicBezTo>
                  <a:cubicBezTo>
                    <a:pt x="1671" y="29"/>
                    <a:pt x="1542" y="1"/>
                    <a:pt x="140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6" name="CustomShape 92"/>
            <p:cNvSpPr/>
            <p:nvPr/>
          </p:nvSpPr>
          <p:spPr>
            <a:xfrm>
              <a:off x="3844080" y="2572920"/>
              <a:ext cx="40320" cy="20160"/>
            </a:xfrm>
            <a:custGeom>
              <a:avLst/>
              <a:gdLst/>
              <a:ahLst/>
              <a:cxnLst/>
              <a:rect l="l" t="t" r="r" b="b"/>
              <a:pathLst>
                <a:path w="1704" h="868">
                  <a:moveTo>
                    <a:pt x="774" y="1"/>
                  </a:moveTo>
                  <a:cubicBezTo>
                    <a:pt x="523" y="1"/>
                    <a:pt x="283" y="73"/>
                    <a:pt x="155" y="225"/>
                  </a:cubicBezTo>
                  <a:cubicBezTo>
                    <a:pt x="1" y="403"/>
                    <a:pt x="120" y="630"/>
                    <a:pt x="334" y="653"/>
                  </a:cubicBezTo>
                  <a:cubicBezTo>
                    <a:pt x="375" y="659"/>
                    <a:pt x="414" y="661"/>
                    <a:pt x="452" y="661"/>
                  </a:cubicBezTo>
                  <a:cubicBezTo>
                    <a:pt x="522" y="661"/>
                    <a:pt x="589" y="655"/>
                    <a:pt x="658" y="655"/>
                  </a:cubicBezTo>
                  <a:cubicBezTo>
                    <a:pt x="722" y="655"/>
                    <a:pt x="788" y="660"/>
                    <a:pt x="858" y="677"/>
                  </a:cubicBezTo>
                  <a:cubicBezTo>
                    <a:pt x="1037" y="713"/>
                    <a:pt x="1179" y="856"/>
                    <a:pt x="1370" y="868"/>
                  </a:cubicBezTo>
                  <a:cubicBezTo>
                    <a:pt x="1572" y="832"/>
                    <a:pt x="1703" y="653"/>
                    <a:pt x="1656" y="475"/>
                  </a:cubicBezTo>
                  <a:cubicBezTo>
                    <a:pt x="1562" y="167"/>
                    <a:pt x="1154" y="1"/>
                    <a:pt x="77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7" name="CustomShape 93"/>
            <p:cNvSpPr/>
            <p:nvPr/>
          </p:nvSpPr>
          <p:spPr>
            <a:xfrm>
              <a:off x="3528360" y="2438640"/>
              <a:ext cx="495720" cy="355680"/>
            </a:xfrm>
            <a:custGeom>
              <a:avLst/>
              <a:gdLst/>
              <a:ahLst/>
              <a:cxnLst/>
              <a:rect l="l" t="t" r="r" b="b"/>
              <a:pathLst>
                <a:path w="20695" h="14857">
                  <a:moveTo>
                    <a:pt x="9102" y="1"/>
                  </a:moveTo>
                  <a:cubicBezTo>
                    <a:pt x="6095" y="1"/>
                    <a:pt x="3165" y="1303"/>
                    <a:pt x="1560" y="3974"/>
                  </a:cubicBezTo>
                  <a:cubicBezTo>
                    <a:pt x="369" y="5951"/>
                    <a:pt x="0" y="8403"/>
                    <a:pt x="239" y="10868"/>
                  </a:cubicBezTo>
                  <a:cubicBezTo>
                    <a:pt x="274" y="11141"/>
                    <a:pt x="653" y="14857"/>
                    <a:pt x="726" y="14857"/>
                  </a:cubicBezTo>
                  <a:cubicBezTo>
                    <a:pt x="726" y="14857"/>
                    <a:pt x="726" y="14857"/>
                    <a:pt x="727" y="14857"/>
                  </a:cubicBezTo>
                  <a:cubicBezTo>
                    <a:pt x="2655" y="14202"/>
                    <a:pt x="4680" y="13749"/>
                    <a:pt x="6704" y="13583"/>
                  </a:cubicBezTo>
                  <a:lnTo>
                    <a:pt x="6704" y="13487"/>
                  </a:lnTo>
                  <a:cubicBezTo>
                    <a:pt x="5275" y="11118"/>
                    <a:pt x="5477" y="8249"/>
                    <a:pt x="6073" y="5534"/>
                  </a:cubicBezTo>
                  <a:cubicBezTo>
                    <a:pt x="6406" y="5427"/>
                    <a:pt x="6727" y="5344"/>
                    <a:pt x="7073" y="5248"/>
                  </a:cubicBezTo>
                  <a:cubicBezTo>
                    <a:pt x="7073" y="5034"/>
                    <a:pt x="7025" y="4820"/>
                    <a:pt x="6942" y="4593"/>
                  </a:cubicBezTo>
                  <a:cubicBezTo>
                    <a:pt x="6858" y="4439"/>
                    <a:pt x="7013" y="4224"/>
                    <a:pt x="7180" y="4177"/>
                  </a:cubicBezTo>
                  <a:cubicBezTo>
                    <a:pt x="7207" y="4172"/>
                    <a:pt x="7232" y="4169"/>
                    <a:pt x="7257" y="4169"/>
                  </a:cubicBezTo>
                  <a:cubicBezTo>
                    <a:pt x="7409" y="4169"/>
                    <a:pt x="7525" y="4261"/>
                    <a:pt x="7597" y="4415"/>
                  </a:cubicBezTo>
                  <a:cubicBezTo>
                    <a:pt x="7680" y="4641"/>
                    <a:pt x="7728" y="4867"/>
                    <a:pt x="7739" y="5105"/>
                  </a:cubicBezTo>
                  <a:cubicBezTo>
                    <a:pt x="8454" y="4974"/>
                    <a:pt x="9168" y="4867"/>
                    <a:pt x="9894" y="4820"/>
                  </a:cubicBezTo>
                  <a:cubicBezTo>
                    <a:pt x="9883" y="4760"/>
                    <a:pt x="9871" y="4689"/>
                    <a:pt x="9859" y="4629"/>
                  </a:cubicBezTo>
                  <a:cubicBezTo>
                    <a:pt x="9799" y="4451"/>
                    <a:pt x="9918" y="4260"/>
                    <a:pt x="10097" y="4212"/>
                  </a:cubicBezTo>
                  <a:cubicBezTo>
                    <a:pt x="10126" y="4205"/>
                    <a:pt x="10154" y="4201"/>
                    <a:pt x="10183" y="4201"/>
                  </a:cubicBezTo>
                  <a:cubicBezTo>
                    <a:pt x="10330" y="4201"/>
                    <a:pt x="10464" y="4301"/>
                    <a:pt x="10514" y="4451"/>
                  </a:cubicBezTo>
                  <a:cubicBezTo>
                    <a:pt x="10537" y="4570"/>
                    <a:pt x="10573" y="4677"/>
                    <a:pt x="10585" y="4796"/>
                  </a:cubicBezTo>
                  <a:cubicBezTo>
                    <a:pt x="10739" y="4791"/>
                    <a:pt x="10893" y="4788"/>
                    <a:pt x="11047" y="4788"/>
                  </a:cubicBezTo>
                  <a:cubicBezTo>
                    <a:pt x="11631" y="4788"/>
                    <a:pt x="12215" y="4823"/>
                    <a:pt x="12800" y="4879"/>
                  </a:cubicBezTo>
                  <a:cubicBezTo>
                    <a:pt x="12788" y="4689"/>
                    <a:pt x="12740" y="4498"/>
                    <a:pt x="12633" y="4320"/>
                  </a:cubicBezTo>
                  <a:cubicBezTo>
                    <a:pt x="12484" y="4055"/>
                    <a:pt x="12714" y="3819"/>
                    <a:pt x="12944" y="3819"/>
                  </a:cubicBezTo>
                  <a:cubicBezTo>
                    <a:pt x="13046" y="3819"/>
                    <a:pt x="13147" y="3865"/>
                    <a:pt x="13216" y="3974"/>
                  </a:cubicBezTo>
                  <a:cubicBezTo>
                    <a:pt x="13395" y="4272"/>
                    <a:pt x="13454" y="4617"/>
                    <a:pt x="13490" y="4951"/>
                  </a:cubicBezTo>
                  <a:cubicBezTo>
                    <a:pt x="13990" y="5034"/>
                    <a:pt x="14478" y="5117"/>
                    <a:pt x="14978" y="5236"/>
                  </a:cubicBezTo>
                  <a:cubicBezTo>
                    <a:pt x="16371" y="7213"/>
                    <a:pt x="17312" y="9939"/>
                    <a:pt x="17360" y="12368"/>
                  </a:cubicBezTo>
                  <a:cubicBezTo>
                    <a:pt x="18127" y="12319"/>
                    <a:pt x="18537" y="12237"/>
                    <a:pt x="19187" y="12237"/>
                  </a:cubicBezTo>
                  <a:cubicBezTo>
                    <a:pt x="19323" y="12237"/>
                    <a:pt x="19471" y="12241"/>
                    <a:pt x="19634" y="12249"/>
                  </a:cubicBezTo>
                  <a:cubicBezTo>
                    <a:pt x="19765" y="12267"/>
                    <a:pt x="19913" y="12278"/>
                    <a:pt x="20056" y="12278"/>
                  </a:cubicBezTo>
                  <a:cubicBezTo>
                    <a:pt x="20391" y="12278"/>
                    <a:pt x="20695" y="12215"/>
                    <a:pt x="20670" y="12023"/>
                  </a:cubicBezTo>
                  <a:cubicBezTo>
                    <a:pt x="20646" y="11428"/>
                    <a:pt x="20574" y="10856"/>
                    <a:pt x="20467" y="10273"/>
                  </a:cubicBezTo>
                  <a:cubicBezTo>
                    <a:pt x="20241" y="9106"/>
                    <a:pt x="19884" y="7975"/>
                    <a:pt x="19384" y="6903"/>
                  </a:cubicBezTo>
                  <a:cubicBezTo>
                    <a:pt x="17741" y="3450"/>
                    <a:pt x="14502" y="688"/>
                    <a:pt x="10656" y="117"/>
                  </a:cubicBezTo>
                  <a:cubicBezTo>
                    <a:pt x="10140" y="40"/>
                    <a:pt x="9620" y="1"/>
                    <a:pt x="910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8" name="CustomShape 94"/>
            <p:cNvSpPr/>
            <p:nvPr/>
          </p:nvSpPr>
          <p:spPr>
            <a:xfrm>
              <a:off x="3788280" y="2711160"/>
              <a:ext cx="58320" cy="23040"/>
            </a:xfrm>
            <a:custGeom>
              <a:avLst/>
              <a:gdLst/>
              <a:ahLst/>
              <a:cxnLst/>
              <a:rect l="l" t="t" r="r" b="b"/>
              <a:pathLst>
                <a:path w="2442" h="984">
                  <a:moveTo>
                    <a:pt x="550" y="0"/>
                  </a:moveTo>
                  <a:cubicBezTo>
                    <a:pt x="361" y="0"/>
                    <a:pt x="176" y="13"/>
                    <a:pt x="1" y="36"/>
                  </a:cubicBezTo>
                  <a:cubicBezTo>
                    <a:pt x="25" y="155"/>
                    <a:pt x="61" y="286"/>
                    <a:pt x="144" y="393"/>
                  </a:cubicBezTo>
                  <a:cubicBezTo>
                    <a:pt x="299" y="619"/>
                    <a:pt x="561" y="762"/>
                    <a:pt x="823" y="857"/>
                  </a:cubicBezTo>
                  <a:cubicBezTo>
                    <a:pt x="1057" y="938"/>
                    <a:pt x="1309" y="984"/>
                    <a:pt x="1562" y="984"/>
                  </a:cubicBezTo>
                  <a:cubicBezTo>
                    <a:pt x="1759" y="984"/>
                    <a:pt x="1956" y="956"/>
                    <a:pt x="2144" y="893"/>
                  </a:cubicBezTo>
                  <a:cubicBezTo>
                    <a:pt x="2251" y="869"/>
                    <a:pt x="2358" y="810"/>
                    <a:pt x="2442" y="750"/>
                  </a:cubicBezTo>
                  <a:cubicBezTo>
                    <a:pt x="2018" y="186"/>
                    <a:pt x="1260" y="0"/>
                    <a:pt x="550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9" name="CustomShape 95"/>
            <p:cNvSpPr/>
            <p:nvPr/>
          </p:nvSpPr>
          <p:spPr>
            <a:xfrm>
              <a:off x="3787920" y="2691360"/>
              <a:ext cx="74160" cy="36360"/>
            </a:xfrm>
            <a:custGeom>
              <a:avLst/>
              <a:gdLst/>
              <a:ahLst/>
              <a:cxnLst/>
              <a:rect l="l" t="t" r="r" b="b"/>
              <a:pathLst>
                <a:path w="3120" h="1533">
                  <a:moveTo>
                    <a:pt x="2634" y="0"/>
                  </a:moveTo>
                  <a:cubicBezTo>
                    <a:pt x="2393" y="0"/>
                    <a:pt x="2151" y="179"/>
                    <a:pt x="1953" y="282"/>
                  </a:cubicBezTo>
                  <a:cubicBezTo>
                    <a:pt x="1793" y="368"/>
                    <a:pt x="1641" y="402"/>
                    <a:pt x="1489" y="402"/>
                  </a:cubicBezTo>
                  <a:cubicBezTo>
                    <a:pt x="1323" y="402"/>
                    <a:pt x="1156" y="362"/>
                    <a:pt x="976" y="306"/>
                  </a:cubicBezTo>
                  <a:cubicBezTo>
                    <a:pt x="828" y="253"/>
                    <a:pt x="670" y="202"/>
                    <a:pt x="521" y="202"/>
                  </a:cubicBezTo>
                  <a:cubicBezTo>
                    <a:pt x="372" y="202"/>
                    <a:pt x="232" y="253"/>
                    <a:pt x="119" y="401"/>
                  </a:cubicBezTo>
                  <a:cubicBezTo>
                    <a:pt x="24" y="520"/>
                    <a:pt x="0" y="687"/>
                    <a:pt x="24" y="842"/>
                  </a:cubicBezTo>
                  <a:cubicBezTo>
                    <a:pt x="195" y="820"/>
                    <a:pt x="378" y="807"/>
                    <a:pt x="564" y="807"/>
                  </a:cubicBezTo>
                  <a:cubicBezTo>
                    <a:pt x="1283" y="807"/>
                    <a:pt x="2058" y="993"/>
                    <a:pt x="2465" y="1532"/>
                  </a:cubicBezTo>
                  <a:cubicBezTo>
                    <a:pt x="2751" y="1378"/>
                    <a:pt x="2989" y="1104"/>
                    <a:pt x="3060" y="782"/>
                  </a:cubicBezTo>
                  <a:cubicBezTo>
                    <a:pt x="3120" y="544"/>
                    <a:pt x="3096" y="258"/>
                    <a:pt x="2905" y="92"/>
                  </a:cubicBezTo>
                  <a:cubicBezTo>
                    <a:pt x="2817" y="26"/>
                    <a:pt x="2725" y="0"/>
                    <a:pt x="2634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0" name="CustomShape 96"/>
            <p:cNvSpPr/>
            <p:nvPr/>
          </p:nvSpPr>
          <p:spPr>
            <a:xfrm>
              <a:off x="3710520" y="2817720"/>
              <a:ext cx="98280" cy="68040"/>
            </a:xfrm>
            <a:custGeom>
              <a:avLst/>
              <a:gdLst/>
              <a:ahLst/>
              <a:cxnLst/>
              <a:rect l="l" t="t" r="r" b="b"/>
              <a:pathLst>
                <a:path w="4109" h="2849">
                  <a:moveTo>
                    <a:pt x="916" y="1"/>
                  </a:moveTo>
                  <a:cubicBezTo>
                    <a:pt x="559" y="1"/>
                    <a:pt x="222" y="286"/>
                    <a:pt x="120" y="633"/>
                  </a:cubicBezTo>
                  <a:cubicBezTo>
                    <a:pt x="0" y="1050"/>
                    <a:pt x="143" y="1490"/>
                    <a:pt x="429" y="1824"/>
                  </a:cubicBezTo>
                  <a:cubicBezTo>
                    <a:pt x="715" y="2145"/>
                    <a:pt x="1096" y="2359"/>
                    <a:pt x="1489" y="2538"/>
                  </a:cubicBezTo>
                  <a:cubicBezTo>
                    <a:pt x="1889" y="2710"/>
                    <a:pt x="2301" y="2848"/>
                    <a:pt x="2734" y="2848"/>
                  </a:cubicBezTo>
                  <a:cubicBezTo>
                    <a:pt x="2751" y="2848"/>
                    <a:pt x="2769" y="2848"/>
                    <a:pt x="2787" y="2847"/>
                  </a:cubicBezTo>
                  <a:cubicBezTo>
                    <a:pt x="3227" y="2836"/>
                    <a:pt x="3691" y="2597"/>
                    <a:pt x="3882" y="2181"/>
                  </a:cubicBezTo>
                  <a:cubicBezTo>
                    <a:pt x="4108" y="1704"/>
                    <a:pt x="3894" y="1109"/>
                    <a:pt x="3513" y="752"/>
                  </a:cubicBezTo>
                  <a:cubicBezTo>
                    <a:pt x="3120" y="395"/>
                    <a:pt x="2584" y="228"/>
                    <a:pt x="2084" y="121"/>
                  </a:cubicBezTo>
                  <a:lnTo>
                    <a:pt x="1096" y="26"/>
                  </a:lnTo>
                  <a:cubicBezTo>
                    <a:pt x="1036" y="9"/>
                    <a:pt x="976" y="1"/>
                    <a:pt x="916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1" name="CustomShape 97"/>
            <p:cNvSpPr/>
            <p:nvPr/>
          </p:nvSpPr>
          <p:spPr>
            <a:xfrm>
              <a:off x="3547440" y="2435760"/>
              <a:ext cx="135720" cy="450000"/>
            </a:xfrm>
            <a:custGeom>
              <a:avLst/>
              <a:gdLst/>
              <a:ahLst/>
              <a:cxnLst/>
              <a:rect l="l" t="t" r="r" b="b"/>
              <a:pathLst>
                <a:path w="5680" h="18801">
                  <a:moveTo>
                    <a:pt x="3382" y="1"/>
                  </a:moveTo>
                  <a:cubicBezTo>
                    <a:pt x="2227" y="1536"/>
                    <a:pt x="1346" y="3287"/>
                    <a:pt x="834" y="5132"/>
                  </a:cubicBezTo>
                  <a:cubicBezTo>
                    <a:pt x="0" y="8144"/>
                    <a:pt x="107" y="11431"/>
                    <a:pt x="1155" y="14359"/>
                  </a:cubicBezTo>
                  <a:cubicBezTo>
                    <a:pt x="1834" y="16300"/>
                    <a:pt x="2834" y="17741"/>
                    <a:pt x="4108" y="18634"/>
                  </a:cubicBezTo>
                  <a:cubicBezTo>
                    <a:pt x="4275" y="18741"/>
                    <a:pt x="4453" y="18800"/>
                    <a:pt x="4632" y="18800"/>
                  </a:cubicBezTo>
                  <a:cubicBezTo>
                    <a:pt x="4917" y="18800"/>
                    <a:pt x="5203" y="18670"/>
                    <a:pt x="5382" y="18419"/>
                  </a:cubicBezTo>
                  <a:cubicBezTo>
                    <a:pt x="5679" y="18003"/>
                    <a:pt x="5572" y="17431"/>
                    <a:pt x="5156" y="17146"/>
                  </a:cubicBezTo>
                  <a:cubicBezTo>
                    <a:pt x="4191" y="16479"/>
                    <a:pt x="3417" y="15348"/>
                    <a:pt x="2858" y="13764"/>
                  </a:cubicBezTo>
                  <a:cubicBezTo>
                    <a:pt x="1941" y="11180"/>
                    <a:pt x="1846" y="8275"/>
                    <a:pt x="2584" y="5632"/>
                  </a:cubicBezTo>
                  <a:cubicBezTo>
                    <a:pt x="3084" y="3811"/>
                    <a:pt x="3989" y="2096"/>
                    <a:pt x="5203" y="643"/>
                  </a:cubicBezTo>
                  <a:cubicBezTo>
                    <a:pt x="4584" y="596"/>
                    <a:pt x="3929" y="274"/>
                    <a:pt x="3382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2" name="CustomShape 98"/>
            <p:cNvSpPr/>
            <p:nvPr/>
          </p:nvSpPr>
          <p:spPr>
            <a:xfrm>
              <a:off x="3592080" y="2350080"/>
              <a:ext cx="131400" cy="105480"/>
            </a:xfrm>
            <a:custGeom>
              <a:avLst/>
              <a:gdLst/>
              <a:ahLst/>
              <a:cxnLst/>
              <a:rect l="l" t="t" r="r" b="b"/>
              <a:pathLst>
                <a:path w="5478" h="4429">
                  <a:moveTo>
                    <a:pt x="3569" y="1"/>
                  </a:moveTo>
                  <a:cubicBezTo>
                    <a:pt x="3509" y="1"/>
                    <a:pt x="3448" y="9"/>
                    <a:pt x="3394" y="22"/>
                  </a:cubicBezTo>
                  <a:cubicBezTo>
                    <a:pt x="3072" y="105"/>
                    <a:pt x="2810" y="295"/>
                    <a:pt x="2632" y="557"/>
                  </a:cubicBezTo>
                  <a:cubicBezTo>
                    <a:pt x="2644" y="784"/>
                    <a:pt x="2679" y="998"/>
                    <a:pt x="2739" y="1200"/>
                  </a:cubicBezTo>
                  <a:cubicBezTo>
                    <a:pt x="2655" y="1212"/>
                    <a:pt x="2596" y="1212"/>
                    <a:pt x="2536" y="1236"/>
                  </a:cubicBezTo>
                  <a:cubicBezTo>
                    <a:pt x="2453" y="1260"/>
                    <a:pt x="2346" y="1296"/>
                    <a:pt x="2263" y="1319"/>
                  </a:cubicBezTo>
                  <a:cubicBezTo>
                    <a:pt x="2215" y="1176"/>
                    <a:pt x="2144" y="1022"/>
                    <a:pt x="2048" y="891"/>
                  </a:cubicBezTo>
                  <a:cubicBezTo>
                    <a:pt x="2227" y="867"/>
                    <a:pt x="2405" y="784"/>
                    <a:pt x="2525" y="653"/>
                  </a:cubicBezTo>
                  <a:cubicBezTo>
                    <a:pt x="2644" y="522"/>
                    <a:pt x="2655" y="284"/>
                    <a:pt x="2525" y="164"/>
                  </a:cubicBezTo>
                  <a:cubicBezTo>
                    <a:pt x="2458" y="104"/>
                    <a:pt x="2369" y="82"/>
                    <a:pt x="2276" y="82"/>
                  </a:cubicBezTo>
                  <a:cubicBezTo>
                    <a:pt x="2203" y="82"/>
                    <a:pt x="2128" y="96"/>
                    <a:pt x="2060" y="117"/>
                  </a:cubicBezTo>
                  <a:cubicBezTo>
                    <a:pt x="1763" y="224"/>
                    <a:pt x="1501" y="426"/>
                    <a:pt x="1346" y="712"/>
                  </a:cubicBezTo>
                  <a:cubicBezTo>
                    <a:pt x="1393" y="1034"/>
                    <a:pt x="1501" y="1355"/>
                    <a:pt x="1632" y="1665"/>
                  </a:cubicBezTo>
                  <a:cubicBezTo>
                    <a:pt x="1346" y="1867"/>
                    <a:pt x="1131" y="2141"/>
                    <a:pt x="977" y="2450"/>
                  </a:cubicBezTo>
                  <a:cubicBezTo>
                    <a:pt x="977" y="2212"/>
                    <a:pt x="989" y="1974"/>
                    <a:pt x="893" y="1748"/>
                  </a:cubicBezTo>
                  <a:cubicBezTo>
                    <a:pt x="808" y="1586"/>
                    <a:pt x="630" y="1447"/>
                    <a:pt x="446" y="1447"/>
                  </a:cubicBezTo>
                  <a:cubicBezTo>
                    <a:pt x="401" y="1447"/>
                    <a:pt x="355" y="1455"/>
                    <a:pt x="310" y="1474"/>
                  </a:cubicBezTo>
                  <a:cubicBezTo>
                    <a:pt x="36" y="1569"/>
                    <a:pt x="0" y="1938"/>
                    <a:pt x="24" y="2212"/>
                  </a:cubicBezTo>
                  <a:cubicBezTo>
                    <a:pt x="96" y="2808"/>
                    <a:pt x="369" y="3391"/>
                    <a:pt x="786" y="3832"/>
                  </a:cubicBezTo>
                  <a:cubicBezTo>
                    <a:pt x="1203" y="4296"/>
                    <a:pt x="2239" y="4427"/>
                    <a:pt x="2870" y="4427"/>
                  </a:cubicBezTo>
                  <a:cubicBezTo>
                    <a:pt x="2898" y="4428"/>
                    <a:pt x="2926" y="4429"/>
                    <a:pt x="2954" y="4429"/>
                  </a:cubicBezTo>
                  <a:cubicBezTo>
                    <a:pt x="3548" y="4429"/>
                    <a:pt x="4160" y="4189"/>
                    <a:pt x="4501" y="3701"/>
                  </a:cubicBezTo>
                  <a:cubicBezTo>
                    <a:pt x="4787" y="3284"/>
                    <a:pt x="4834" y="2736"/>
                    <a:pt x="4656" y="2272"/>
                  </a:cubicBezTo>
                  <a:cubicBezTo>
                    <a:pt x="4668" y="2248"/>
                    <a:pt x="4703" y="2224"/>
                    <a:pt x="4715" y="2200"/>
                  </a:cubicBezTo>
                  <a:cubicBezTo>
                    <a:pt x="4787" y="2331"/>
                    <a:pt x="4894" y="2450"/>
                    <a:pt x="5025" y="2510"/>
                  </a:cubicBezTo>
                  <a:cubicBezTo>
                    <a:pt x="5066" y="2526"/>
                    <a:pt x="5108" y="2533"/>
                    <a:pt x="5150" y="2533"/>
                  </a:cubicBezTo>
                  <a:cubicBezTo>
                    <a:pt x="5266" y="2533"/>
                    <a:pt x="5374" y="2475"/>
                    <a:pt x="5418" y="2379"/>
                  </a:cubicBezTo>
                  <a:cubicBezTo>
                    <a:pt x="5477" y="2260"/>
                    <a:pt x="5406" y="2117"/>
                    <a:pt x="5322" y="2010"/>
                  </a:cubicBezTo>
                  <a:cubicBezTo>
                    <a:pt x="5156" y="1796"/>
                    <a:pt x="4930" y="1653"/>
                    <a:pt x="4656" y="1605"/>
                  </a:cubicBezTo>
                  <a:cubicBezTo>
                    <a:pt x="4549" y="1665"/>
                    <a:pt x="4453" y="1724"/>
                    <a:pt x="4358" y="1784"/>
                  </a:cubicBezTo>
                  <a:cubicBezTo>
                    <a:pt x="4334" y="1760"/>
                    <a:pt x="4299" y="1724"/>
                    <a:pt x="4263" y="1677"/>
                  </a:cubicBezTo>
                  <a:cubicBezTo>
                    <a:pt x="4322" y="1534"/>
                    <a:pt x="4358" y="1379"/>
                    <a:pt x="4370" y="1224"/>
                  </a:cubicBezTo>
                  <a:cubicBezTo>
                    <a:pt x="4496" y="1287"/>
                    <a:pt x="4628" y="1336"/>
                    <a:pt x="4762" y="1336"/>
                  </a:cubicBezTo>
                  <a:cubicBezTo>
                    <a:pt x="4806" y="1336"/>
                    <a:pt x="4850" y="1331"/>
                    <a:pt x="4894" y="1319"/>
                  </a:cubicBezTo>
                  <a:cubicBezTo>
                    <a:pt x="5072" y="1284"/>
                    <a:pt x="5215" y="1117"/>
                    <a:pt x="5192" y="938"/>
                  </a:cubicBezTo>
                  <a:cubicBezTo>
                    <a:pt x="5156" y="772"/>
                    <a:pt x="5013" y="665"/>
                    <a:pt x="4846" y="617"/>
                  </a:cubicBezTo>
                  <a:cubicBezTo>
                    <a:pt x="4714" y="575"/>
                    <a:pt x="4572" y="553"/>
                    <a:pt x="4432" y="553"/>
                  </a:cubicBezTo>
                  <a:cubicBezTo>
                    <a:pt x="4256" y="553"/>
                    <a:pt x="4082" y="586"/>
                    <a:pt x="3929" y="653"/>
                  </a:cubicBezTo>
                  <a:cubicBezTo>
                    <a:pt x="3810" y="855"/>
                    <a:pt x="3715" y="1069"/>
                    <a:pt x="3644" y="1296"/>
                  </a:cubicBezTo>
                  <a:cubicBezTo>
                    <a:pt x="3584" y="1272"/>
                    <a:pt x="3537" y="1260"/>
                    <a:pt x="3477" y="1248"/>
                  </a:cubicBezTo>
                  <a:cubicBezTo>
                    <a:pt x="3453" y="1081"/>
                    <a:pt x="3394" y="938"/>
                    <a:pt x="3310" y="784"/>
                  </a:cubicBezTo>
                  <a:cubicBezTo>
                    <a:pt x="3489" y="772"/>
                    <a:pt x="3691" y="712"/>
                    <a:pt x="3810" y="593"/>
                  </a:cubicBezTo>
                  <a:cubicBezTo>
                    <a:pt x="3929" y="462"/>
                    <a:pt x="3965" y="236"/>
                    <a:pt x="3846" y="105"/>
                  </a:cubicBezTo>
                  <a:cubicBezTo>
                    <a:pt x="3785" y="28"/>
                    <a:pt x="3678" y="1"/>
                    <a:pt x="3569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3" name="CustomShape 99"/>
            <p:cNvSpPr/>
            <p:nvPr/>
          </p:nvSpPr>
          <p:spPr>
            <a:xfrm>
              <a:off x="3593880" y="3041280"/>
              <a:ext cx="158760" cy="111600"/>
            </a:xfrm>
            <a:custGeom>
              <a:avLst/>
              <a:gdLst/>
              <a:ahLst/>
              <a:cxnLst/>
              <a:rect l="l" t="t" r="r" b="b"/>
              <a:pathLst>
                <a:path w="6646" h="4665">
                  <a:moveTo>
                    <a:pt x="50" y="1"/>
                  </a:moveTo>
                  <a:cubicBezTo>
                    <a:pt x="26" y="1"/>
                    <a:pt x="1" y="34"/>
                    <a:pt x="18" y="68"/>
                  </a:cubicBezTo>
                  <a:cubicBezTo>
                    <a:pt x="1173" y="2354"/>
                    <a:pt x="3792" y="4473"/>
                    <a:pt x="6411" y="4664"/>
                  </a:cubicBezTo>
                  <a:cubicBezTo>
                    <a:pt x="6415" y="4664"/>
                    <a:pt x="6419" y="4664"/>
                    <a:pt x="6422" y="4664"/>
                  </a:cubicBezTo>
                  <a:cubicBezTo>
                    <a:pt x="6615" y="4664"/>
                    <a:pt x="6646" y="4353"/>
                    <a:pt x="6447" y="4295"/>
                  </a:cubicBezTo>
                  <a:cubicBezTo>
                    <a:pt x="5233" y="3878"/>
                    <a:pt x="4066" y="3533"/>
                    <a:pt x="2982" y="2818"/>
                  </a:cubicBezTo>
                  <a:cubicBezTo>
                    <a:pt x="1863" y="2080"/>
                    <a:pt x="899" y="1080"/>
                    <a:pt x="77" y="20"/>
                  </a:cubicBezTo>
                  <a:cubicBezTo>
                    <a:pt x="70" y="6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4" name="CustomShape 100"/>
            <p:cNvSpPr/>
            <p:nvPr/>
          </p:nvSpPr>
          <p:spPr>
            <a:xfrm>
              <a:off x="3742200" y="3097440"/>
              <a:ext cx="101160" cy="26280"/>
            </a:xfrm>
            <a:custGeom>
              <a:avLst/>
              <a:gdLst/>
              <a:ahLst/>
              <a:cxnLst/>
              <a:rect l="l" t="t" r="r" b="b"/>
              <a:pathLst>
                <a:path w="4240" h="1108">
                  <a:moveTo>
                    <a:pt x="4097" y="1"/>
                  </a:moveTo>
                  <a:cubicBezTo>
                    <a:pt x="4085" y="1"/>
                    <a:pt x="4073" y="3"/>
                    <a:pt x="4060" y="7"/>
                  </a:cubicBezTo>
                  <a:cubicBezTo>
                    <a:pt x="3089" y="511"/>
                    <a:pt x="2060" y="752"/>
                    <a:pt x="1000" y="752"/>
                  </a:cubicBezTo>
                  <a:cubicBezTo>
                    <a:pt x="709" y="752"/>
                    <a:pt x="415" y="734"/>
                    <a:pt x="119" y="698"/>
                  </a:cubicBezTo>
                  <a:cubicBezTo>
                    <a:pt x="112" y="696"/>
                    <a:pt x="106" y="695"/>
                    <a:pt x="100" y="695"/>
                  </a:cubicBezTo>
                  <a:cubicBezTo>
                    <a:pt x="0" y="695"/>
                    <a:pt x="5" y="866"/>
                    <a:pt x="84" y="888"/>
                  </a:cubicBezTo>
                  <a:cubicBezTo>
                    <a:pt x="538" y="1036"/>
                    <a:pt x="996" y="1108"/>
                    <a:pt x="1446" y="1108"/>
                  </a:cubicBezTo>
                  <a:cubicBezTo>
                    <a:pt x="2411" y="1108"/>
                    <a:pt x="3344" y="779"/>
                    <a:pt x="4155" y="162"/>
                  </a:cubicBezTo>
                  <a:cubicBezTo>
                    <a:pt x="4240" y="109"/>
                    <a:pt x="4184" y="1"/>
                    <a:pt x="409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5" name="CustomShape 101"/>
            <p:cNvSpPr/>
            <p:nvPr/>
          </p:nvSpPr>
          <p:spPr>
            <a:xfrm>
              <a:off x="3691080" y="2835000"/>
              <a:ext cx="73080" cy="81720"/>
            </a:xfrm>
            <a:custGeom>
              <a:avLst/>
              <a:gdLst/>
              <a:ahLst/>
              <a:cxnLst/>
              <a:rect l="l" t="t" r="r" b="b"/>
              <a:pathLst>
                <a:path w="3071" h="3418">
                  <a:moveTo>
                    <a:pt x="38" y="0"/>
                  </a:moveTo>
                  <a:cubicBezTo>
                    <a:pt x="20" y="0"/>
                    <a:pt x="1" y="16"/>
                    <a:pt x="8" y="45"/>
                  </a:cubicBezTo>
                  <a:cubicBezTo>
                    <a:pt x="532" y="1414"/>
                    <a:pt x="1544" y="2736"/>
                    <a:pt x="2877" y="3414"/>
                  </a:cubicBezTo>
                  <a:cubicBezTo>
                    <a:pt x="2887" y="3417"/>
                    <a:pt x="2896" y="3418"/>
                    <a:pt x="2905" y="3418"/>
                  </a:cubicBezTo>
                  <a:cubicBezTo>
                    <a:pt x="2991" y="3418"/>
                    <a:pt x="3071" y="3324"/>
                    <a:pt x="2985" y="3260"/>
                  </a:cubicBezTo>
                  <a:cubicBezTo>
                    <a:pt x="1830" y="2295"/>
                    <a:pt x="841" y="1331"/>
                    <a:pt x="67" y="21"/>
                  </a:cubicBezTo>
                  <a:cubicBezTo>
                    <a:pt x="63" y="7"/>
                    <a:pt x="51" y="0"/>
                    <a:pt x="38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6" name="CustomShape 102"/>
            <p:cNvSpPr/>
            <p:nvPr/>
          </p:nvSpPr>
          <p:spPr>
            <a:xfrm>
              <a:off x="3795120" y="2886840"/>
              <a:ext cx="21600" cy="12960"/>
            </a:xfrm>
            <a:custGeom>
              <a:avLst/>
              <a:gdLst/>
              <a:ahLst/>
              <a:cxnLst/>
              <a:rect l="l" t="t" r="r" b="b"/>
              <a:pathLst>
                <a:path w="907" h="544">
                  <a:moveTo>
                    <a:pt x="790" y="1"/>
                  </a:moveTo>
                  <a:cubicBezTo>
                    <a:pt x="781" y="1"/>
                    <a:pt x="772" y="3"/>
                    <a:pt x="763" y="7"/>
                  </a:cubicBezTo>
                  <a:cubicBezTo>
                    <a:pt x="620" y="43"/>
                    <a:pt x="477" y="126"/>
                    <a:pt x="346" y="210"/>
                  </a:cubicBezTo>
                  <a:cubicBezTo>
                    <a:pt x="239" y="281"/>
                    <a:pt x="84" y="341"/>
                    <a:pt x="24" y="460"/>
                  </a:cubicBezTo>
                  <a:cubicBezTo>
                    <a:pt x="1" y="495"/>
                    <a:pt x="24" y="543"/>
                    <a:pt x="60" y="543"/>
                  </a:cubicBezTo>
                  <a:cubicBezTo>
                    <a:pt x="68" y="544"/>
                    <a:pt x="75" y="544"/>
                    <a:pt x="82" y="544"/>
                  </a:cubicBezTo>
                  <a:cubicBezTo>
                    <a:pt x="217" y="544"/>
                    <a:pt x="340" y="445"/>
                    <a:pt x="453" y="388"/>
                  </a:cubicBezTo>
                  <a:cubicBezTo>
                    <a:pt x="584" y="317"/>
                    <a:pt x="715" y="257"/>
                    <a:pt x="834" y="150"/>
                  </a:cubicBezTo>
                  <a:cubicBezTo>
                    <a:pt x="907" y="98"/>
                    <a:pt x="852" y="1"/>
                    <a:pt x="79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7" name="CustomShape 103"/>
            <p:cNvSpPr/>
            <p:nvPr/>
          </p:nvSpPr>
          <p:spPr>
            <a:xfrm>
              <a:off x="4897440" y="2709000"/>
              <a:ext cx="39600" cy="33120"/>
            </a:xfrm>
            <a:custGeom>
              <a:avLst/>
              <a:gdLst/>
              <a:ahLst/>
              <a:cxnLst/>
              <a:rect l="l" t="t" r="r" b="b"/>
              <a:pathLst>
                <a:path w="1656" h="1386">
                  <a:moveTo>
                    <a:pt x="805" y="1"/>
                  </a:moveTo>
                  <a:cubicBezTo>
                    <a:pt x="538" y="1"/>
                    <a:pt x="260" y="158"/>
                    <a:pt x="155" y="411"/>
                  </a:cubicBezTo>
                  <a:cubicBezTo>
                    <a:pt x="0" y="745"/>
                    <a:pt x="167" y="1197"/>
                    <a:pt x="512" y="1328"/>
                  </a:cubicBezTo>
                  <a:cubicBezTo>
                    <a:pt x="617" y="1368"/>
                    <a:pt x="726" y="1385"/>
                    <a:pt x="836" y="1385"/>
                  </a:cubicBezTo>
                  <a:cubicBezTo>
                    <a:pt x="926" y="1385"/>
                    <a:pt x="1017" y="1373"/>
                    <a:pt x="1108" y="1352"/>
                  </a:cubicBezTo>
                  <a:cubicBezTo>
                    <a:pt x="1298" y="1292"/>
                    <a:pt x="1477" y="1197"/>
                    <a:pt x="1655" y="1090"/>
                  </a:cubicBezTo>
                  <a:lnTo>
                    <a:pt x="1084" y="66"/>
                  </a:lnTo>
                  <a:cubicBezTo>
                    <a:pt x="998" y="22"/>
                    <a:pt x="902" y="1"/>
                    <a:pt x="805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8" name="CustomShape 104"/>
            <p:cNvSpPr/>
            <p:nvPr/>
          </p:nvSpPr>
          <p:spPr>
            <a:xfrm>
              <a:off x="5232960" y="2774880"/>
              <a:ext cx="76320" cy="64440"/>
            </a:xfrm>
            <a:custGeom>
              <a:avLst/>
              <a:gdLst/>
              <a:ahLst/>
              <a:cxnLst/>
              <a:rect l="l" t="t" r="r" b="b"/>
              <a:pathLst>
                <a:path w="3209" h="2711">
                  <a:moveTo>
                    <a:pt x="1157" y="1"/>
                  </a:moveTo>
                  <a:cubicBezTo>
                    <a:pt x="699" y="1"/>
                    <a:pt x="336" y="113"/>
                    <a:pt x="336" y="113"/>
                  </a:cubicBezTo>
                  <a:cubicBezTo>
                    <a:pt x="0" y="2389"/>
                    <a:pt x="1459" y="2710"/>
                    <a:pt x="2348" y="2710"/>
                  </a:cubicBezTo>
                  <a:cubicBezTo>
                    <a:pt x="2698" y="2710"/>
                    <a:pt x="2959" y="2661"/>
                    <a:pt x="2989" y="2661"/>
                  </a:cubicBezTo>
                  <a:cubicBezTo>
                    <a:pt x="2991" y="2661"/>
                    <a:pt x="2992" y="2661"/>
                    <a:pt x="2992" y="2661"/>
                  </a:cubicBezTo>
                  <a:cubicBezTo>
                    <a:pt x="3209" y="395"/>
                    <a:pt x="2015" y="1"/>
                    <a:pt x="1157" y="1"/>
                  </a:cubicBezTo>
                  <a:close/>
                </a:path>
              </a:pathLst>
            </a:custGeom>
            <a:solidFill>
              <a:srgbClr val="D6A22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9" name="CustomShape 105"/>
            <p:cNvSpPr/>
            <p:nvPr/>
          </p:nvSpPr>
          <p:spPr>
            <a:xfrm>
              <a:off x="5308200" y="3172680"/>
              <a:ext cx="174960" cy="86040"/>
            </a:xfrm>
            <a:custGeom>
              <a:avLst/>
              <a:gdLst/>
              <a:ahLst/>
              <a:cxnLst/>
              <a:rect l="l" t="t" r="r" b="b"/>
              <a:pathLst>
                <a:path w="7311" h="3602">
                  <a:moveTo>
                    <a:pt x="1881" y="0"/>
                  </a:moveTo>
                  <a:cubicBezTo>
                    <a:pt x="1870" y="0"/>
                    <a:pt x="1846" y="12"/>
                    <a:pt x="1822" y="12"/>
                  </a:cubicBezTo>
                  <a:cubicBezTo>
                    <a:pt x="1608" y="72"/>
                    <a:pt x="1405" y="143"/>
                    <a:pt x="1227" y="250"/>
                  </a:cubicBezTo>
                  <a:cubicBezTo>
                    <a:pt x="1179" y="286"/>
                    <a:pt x="1119" y="310"/>
                    <a:pt x="1072" y="346"/>
                  </a:cubicBezTo>
                  <a:cubicBezTo>
                    <a:pt x="655" y="607"/>
                    <a:pt x="334" y="1012"/>
                    <a:pt x="143" y="1477"/>
                  </a:cubicBezTo>
                  <a:cubicBezTo>
                    <a:pt x="60" y="1655"/>
                    <a:pt x="0" y="1858"/>
                    <a:pt x="0" y="2060"/>
                  </a:cubicBezTo>
                  <a:cubicBezTo>
                    <a:pt x="0" y="2262"/>
                    <a:pt x="84" y="2453"/>
                    <a:pt x="167" y="2667"/>
                  </a:cubicBezTo>
                  <a:lnTo>
                    <a:pt x="179" y="2667"/>
                  </a:lnTo>
                  <a:cubicBezTo>
                    <a:pt x="286" y="2691"/>
                    <a:pt x="393" y="2786"/>
                    <a:pt x="500" y="2858"/>
                  </a:cubicBezTo>
                  <a:cubicBezTo>
                    <a:pt x="1308" y="3346"/>
                    <a:pt x="2266" y="3601"/>
                    <a:pt x="3220" y="3601"/>
                  </a:cubicBezTo>
                  <a:cubicBezTo>
                    <a:pt x="3406" y="3601"/>
                    <a:pt x="3591" y="3591"/>
                    <a:pt x="3775" y="3572"/>
                  </a:cubicBezTo>
                  <a:cubicBezTo>
                    <a:pt x="4941" y="3441"/>
                    <a:pt x="6072" y="2870"/>
                    <a:pt x="6894" y="2024"/>
                  </a:cubicBezTo>
                  <a:cubicBezTo>
                    <a:pt x="7025" y="1893"/>
                    <a:pt x="7180" y="1727"/>
                    <a:pt x="7311" y="1548"/>
                  </a:cubicBezTo>
                  <a:cubicBezTo>
                    <a:pt x="7180" y="1381"/>
                    <a:pt x="7013" y="1119"/>
                    <a:pt x="6882" y="941"/>
                  </a:cubicBezTo>
                  <a:cubicBezTo>
                    <a:pt x="6328" y="1183"/>
                    <a:pt x="5692" y="1307"/>
                    <a:pt x="5065" y="1307"/>
                  </a:cubicBezTo>
                  <a:cubicBezTo>
                    <a:pt x="4736" y="1307"/>
                    <a:pt x="4408" y="1273"/>
                    <a:pt x="4096" y="1203"/>
                  </a:cubicBezTo>
                  <a:cubicBezTo>
                    <a:pt x="3453" y="1072"/>
                    <a:pt x="2846" y="786"/>
                    <a:pt x="2322" y="381"/>
                  </a:cubicBezTo>
                  <a:cubicBezTo>
                    <a:pt x="2167" y="274"/>
                    <a:pt x="2012" y="131"/>
                    <a:pt x="1881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0" name="CustomShape 106"/>
            <p:cNvSpPr/>
            <p:nvPr/>
          </p:nvSpPr>
          <p:spPr>
            <a:xfrm>
              <a:off x="5474880" y="3178080"/>
              <a:ext cx="43200" cy="46800"/>
            </a:xfrm>
            <a:custGeom>
              <a:avLst/>
              <a:gdLst/>
              <a:ahLst/>
              <a:cxnLst/>
              <a:rect l="l" t="t" r="r" b="b"/>
              <a:pathLst>
                <a:path w="1823" h="1976">
                  <a:moveTo>
                    <a:pt x="715" y="1"/>
                  </a:moveTo>
                  <a:cubicBezTo>
                    <a:pt x="695" y="1"/>
                    <a:pt x="674" y="8"/>
                    <a:pt x="655" y="27"/>
                  </a:cubicBezTo>
                  <a:lnTo>
                    <a:pt x="1" y="623"/>
                  </a:lnTo>
                  <a:lnTo>
                    <a:pt x="453" y="1278"/>
                  </a:lnTo>
                  <a:lnTo>
                    <a:pt x="1536" y="1944"/>
                  </a:lnTo>
                  <a:cubicBezTo>
                    <a:pt x="1567" y="1967"/>
                    <a:pt x="1606" y="1975"/>
                    <a:pt x="1644" y="1975"/>
                  </a:cubicBezTo>
                  <a:cubicBezTo>
                    <a:pt x="1665" y="1975"/>
                    <a:pt x="1686" y="1972"/>
                    <a:pt x="1703" y="1968"/>
                  </a:cubicBezTo>
                  <a:cubicBezTo>
                    <a:pt x="1786" y="1920"/>
                    <a:pt x="1822" y="1813"/>
                    <a:pt x="1775" y="1730"/>
                  </a:cubicBezTo>
                  <a:lnTo>
                    <a:pt x="786" y="39"/>
                  </a:lnTo>
                  <a:cubicBezTo>
                    <a:pt x="772" y="18"/>
                    <a:pt x="745" y="1"/>
                    <a:pt x="715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1" name="CustomShape 107"/>
            <p:cNvSpPr/>
            <p:nvPr/>
          </p:nvSpPr>
          <p:spPr>
            <a:xfrm>
              <a:off x="5127840" y="3241440"/>
              <a:ext cx="136800" cy="133200"/>
            </a:xfrm>
            <a:custGeom>
              <a:avLst/>
              <a:gdLst/>
              <a:ahLst/>
              <a:cxnLst/>
              <a:rect l="l" t="t" r="r" b="b"/>
              <a:pathLst>
                <a:path w="5728" h="5588">
                  <a:moveTo>
                    <a:pt x="1672" y="0"/>
                  </a:moveTo>
                  <a:cubicBezTo>
                    <a:pt x="1398" y="0"/>
                    <a:pt x="1125" y="46"/>
                    <a:pt x="870" y="131"/>
                  </a:cubicBezTo>
                  <a:cubicBezTo>
                    <a:pt x="679" y="190"/>
                    <a:pt x="501" y="297"/>
                    <a:pt x="358" y="416"/>
                  </a:cubicBezTo>
                  <a:cubicBezTo>
                    <a:pt x="191" y="547"/>
                    <a:pt x="96" y="726"/>
                    <a:pt x="1" y="940"/>
                  </a:cubicBezTo>
                  <a:lnTo>
                    <a:pt x="1" y="952"/>
                  </a:lnTo>
                  <a:cubicBezTo>
                    <a:pt x="36" y="1059"/>
                    <a:pt x="36" y="1190"/>
                    <a:pt x="60" y="1309"/>
                  </a:cubicBezTo>
                  <a:cubicBezTo>
                    <a:pt x="263" y="2429"/>
                    <a:pt x="846" y="3464"/>
                    <a:pt x="1679" y="4226"/>
                  </a:cubicBezTo>
                  <a:cubicBezTo>
                    <a:pt x="2560" y="5012"/>
                    <a:pt x="3715" y="5488"/>
                    <a:pt x="4906" y="5548"/>
                  </a:cubicBezTo>
                  <a:cubicBezTo>
                    <a:pt x="5039" y="5576"/>
                    <a:pt x="5163" y="5587"/>
                    <a:pt x="5289" y="5587"/>
                  </a:cubicBezTo>
                  <a:cubicBezTo>
                    <a:pt x="5378" y="5587"/>
                    <a:pt x="5467" y="5582"/>
                    <a:pt x="5561" y="5572"/>
                  </a:cubicBezTo>
                  <a:cubicBezTo>
                    <a:pt x="5608" y="5358"/>
                    <a:pt x="5680" y="5048"/>
                    <a:pt x="5728" y="4834"/>
                  </a:cubicBezTo>
                  <a:cubicBezTo>
                    <a:pt x="4882" y="4453"/>
                    <a:pt x="4144" y="3738"/>
                    <a:pt x="3692" y="2929"/>
                  </a:cubicBezTo>
                  <a:cubicBezTo>
                    <a:pt x="3358" y="2357"/>
                    <a:pt x="3168" y="1714"/>
                    <a:pt x="3120" y="1059"/>
                  </a:cubicBezTo>
                  <a:cubicBezTo>
                    <a:pt x="3108" y="869"/>
                    <a:pt x="3108" y="666"/>
                    <a:pt x="3120" y="464"/>
                  </a:cubicBezTo>
                  <a:cubicBezTo>
                    <a:pt x="3108" y="452"/>
                    <a:pt x="3096" y="452"/>
                    <a:pt x="3072" y="428"/>
                  </a:cubicBezTo>
                  <a:cubicBezTo>
                    <a:pt x="2894" y="309"/>
                    <a:pt x="2703" y="214"/>
                    <a:pt x="2501" y="155"/>
                  </a:cubicBezTo>
                  <a:cubicBezTo>
                    <a:pt x="2441" y="131"/>
                    <a:pt x="2382" y="119"/>
                    <a:pt x="2334" y="95"/>
                  </a:cubicBezTo>
                  <a:cubicBezTo>
                    <a:pt x="2120" y="31"/>
                    <a:pt x="1896" y="0"/>
                    <a:pt x="1672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2" name="CustomShape 108"/>
            <p:cNvSpPr/>
            <p:nvPr/>
          </p:nvSpPr>
          <p:spPr>
            <a:xfrm>
              <a:off x="5263560" y="3357000"/>
              <a:ext cx="27000" cy="52200"/>
            </a:xfrm>
            <a:custGeom>
              <a:avLst/>
              <a:gdLst/>
              <a:ahLst/>
              <a:cxnLst/>
              <a:rect l="l" t="t" r="r" b="b"/>
              <a:pathLst>
                <a:path w="1155" h="2197">
                  <a:moveTo>
                    <a:pt x="203" y="1"/>
                  </a:moveTo>
                  <a:lnTo>
                    <a:pt x="0" y="775"/>
                  </a:lnTo>
                  <a:lnTo>
                    <a:pt x="203" y="2049"/>
                  </a:lnTo>
                  <a:cubicBezTo>
                    <a:pt x="214" y="2108"/>
                    <a:pt x="250" y="2144"/>
                    <a:pt x="310" y="2179"/>
                  </a:cubicBezTo>
                  <a:cubicBezTo>
                    <a:pt x="330" y="2191"/>
                    <a:pt x="351" y="2196"/>
                    <a:pt x="373" y="2196"/>
                  </a:cubicBezTo>
                  <a:cubicBezTo>
                    <a:pt x="441" y="2196"/>
                    <a:pt x="509" y="2145"/>
                    <a:pt x="536" y="2072"/>
                  </a:cubicBezTo>
                  <a:lnTo>
                    <a:pt x="1143" y="227"/>
                  </a:lnTo>
                  <a:cubicBezTo>
                    <a:pt x="1155" y="179"/>
                    <a:pt x="1131" y="120"/>
                    <a:pt x="1072" y="120"/>
                  </a:cubicBezTo>
                  <a:lnTo>
                    <a:pt x="203" y="1"/>
                  </a:ln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3" name="CustomShape 109"/>
            <p:cNvSpPr/>
            <p:nvPr/>
          </p:nvSpPr>
          <p:spPr>
            <a:xfrm>
              <a:off x="5051160" y="3060360"/>
              <a:ext cx="361440" cy="225000"/>
            </a:xfrm>
            <a:custGeom>
              <a:avLst/>
              <a:gdLst/>
              <a:ahLst/>
              <a:cxnLst/>
              <a:rect l="l" t="t" r="r" b="b"/>
              <a:pathLst>
                <a:path w="15098" h="9403">
                  <a:moveTo>
                    <a:pt x="11085" y="0"/>
                  </a:moveTo>
                  <a:lnTo>
                    <a:pt x="1" y="3370"/>
                  </a:lnTo>
                  <a:cubicBezTo>
                    <a:pt x="1" y="3596"/>
                    <a:pt x="1" y="3798"/>
                    <a:pt x="13" y="4024"/>
                  </a:cubicBezTo>
                  <a:cubicBezTo>
                    <a:pt x="36" y="4227"/>
                    <a:pt x="48" y="4429"/>
                    <a:pt x="60" y="4632"/>
                  </a:cubicBezTo>
                  <a:cubicBezTo>
                    <a:pt x="191" y="6120"/>
                    <a:pt x="525" y="7561"/>
                    <a:pt x="1013" y="8977"/>
                  </a:cubicBezTo>
                  <a:cubicBezTo>
                    <a:pt x="2083" y="9259"/>
                    <a:pt x="3197" y="9403"/>
                    <a:pt x="4311" y="9403"/>
                  </a:cubicBezTo>
                  <a:cubicBezTo>
                    <a:pt x="5317" y="9403"/>
                    <a:pt x="6323" y="9286"/>
                    <a:pt x="7299" y="9049"/>
                  </a:cubicBezTo>
                  <a:cubicBezTo>
                    <a:pt x="7240" y="8727"/>
                    <a:pt x="7156" y="8394"/>
                    <a:pt x="7002" y="8120"/>
                  </a:cubicBezTo>
                  <a:cubicBezTo>
                    <a:pt x="6894" y="7918"/>
                    <a:pt x="6978" y="7680"/>
                    <a:pt x="7192" y="7620"/>
                  </a:cubicBezTo>
                  <a:cubicBezTo>
                    <a:pt x="7740" y="7477"/>
                    <a:pt x="8276" y="7287"/>
                    <a:pt x="8847" y="7180"/>
                  </a:cubicBezTo>
                  <a:cubicBezTo>
                    <a:pt x="8875" y="7172"/>
                    <a:pt x="8905" y="7168"/>
                    <a:pt x="8936" y="7168"/>
                  </a:cubicBezTo>
                  <a:cubicBezTo>
                    <a:pt x="9049" y="7168"/>
                    <a:pt x="9169" y="7220"/>
                    <a:pt x="9216" y="7323"/>
                  </a:cubicBezTo>
                  <a:cubicBezTo>
                    <a:pt x="9347" y="7620"/>
                    <a:pt x="9502" y="7942"/>
                    <a:pt x="9657" y="8239"/>
                  </a:cubicBezTo>
                  <a:cubicBezTo>
                    <a:pt x="11847" y="7227"/>
                    <a:pt x="13764" y="5572"/>
                    <a:pt x="15098" y="3596"/>
                  </a:cubicBezTo>
                  <a:cubicBezTo>
                    <a:pt x="13550" y="2679"/>
                    <a:pt x="12157" y="1465"/>
                    <a:pt x="11085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4" name="CustomShape 110"/>
            <p:cNvSpPr/>
            <p:nvPr/>
          </p:nvSpPr>
          <p:spPr>
            <a:xfrm>
              <a:off x="4995720" y="2800080"/>
              <a:ext cx="337680" cy="374760"/>
            </a:xfrm>
            <a:custGeom>
              <a:avLst/>
              <a:gdLst/>
              <a:ahLst/>
              <a:cxnLst/>
              <a:rect l="l" t="t" r="r" b="b"/>
              <a:pathLst>
                <a:path w="14121" h="15636">
                  <a:moveTo>
                    <a:pt x="6749" y="1"/>
                  </a:moveTo>
                  <a:cubicBezTo>
                    <a:pt x="6286" y="1"/>
                    <a:pt x="5809" y="34"/>
                    <a:pt x="5322" y="83"/>
                  </a:cubicBezTo>
                  <a:cubicBezTo>
                    <a:pt x="3643" y="262"/>
                    <a:pt x="2262" y="976"/>
                    <a:pt x="1417" y="2440"/>
                  </a:cubicBezTo>
                  <a:cubicBezTo>
                    <a:pt x="560" y="3881"/>
                    <a:pt x="95" y="4881"/>
                    <a:pt x="60" y="6560"/>
                  </a:cubicBezTo>
                  <a:cubicBezTo>
                    <a:pt x="0" y="9406"/>
                    <a:pt x="655" y="12263"/>
                    <a:pt x="1953" y="14787"/>
                  </a:cubicBezTo>
                  <a:cubicBezTo>
                    <a:pt x="2303" y="15496"/>
                    <a:pt x="3150" y="15635"/>
                    <a:pt x="4004" y="15635"/>
                  </a:cubicBezTo>
                  <a:cubicBezTo>
                    <a:pt x="4341" y="15635"/>
                    <a:pt x="4679" y="15614"/>
                    <a:pt x="4989" y="15597"/>
                  </a:cubicBezTo>
                  <a:cubicBezTo>
                    <a:pt x="8442" y="15359"/>
                    <a:pt x="11716" y="13811"/>
                    <a:pt x="14121" y="11323"/>
                  </a:cubicBezTo>
                  <a:lnTo>
                    <a:pt x="12823" y="7084"/>
                  </a:lnTo>
                  <a:cubicBezTo>
                    <a:pt x="12240" y="5143"/>
                    <a:pt x="11621" y="3179"/>
                    <a:pt x="10418" y="1559"/>
                  </a:cubicBezTo>
                  <a:cubicBezTo>
                    <a:pt x="9497" y="332"/>
                    <a:pt x="8200" y="1"/>
                    <a:pt x="6749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5" name="CustomShape 111"/>
            <p:cNvSpPr/>
            <p:nvPr/>
          </p:nvSpPr>
          <p:spPr>
            <a:xfrm>
              <a:off x="5094000" y="2784600"/>
              <a:ext cx="47160" cy="53640"/>
            </a:xfrm>
            <a:custGeom>
              <a:avLst/>
              <a:gdLst/>
              <a:ahLst/>
              <a:cxnLst/>
              <a:rect l="l" t="t" r="r" b="b"/>
              <a:pathLst>
                <a:path w="1990" h="2253">
                  <a:moveTo>
                    <a:pt x="1079" y="1"/>
                  </a:moveTo>
                  <a:cubicBezTo>
                    <a:pt x="596" y="1"/>
                    <a:pt x="20" y="209"/>
                    <a:pt x="13" y="530"/>
                  </a:cubicBezTo>
                  <a:cubicBezTo>
                    <a:pt x="1" y="1018"/>
                    <a:pt x="120" y="1518"/>
                    <a:pt x="191" y="2006"/>
                  </a:cubicBezTo>
                  <a:cubicBezTo>
                    <a:pt x="216" y="2193"/>
                    <a:pt x="750" y="2252"/>
                    <a:pt x="1162" y="2252"/>
                  </a:cubicBezTo>
                  <a:cubicBezTo>
                    <a:pt x="1354" y="2252"/>
                    <a:pt x="1521" y="2239"/>
                    <a:pt x="1596" y="2220"/>
                  </a:cubicBezTo>
                  <a:cubicBezTo>
                    <a:pt x="1870" y="2137"/>
                    <a:pt x="1989" y="1863"/>
                    <a:pt x="1953" y="1601"/>
                  </a:cubicBezTo>
                  <a:cubicBezTo>
                    <a:pt x="1894" y="1173"/>
                    <a:pt x="1846" y="684"/>
                    <a:pt x="1715" y="280"/>
                  </a:cubicBezTo>
                  <a:cubicBezTo>
                    <a:pt x="1655" y="85"/>
                    <a:pt x="1386" y="1"/>
                    <a:pt x="1079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6" name="CustomShape 112"/>
            <p:cNvSpPr/>
            <p:nvPr/>
          </p:nvSpPr>
          <p:spPr>
            <a:xfrm>
              <a:off x="4915800" y="2500920"/>
              <a:ext cx="346320" cy="310320"/>
            </a:xfrm>
            <a:custGeom>
              <a:avLst/>
              <a:gdLst/>
              <a:ahLst/>
              <a:cxnLst/>
              <a:rect l="l" t="t" r="r" b="b"/>
              <a:pathLst>
                <a:path w="14467" h="12978">
                  <a:moveTo>
                    <a:pt x="7239" y="0"/>
                  </a:moveTo>
                  <a:cubicBezTo>
                    <a:pt x="3227" y="0"/>
                    <a:pt x="0" y="3941"/>
                    <a:pt x="0" y="7715"/>
                  </a:cubicBezTo>
                  <a:cubicBezTo>
                    <a:pt x="0" y="11502"/>
                    <a:pt x="3227" y="12978"/>
                    <a:pt x="7239" y="12978"/>
                  </a:cubicBezTo>
                  <a:cubicBezTo>
                    <a:pt x="11240" y="12978"/>
                    <a:pt x="14466" y="11502"/>
                    <a:pt x="14466" y="7715"/>
                  </a:cubicBezTo>
                  <a:cubicBezTo>
                    <a:pt x="14466" y="3941"/>
                    <a:pt x="11240" y="0"/>
                    <a:pt x="7239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7" name="CustomShape 113"/>
            <p:cNvSpPr/>
            <p:nvPr/>
          </p:nvSpPr>
          <p:spPr>
            <a:xfrm>
              <a:off x="5031000" y="2648880"/>
              <a:ext cx="37080" cy="32760"/>
            </a:xfrm>
            <a:custGeom>
              <a:avLst/>
              <a:gdLst/>
              <a:ahLst/>
              <a:cxnLst/>
              <a:rect l="l" t="t" r="r" b="b"/>
              <a:pathLst>
                <a:path w="1561" h="1371">
                  <a:moveTo>
                    <a:pt x="1149" y="0"/>
                  </a:moveTo>
                  <a:cubicBezTo>
                    <a:pt x="1067" y="0"/>
                    <a:pt x="982" y="32"/>
                    <a:pt x="905" y="105"/>
                  </a:cubicBezTo>
                  <a:cubicBezTo>
                    <a:pt x="858" y="152"/>
                    <a:pt x="774" y="283"/>
                    <a:pt x="762" y="319"/>
                  </a:cubicBezTo>
                  <a:cubicBezTo>
                    <a:pt x="703" y="390"/>
                    <a:pt x="655" y="438"/>
                    <a:pt x="608" y="462"/>
                  </a:cubicBezTo>
                  <a:cubicBezTo>
                    <a:pt x="536" y="521"/>
                    <a:pt x="441" y="557"/>
                    <a:pt x="370" y="605"/>
                  </a:cubicBezTo>
                  <a:cubicBezTo>
                    <a:pt x="370" y="605"/>
                    <a:pt x="358" y="617"/>
                    <a:pt x="346" y="617"/>
                  </a:cubicBezTo>
                  <a:cubicBezTo>
                    <a:pt x="286" y="629"/>
                    <a:pt x="239" y="641"/>
                    <a:pt x="203" y="688"/>
                  </a:cubicBezTo>
                  <a:cubicBezTo>
                    <a:pt x="192" y="699"/>
                    <a:pt x="110" y="790"/>
                    <a:pt x="120" y="790"/>
                  </a:cubicBezTo>
                  <a:cubicBezTo>
                    <a:pt x="122" y="790"/>
                    <a:pt x="125" y="788"/>
                    <a:pt x="131" y="783"/>
                  </a:cubicBezTo>
                  <a:lnTo>
                    <a:pt x="131" y="783"/>
                  </a:lnTo>
                  <a:cubicBezTo>
                    <a:pt x="0" y="926"/>
                    <a:pt x="48" y="1141"/>
                    <a:pt x="203" y="1260"/>
                  </a:cubicBezTo>
                  <a:cubicBezTo>
                    <a:pt x="189" y="1246"/>
                    <a:pt x="184" y="1240"/>
                    <a:pt x="187" y="1240"/>
                  </a:cubicBezTo>
                  <a:cubicBezTo>
                    <a:pt x="192" y="1240"/>
                    <a:pt x="218" y="1258"/>
                    <a:pt x="262" y="1295"/>
                  </a:cubicBezTo>
                  <a:cubicBezTo>
                    <a:pt x="298" y="1331"/>
                    <a:pt x="346" y="1343"/>
                    <a:pt x="381" y="1355"/>
                  </a:cubicBezTo>
                  <a:cubicBezTo>
                    <a:pt x="412" y="1366"/>
                    <a:pt x="444" y="1370"/>
                    <a:pt x="477" y="1370"/>
                  </a:cubicBezTo>
                  <a:cubicBezTo>
                    <a:pt x="549" y="1370"/>
                    <a:pt x="622" y="1351"/>
                    <a:pt x="679" y="1343"/>
                  </a:cubicBezTo>
                  <a:cubicBezTo>
                    <a:pt x="846" y="1295"/>
                    <a:pt x="977" y="1224"/>
                    <a:pt x="1120" y="1117"/>
                  </a:cubicBezTo>
                  <a:cubicBezTo>
                    <a:pt x="1322" y="962"/>
                    <a:pt x="1560" y="641"/>
                    <a:pt x="1536" y="367"/>
                  </a:cubicBezTo>
                  <a:cubicBezTo>
                    <a:pt x="1503" y="160"/>
                    <a:pt x="1333" y="0"/>
                    <a:pt x="1149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8" name="CustomShape 114"/>
            <p:cNvSpPr/>
            <p:nvPr/>
          </p:nvSpPr>
          <p:spPr>
            <a:xfrm>
              <a:off x="5121720" y="2578680"/>
              <a:ext cx="46080" cy="22680"/>
            </a:xfrm>
            <a:custGeom>
              <a:avLst/>
              <a:gdLst/>
              <a:ahLst/>
              <a:cxnLst/>
              <a:rect l="l" t="t" r="r" b="b"/>
              <a:pathLst>
                <a:path w="1954" h="972">
                  <a:moveTo>
                    <a:pt x="550" y="1"/>
                  </a:moveTo>
                  <a:cubicBezTo>
                    <a:pt x="414" y="1"/>
                    <a:pt x="283" y="29"/>
                    <a:pt x="179" y="107"/>
                  </a:cubicBezTo>
                  <a:cubicBezTo>
                    <a:pt x="25" y="214"/>
                    <a:pt x="1" y="440"/>
                    <a:pt x="179" y="535"/>
                  </a:cubicBezTo>
                  <a:cubicBezTo>
                    <a:pt x="394" y="666"/>
                    <a:pt x="656" y="631"/>
                    <a:pt x="894" y="690"/>
                  </a:cubicBezTo>
                  <a:cubicBezTo>
                    <a:pt x="1144" y="750"/>
                    <a:pt x="1370" y="857"/>
                    <a:pt x="1608" y="952"/>
                  </a:cubicBezTo>
                  <a:cubicBezTo>
                    <a:pt x="1628" y="966"/>
                    <a:pt x="1653" y="972"/>
                    <a:pt x="1678" y="972"/>
                  </a:cubicBezTo>
                  <a:cubicBezTo>
                    <a:pt x="1743" y="972"/>
                    <a:pt x="1816" y="935"/>
                    <a:pt x="1858" y="893"/>
                  </a:cubicBezTo>
                  <a:cubicBezTo>
                    <a:pt x="1882" y="893"/>
                    <a:pt x="1882" y="881"/>
                    <a:pt x="1882" y="881"/>
                  </a:cubicBezTo>
                  <a:cubicBezTo>
                    <a:pt x="1894" y="869"/>
                    <a:pt x="1894" y="857"/>
                    <a:pt x="1906" y="833"/>
                  </a:cubicBezTo>
                  <a:cubicBezTo>
                    <a:pt x="1953" y="750"/>
                    <a:pt x="1953" y="595"/>
                    <a:pt x="1858" y="524"/>
                  </a:cubicBezTo>
                  <a:cubicBezTo>
                    <a:pt x="1644" y="309"/>
                    <a:pt x="1358" y="178"/>
                    <a:pt x="1060" y="95"/>
                  </a:cubicBezTo>
                  <a:cubicBezTo>
                    <a:pt x="913" y="48"/>
                    <a:pt x="727" y="1"/>
                    <a:pt x="550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9" name="CustomShape 115"/>
            <p:cNvSpPr/>
            <p:nvPr/>
          </p:nvSpPr>
          <p:spPr>
            <a:xfrm>
              <a:off x="4989960" y="2572920"/>
              <a:ext cx="40320" cy="20160"/>
            </a:xfrm>
            <a:custGeom>
              <a:avLst/>
              <a:gdLst/>
              <a:ahLst/>
              <a:cxnLst/>
              <a:rect l="l" t="t" r="r" b="b"/>
              <a:pathLst>
                <a:path w="1704" h="868">
                  <a:moveTo>
                    <a:pt x="927" y="1"/>
                  </a:moveTo>
                  <a:cubicBezTo>
                    <a:pt x="544" y="1"/>
                    <a:pt x="135" y="167"/>
                    <a:pt x="49" y="475"/>
                  </a:cubicBezTo>
                  <a:cubicBezTo>
                    <a:pt x="1" y="653"/>
                    <a:pt x="156" y="832"/>
                    <a:pt x="334" y="868"/>
                  </a:cubicBezTo>
                  <a:cubicBezTo>
                    <a:pt x="525" y="856"/>
                    <a:pt x="668" y="713"/>
                    <a:pt x="846" y="677"/>
                  </a:cubicBezTo>
                  <a:cubicBezTo>
                    <a:pt x="912" y="660"/>
                    <a:pt x="977" y="655"/>
                    <a:pt x="1041" y="655"/>
                  </a:cubicBezTo>
                  <a:cubicBezTo>
                    <a:pt x="1110" y="655"/>
                    <a:pt x="1180" y="661"/>
                    <a:pt x="1250" y="661"/>
                  </a:cubicBezTo>
                  <a:cubicBezTo>
                    <a:pt x="1290" y="661"/>
                    <a:pt x="1330" y="659"/>
                    <a:pt x="1370" y="653"/>
                  </a:cubicBezTo>
                  <a:cubicBezTo>
                    <a:pt x="1584" y="630"/>
                    <a:pt x="1704" y="403"/>
                    <a:pt x="1549" y="225"/>
                  </a:cubicBezTo>
                  <a:cubicBezTo>
                    <a:pt x="1421" y="73"/>
                    <a:pt x="1180" y="1"/>
                    <a:pt x="927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0" name="CustomShape 116"/>
            <p:cNvSpPr/>
            <p:nvPr/>
          </p:nvSpPr>
          <p:spPr>
            <a:xfrm>
              <a:off x="5028480" y="2711160"/>
              <a:ext cx="58320" cy="23040"/>
            </a:xfrm>
            <a:custGeom>
              <a:avLst/>
              <a:gdLst/>
              <a:ahLst/>
              <a:cxnLst/>
              <a:rect l="l" t="t" r="r" b="b"/>
              <a:pathLst>
                <a:path w="2442" h="984">
                  <a:moveTo>
                    <a:pt x="1887" y="0"/>
                  </a:moveTo>
                  <a:cubicBezTo>
                    <a:pt x="1170" y="0"/>
                    <a:pt x="414" y="186"/>
                    <a:pt x="0" y="750"/>
                  </a:cubicBezTo>
                  <a:cubicBezTo>
                    <a:pt x="84" y="810"/>
                    <a:pt x="191" y="869"/>
                    <a:pt x="298" y="893"/>
                  </a:cubicBezTo>
                  <a:cubicBezTo>
                    <a:pt x="486" y="956"/>
                    <a:pt x="683" y="984"/>
                    <a:pt x="880" y="984"/>
                  </a:cubicBezTo>
                  <a:cubicBezTo>
                    <a:pt x="1133" y="984"/>
                    <a:pt x="1386" y="938"/>
                    <a:pt x="1620" y="857"/>
                  </a:cubicBezTo>
                  <a:cubicBezTo>
                    <a:pt x="1893" y="762"/>
                    <a:pt x="2143" y="619"/>
                    <a:pt x="2310" y="393"/>
                  </a:cubicBezTo>
                  <a:cubicBezTo>
                    <a:pt x="2382" y="286"/>
                    <a:pt x="2429" y="155"/>
                    <a:pt x="2441" y="36"/>
                  </a:cubicBezTo>
                  <a:cubicBezTo>
                    <a:pt x="2264" y="13"/>
                    <a:pt x="2077" y="0"/>
                    <a:pt x="1887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1" name="CustomShape 117"/>
            <p:cNvSpPr/>
            <p:nvPr/>
          </p:nvSpPr>
          <p:spPr>
            <a:xfrm>
              <a:off x="5012640" y="2691360"/>
              <a:ext cx="74520" cy="36360"/>
            </a:xfrm>
            <a:custGeom>
              <a:avLst/>
              <a:gdLst/>
              <a:ahLst/>
              <a:cxnLst/>
              <a:rect l="l" t="t" r="r" b="b"/>
              <a:pathLst>
                <a:path w="3121" h="1533">
                  <a:moveTo>
                    <a:pt x="486" y="0"/>
                  </a:moveTo>
                  <a:cubicBezTo>
                    <a:pt x="395" y="0"/>
                    <a:pt x="304" y="26"/>
                    <a:pt x="215" y="92"/>
                  </a:cubicBezTo>
                  <a:cubicBezTo>
                    <a:pt x="24" y="258"/>
                    <a:pt x="1" y="544"/>
                    <a:pt x="60" y="782"/>
                  </a:cubicBezTo>
                  <a:cubicBezTo>
                    <a:pt x="143" y="1104"/>
                    <a:pt x="370" y="1378"/>
                    <a:pt x="655" y="1532"/>
                  </a:cubicBezTo>
                  <a:cubicBezTo>
                    <a:pt x="1062" y="993"/>
                    <a:pt x="1829" y="807"/>
                    <a:pt x="2551" y="807"/>
                  </a:cubicBezTo>
                  <a:cubicBezTo>
                    <a:pt x="2738" y="807"/>
                    <a:pt x="2922" y="820"/>
                    <a:pt x="3096" y="842"/>
                  </a:cubicBezTo>
                  <a:cubicBezTo>
                    <a:pt x="3120" y="687"/>
                    <a:pt x="3096" y="520"/>
                    <a:pt x="3001" y="401"/>
                  </a:cubicBezTo>
                  <a:cubicBezTo>
                    <a:pt x="2888" y="253"/>
                    <a:pt x="2748" y="202"/>
                    <a:pt x="2599" y="202"/>
                  </a:cubicBezTo>
                  <a:cubicBezTo>
                    <a:pt x="2450" y="202"/>
                    <a:pt x="2293" y="253"/>
                    <a:pt x="2144" y="306"/>
                  </a:cubicBezTo>
                  <a:cubicBezTo>
                    <a:pt x="1964" y="362"/>
                    <a:pt x="1797" y="402"/>
                    <a:pt x="1631" y="402"/>
                  </a:cubicBezTo>
                  <a:cubicBezTo>
                    <a:pt x="1479" y="402"/>
                    <a:pt x="1327" y="368"/>
                    <a:pt x="1167" y="282"/>
                  </a:cubicBezTo>
                  <a:cubicBezTo>
                    <a:pt x="969" y="179"/>
                    <a:pt x="727" y="0"/>
                    <a:pt x="48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2" name="CustomShape 118"/>
            <p:cNvSpPr/>
            <p:nvPr/>
          </p:nvSpPr>
          <p:spPr>
            <a:xfrm>
              <a:off x="5065920" y="2817720"/>
              <a:ext cx="98280" cy="68040"/>
            </a:xfrm>
            <a:custGeom>
              <a:avLst/>
              <a:gdLst/>
              <a:ahLst/>
              <a:cxnLst/>
              <a:rect l="l" t="t" r="r" b="b"/>
              <a:pathLst>
                <a:path w="4109" h="2849">
                  <a:moveTo>
                    <a:pt x="3193" y="1"/>
                  </a:moveTo>
                  <a:cubicBezTo>
                    <a:pt x="3133" y="1"/>
                    <a:pt x="3073" y="9"/>
                    <a:pt x="3013" y="26"/>
                  </a:cubicBezTo>
                  <a:lnTo>
                    <a:pt x="2025" y="121"/>
                  </a:lnTo>
                  <a:cubicBezTo>
                    <a:pt x="1525" y="228"/>
                    <a:pt x="989" y="395"/>
                    <a:pt x="596" y="752"/>
                  </a:cubicBezTo>
                  <a:cubicBezTo>
                    <a:pt x="215" y="1109"/>
                    <a:pt x="1" y="1704"/>
                    <a:pt x="227" y="2181"/>
                  </a:cubicBezTo>
                  <a:cubicBezTo>
                    <a:pt x="418" y="2597"/>
                    <a:pt x="882" y="2812"/>
                    <a:pt x="1334" y="2847"/>
                  </a:cubicBezTo>
                  <a:cubicBezTo>
                    <a:pt x="1352" y="2848"/>
                    <a:pt x="1369" y="2848"/>
                    <a:pt x="1386" y="2848"/>
                  </a:cubicBezTo>
                  <a:cubicBezTo>
                    <a:pt x="1808" y="2848"/>
                    <a:pt x="2220" y="2710"/>
                    <a:pt x="2620" y="2538"/>
                  </a:cubicBezTo>
                  <a:cubicBezTo>
                    <a:pt x="3013" y="2359"/>
                    <a:pt x="3394" y="2145"/>
                    <a:pt x="3680" y="1824"/>
                  </a:cubicBezTo>
                  <a:cubicBezTo>
                    <a:pt x="3966" y="1490"/>
                    <a:pt x="4109" y="1050"/>
                    <a:pt x="3990" y="633"/>
                  </a:cubicBezTo>
                  <a:cubicBezTo>
                    <a:pt x="3888" y="286"/>
                    <a:pt x="3550" y="1"/>
                    <a:pt x="3193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3" name="CustomShape 119"/>
            <p:cNvSpPr/>
            <p:nvPr/>
          </p:nvSpPr>
          <p:spPr>
            <a:xfrm>
              <a:off x="5191920" y="2435760"/>
              <a:ext cx="135360" cy="450000"/>
            </a:xfrm>
            <a:custGeom>
              <a:avLst/>
              <a:gdLst/>
              <a:ahLst/>
              <a:cxnLst/>
              <a:rect l="l" t="t" r="r" b="b"/>
              <a:pathLst>
                <a:path w="5656" h="18801">
                  <a:moveTo>
                    <a:pt x="2275" y="1"/>
                  </a:moveTo>
                  <a:cubicBezTo>
                    <a:pt x="1727" y="274"/>
                    <a:pt x="1072" y="596"/>
                    <a:pt x="453" y="643"/>
                  </a:cubicBezTo>
                  <a:cubicBezTo>
                    <a:pt x="1667" y="2096"/>
                    <a:pt x="2572" y="3811"/>
                    <a:pt x="3072" y="5632"/>
                  </a:cubicBezTo>
                  <a:cubicBezTo>
                    <a:pt x="3811" y="8275"/>
                    <a:pt x="3715" y="11180"/>
                    <a:pt x="2799" y="13764"/>
                  </a:cubicBezTo>
                  <a:cubicBezTo>
                    <a:pt x="2239" y="15348"/>
                    <a:pt x="1465" y="16479"/>
                    <a:pt x="501" y="17146"/>
                  </a:cubicBezTo>
                  <a:cubicBezTo>
                    <a:pt x="96" y="17431"/>
                    <a:pt x="1" y="18003"/>
                    <a:pt x="274" y="18419"/>
                  </a:cubicBezTo>
                  <a:cubicBezTo>
                    <a:pt x="453" y="18670"/>
                    <a:pt x="739" y="18800"/>
                    <a:pt x="1024" y="18800"/>
                  </a:cubicBezTo>
                  <a:cubicBezTo>
                    <a:pt x="1203" y="18800"/>
                    <a:pt x="1382" y="18741"/>
                    <a:pt x="1548" y="18634"/>
                  </a:cubicBezTo>
                  <a:cubicBezTo>
                    <a:pt x="2822" y="17741"/>
                    <a:pt x="3822" y="16300"/>
                    <a:pt x="4501" y="14359"/>
                  </a:cubicBezTo>
                  <a:cubicBezTo>
                    <a:pt x="5549" y="11431"/>
                    <a:pt x="5656" y="8144"/>
                    <a:pt x="4823" y="5132"/>
                  </a:cubicBezTo>
                  <a:cubicBezTo>
                    <a:pt x="4311" y="3287"/>
                    <a:pt x="3430" y="1536"/>
                    <a:pt x="2275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4" name="CustomShape 120"/>
            <p:cNvSpPr/>
            <p:nvPr/>
          </p:nvSpPr>
          <p:spPr>
            <a:xfrm>
              <a:off x="5152680" y="2351160"/>
              <a:ext cx="130320" cy="104040"/>
            </a:xfrm>
            <a:custGeom>
              <a:avLst/>
              <a:gdLst/>
              <a:ahLst/>
              <a:cxnLst/>
              <a:rect l="l" t="t" r="r" b="b"/>
              <a:pathLst>
                <a:path w="5454" h="4359">
                  <a:moveTo>
                    <a:pt x="1942" y="0"/>
                  </a:moveTo>
                  <a:cubicBezTo>
                    <a:pt x="1835" y="0"/>
                    <a:pt x="1727" y="32"/>
                    <a:pt x="1655" y="96"/>
                  </a:cubicBezTo>
                  <a:cubicBezTo>
                    <a:pt x="1536" y="239"/>
                    <a:pt x="1560" y="453"/>
                    <a:pt x="1703" y="596"/>
                  </a:cubicBezTo>
                  <a:cubicBezTo>
                    <a:pt x="1822" y="727"/>
                    <a:pt x="2013" y="774"/>
                    <a:pt x="2191" y="786"/>
                  </a:cubicBezTo>
                  <a:cubicBezTo>
                    <a:pt x="2120" y="917"/>
                    <a:pt x="2060" y="1084"/>
                    <a:pt x="2025" y="1227"/>
                  </a:cubicBezTo>
                  <a:cubicBezTo>
                    <a:pt x="1965" y="1251"/>
                    <a:pt x="1917" y="1263"/>
                    <a:pt x="1858" y="1274"/>
                  </a:cubicBezTo>
                  <a:cubicBezTo>
                    <a:pt x="1786" y="1048"/>
                    <a:pt x="1703" y="846"/>
                    <a:pt x="1584" y="632"/>
                  </a:cubicBezTo>
                  <a:cubicBezTo>
                    <a:pt x="1430" y="567"/>
                    <a:pt x="1258" y="534"/>
                    <a:pt x="1086" y="534"/>
                  </a:cubicBezTo>
                  <a:cubicBezTo>
                    <a:pt x="940" y="534"/>
                    <a:pt x="792" y="558"/>
                    <a:pt x="655" y="608"/>
                  </a:cubicBezTo>
                  <a:cubicBezTo>
                    <a:pt x="512" y="667"/>
                    <a:pt x="346" y="774"/>
                    <a:pt x="322" y="917"/>
                  </a:cubicBezTo>
                  <a:cubicBezTo>
                    <a:pt x="298" y="1096"/>
                    <a:pt x="465" y="1263"/>
                    <a:pt x="620" y="1310"/>
                  </a:cubicBezTo>
                  <a:cubicBezTo>
                    <a:pt x="655" y="1317"/>
                    <a:pt x="689" y="1320"/>
                    <a:pt x="722" y="1320"/>
                  </a:cubicBezTo>
                  <a:cubicBezTo>
                    <a:pt x="871" y="1320"/>
                    <a:pt x="1007" y="1261"/>
                    <a:pt x="1143" y="1203"/>
                  </a:cubicBezTo>
                  <a:cubicBezTo>
                    <a:pt x="1155" y="1346"/>
                    <a:pt x="1191" y="1513"/>
                    <a:pt x="1251" y="1644"/>
                  </a:cubicBezTo>
                  <a:cubicBezTo>
                    <a:pt x="1215" y="1679"/>
                    <a:pt x="1179" y="1727"/>
                    <a:pt x="1143" y="1763"/>
                  </a:cubicBezTo>
                  <a:cubicBezTo>
                    <a:pt x="1036" y="1691"/>
                    <a:pt x="917" y="1620"/>
                    <a:pt x="822" y="1560"/>
                  </a:cubicBezTo>
                  <a:cubicBezTo>
                    <a:pt x="560" y="1608"/>
                    <a:pt x="310" y="1751"/>
                    <a:pt x="143" y="1965"/>
                  </a:cubicBezTo>
                  <a:cubicBezTo>
                    <a:pt x="60" y="2060"/>
                    <a:pt x="0" y="2215"/>
                    <a:pt x="60" y="2334"/>
                  </a:cubicBezTo>
                  <a:cubicBezTo>
                    <a:pt x="104" y="2431"/>
                    <a:pt x="219" y="2488"/>
                    <a:pt x="328" y="2488"/>
                  </a:cubicBezTo>
                  <a:cubicBezTo>
                    <a:pt x="368" y="2488"/>
                    <a:pt x="406" y="2481"/>
                    <a:pt x="441" y="2465"/>
                  </a:cubicBezTo>
                  <a:cubicBezTo>
                    <a:pt x="596" y="2406"/>
                    <a:pt x="679" y="2286"/>
                    <a:pt x="762" y="2156"/>
                  </a:cubicBezTo>
                  <a:cubicBezTo>
                    <a:pt x="786" y="2203"/>
                    <a:pt x="822" y="2227"/>
                    <a:pt x="858" y="2275"/>
                  </a:cubicBezTo>
                  <a:cubicBezTo>
                    <a:pt x="715" y="2739"/>
                    <a:pt x="762" y="3251"/>
                    <a:pt x="1024" y="3644"/>
                  </a:cubicBezTo>
                  <a:cubicBezTo>
                    <a:pt x="1373" y="4131"/>
                    <a:pt x="2004" y="4359"/>
                    <a:pt x="2598" y="4359"/>
                  </a:cubicBezTo>
                  <a:cubicBezTo>
                    <a:pt x="2613" y="4359"/>
                    <a:pt x="2629" y="4358"/>
                    <a:pt x="2644" y="4358"/>
                  </a:cubicBezTo>
                  <a:cubicBezTo>
                    <a:pt x="3263" y="4346"/>
                    <a:pt x="4287" y="4227"/>
                    <a:pt x="4703" y="3763"/>
                  </a:cubicBezTo>
                  <a:cubicBezTo>
                    <a:pt x="5108" y="3310"/>
                    <a:pt x="5370" y="2751"/>
                    <a:pt x="5442" y="2156"/>
                  </a:cubicBezTo>
                  <a:cubicBezTo>
                    <a:pt x="5454" y="1905"/>
                    <a:pt x="5406" y="1548"/>
                    <a:pt x="5132" y="1441"/>
                  </a:cubicBezTo>
                  <a:cubicBezTo>
                    <a:pt x="5094" y="1428"/>
                    <a:pt x="5055" y="1423"/>
                    <a:pt x="5017" y="1423"/>
                  </a:cubicBezTo>
                  <a:cubicBezTo>
                    <a:pt x="4838" y="1423"/>
                    <a:pt x="4661" y="1551"/>
                    <a:pt x="4572" y="1727"/>
                  </a:cubicBezTo>
                  <a:cubicBezTo>
                    <a:pt x="4465" y="1929"/>
                    <a:pt x="4465" y="2167"/>
                    <a:pt x="4477" y="2406"/>
                  </a:cubicBezTo>
                  <a:cubicBezTo>
                    <a:pt x="4346" y="2096"/>
                    <a:pt x="4108" y="1846"/>
                    <a:pt x="3846" y="1632"/>
                  </a:cubicBezTo>
                  <a:cubicBezTo>
                    <a:pt x="3977" y="1334"/>
                    <a:pt x="4061" y="1024"/>
                    <a:pt x="4108" y="691"/>
                  </a:cubicBezTo>
                  <a:cubicBezTo>
                    <a:pt x="3965" y="429"/>
                    <a:pt x="3703" y="203"/>
                    <a:pt x="3406" y="96"/>
                  </a:cubicBezTo>
                  <a:cubicBezTo>
                    <a:pt x="3340" y="79"/>
                    <a:pt x="3265" y="66"/>
                    <a:pt x="3190" y="66"/>
                  </a:cubicBezTo>
                  <a:cubicBezTo>
                    <a:pt x="3101" y="66"/>
                    <a:pt x="3012" y="85"/>
                    <a:pt x="2941" y="143"/>
                  </a:cubicBezTo>
                  <a:cubicBezTo>
                    <a:pt x="2810" y="262"/>
                    <a:pt x="2834" y="489"/>
                    <a:pt x="2941" y="632"/>
                  </a:cubicBezTo>
                  <a:cubicBezTo>
                    <a:pt x="3060" y="774"/>
                    <a:pt x="3239" y="846"/>
                    <a:pt x="3429" y="870"/>
                  </a:cubicBezTo>
                  <a:cubicBezTo>
                    <a:pt x="3334" y="1013"/>
                    <a:pt x="3263" y="1155"/>
                    <a:pt x="3215" y="1310"/>
                  </a:cubicBezTo>
                  <a:cubicBezTo>
                    <a:pt x="3132" y="1274"/>
                    <a:pt x="3025" y="1251"/>
                    <a:pt x="2929" y="1215"/>
                  </a:cubicBezTo>
                  <a:cubicBezTo>
                    <a:pt x="2870" y="1203"/>
                    <a:pt x="2798" y="1191"/>
                    <a:pt x="2739" y="1191"/>
                  </a:cubicBezTo>
                  <a:cubicBezTo>
                    <a:pt x="2787" y="977"/>
                    <a:pt x="2834" y="774"/>
                    <a:pt x="2846" y="548"/>
                  </a:cubicBezTo>
                  <a:cubicBezTo>
                    <a:pt x="2667" y="298"/>
                    <a:pt x="2394" y="84"/>
                    <a:pt x="2096" y="24"/>
                  </a:cubicBezTo>
                  <a:cubicBezTo>
                    <a:pt x="2048" y="8"/>
                    <a:pt x="1995" y="0"/>
                    <a:pt x="1942" y="0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5" name="CustomShape 121"/>
            <p:cNvSpPr/>
            <p:nvPr/>
          </p:nvSpPr>
          <p:spPr>
            <a:xfrm>
              <a:off x="4988520" y="2622600"/>
              <a:ext cx="34200" cy="39600"/>
            </a:xfrm>
            <a:custGeom>
              <a:avLst/>
              <a:gdLst/>
              <a:ahLst/>
              <a:cxnLst/>
              <a:rect l="l" t="t" r="r" b="b"/>
              <a:pathLst>
                <a:path w="1436" h="1674">
                  <a:moveTo>
                    <a:pt x="909" y="0"/>
                  </a:moveTo>
                  <a:cubicBezTo>
                    <a:pt x="339" y="0"/>
                    <a:pt x="1" y="949"/>
                    <a:pt x="173" y="1397"/>
                  </a:cubicBezTo>
                  <a:cubicBezTo>
                    <a:pt x="201" y="1470"/>
                    <a:pt x="272" y="1506"/>
                    <a:pt x="342" y="1506"/>
                  </a:cubicBezTo>
                  <a:cubicBezTo>
                    <a:pt x="421" y="1506"/>
                    <a:pt x="500" y="1461"/>
                    <a:pt x="518" y="1373"/>
                  </a:cubicBezTo>
                  <a:cubicBezTo>
                    <a:pt x="554" y="1207"/>
                    <a:pt x="542" y="1028"/>
                    <a:pt x="602" y="873"/>
                  </a:cubicBezTo>
                  <a:cubicBezTo>
                    <a:pt x="644" y="768"/>
                    <a:pt x="787" y="424"/>
                    <a:pt x="934" y="424"/>
                  </a:cubicBezTo>
                  <a:cubicBezTo>
                    <a:pt x="954" y="424"/>
                    <a:pt x="975" y="430"/>
                    <a:pt x="995" y="445"/>
                  </a:cubicBezTo>
                  <a:cubicBezTo>
                    <a:pt x="1114" y="516"/>
                    <a:pt x="1066" y="873"/>
                    <a:pt x="1066" y="992"/>
                  </a:cubicBezTo>
                  <a:cubicBezTo>
                    <a:pt x="1054" y="1171"/>
                    <a:pt x="995" y="1350"/>
                    <a:pt x="995" y="1540"/>
                  </a:cubicBezTo>
                  <a:cubicBezTo>
                    <a:pt x="995" y="1633"/>
                    <a:pt x="1053" y="1674"/>
                    <a:pt x="1118" y="1674"/>
                  </a:cubicBezTo>
                  <a:cubicBezTo>
                    <a:pt x="1169" y="1674"/>
                    <a:pt x="1225" y="1647"/>
                    <a:pt x="1257" y="1600"/>
                  </a:cubicBezTo>
                  <a:cubicBezTo>
                    <a:pt x="1435" y="1338"/>
                    <a:pt x="1435" y="885"/>
                    <a:pt x="1411" y="588"/>
                  </a:cubicBezTo>
                  <a:cubicBezTo>
                    <a:pt x="1376" y="326"/>
                    <a:pt x="1292" y="40"/>
                    <a:pt x="971" y="4"/>
                  </a:cubicBezTo>
                  <a:cubicBezTo>
                    <a:pt x="950" y="2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6" name="CustomShape 122"/>
            <p:cNvSpPr/>
            <p:nvPr/>
          </p:nvSpPr>
          <p:spPr>
            <a:xfrm>
              <a:off x="5112720" y="2629080"/>
              <a:ext cx="34560" cy="39240"/>
            </a:xfrm>
            <a:custGeom>
              <a:avLst/>
              <a:gdLst/>
              <a:ahLst/>
              <a:cxnLst/>
              <a:rect l="l" t="t" r="r" b="b"/>
              <a:pathLst>
                <a:path w="1448" h="1665">
                  <a:moveTo>
                    <a:pt x="909" y="0"/>
                  </a:moveTo>
                  <a:cubicBezTo>
                    <a:pt x="339" y="0"/>
                    <a:pt x="1" y="937"/>
                    <a:pt x="173" y="1385"/>
                  </a:cubicBezTo>
                  <a:cubicBezTo>
                    <a:pt x="202" y="1465"/>
                    <a:pt x="275" y="1504"/>
                    <a:pt x="347" y="1504"/>
                  </a:cubicBezTo>
                  <a:cubicBezTo>
                    <a:pt x="424" y="1504"/>
                    <a:pt x="500" y="1460"/>
                    <a:pt x="519" y="1373"/>
                  </a:cubicBezTo>
                  <a:cubicBezTo>
                    <a:pt x="554" y="1206"/>
                    <a:pt x="542" y="1028"/>
                    <a:pt x="602" y="861"/>
                  </a:cubicBezTo>
                  <a:cubicBezTo>
                    <a:pt x="644" y="756"/>
                    <a:pt x="787" y="412"/>
                    <a:pt x="935" y="412"/>
                  </a:cubicBezTo>
                  <a:cubicBezTo>
                    <a:pt x="955" y="412"/>
                    <a:pt x="975" y="418"/>
                    <a:pt x="995" y="433"/>
                  </a:cubicBezTo>
                  <a:cubicBezTo>
                    <a:pt x="1114" y="504"/>
                    <a:pt x="1066" y="861"/>
                    <a:pt x="1066" y="980"/>
                  </a:cubicBezTo>
                  <a:cubicBezTo>
                    <a:pt x="1054" y="1159"/>
                    <a:pt x="995" y="1337"/>
                    <a:pt x="995" y="1540"/>
                  </a:cubicBezTo>
                  <a:cubicBezTo>
                    <a:pt x="995" y="1627"/>
                    <a:pt x="1055" y="1665"/>
                    <a:pt x="1120" y="1665"/>
                  </a:cubicBezTo>
                  <a:cubicBezTo>
                    <a:pt x="1171" y="1665"/>
                    <a:pt x="1225" y="1641"/>
                    <a:pt x="1257" y="1599"/>
                  </a:cubicBezTo>
                  <a:cubicBezTo>
                    <a:pt x="1447" y="1326"/>
                    <a:pt x="1435" y="885"/>
                    <a:pt x="1412" y="587"/>
                  </a:cubicBezTo>
                  <a:cubicBezTo>
                    <a:pt x="1376" y="314"/>
                    <a:pt x="1292" y="28"/>
                    <a:pt x="971" y="4"/>
                  </a:cubicBezTo>
                  <a:cubicBezTo>
                    <a:pt x="950" y="1"/>
                    <a:pt x="929" y="0"/>
                    <a:pt x="909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7" name="CustomShape 123"/>
            <p:cNvSpPr/>
            <p:nvPr/>
          </p:nvSpPr>
          <p:spPr>
            <a:xfrm>
              <a:off x="5171760" y="2777400"/>
              <a:ext cx="132120" cy="127080"/>
            </a:xfrm>
            <a:custGeom>
              <a:avLst/>
              <a:gdLst/>
              <a:ahLst/>
              <a:cxnLst/>
              <a:rect l="l" t="t" r="r" b="b"/>
              <a:pathLst>
                <a:path w="5537" h="5305">
                  <a:moveTo>
                    <a:pt x="2894" y="0"/>
                  </a:moveTo>
                  <a:cubicBezTo>
                    <a:pt x="2405" y="953"/>
                    <a:pt x="1631" y="1750"/>
                    <a:pt x="703" y="2322"/>
                  </a:cubicBezTo>
                  <a:cubicBezTo>
                    <a:pt x="0" y="2739"/>
                    <a:pt x="215" y="3215"/>
                    <a:pt x="417" y="4013"/>
                  </a:cubicBezTo>
                  <a:cubicBezTo>
                    <a:pt x="601" y="4737"/>
                    <a:pt x="1305" y="5304"/>
                    <a:pt x="2030" y="5304"/>
                  </a:cubicBezTo>
                  <a:cubicBezTo>
                    <a:pt x="2104" y="5304"/>
                    <a:pt x="2177" y="5299"/>
                    <a:pt x="2251" y="5287"/>
                  </a:cubicBezTo>
                  <a:cubicBezTo>
                    <a:pt x="2703" y="5203"/>
                    <a:pt x="3072" y="4941"/>
                    <a:pt x="3429" y="4656"/>
                  </a:cubicBezTo>
                  <a:cubicBezTo>
                    <a:pt x="4227" y="4013"/>
                    <a:pt x="4906" y="3346"/>
                    <a:pt x="5537" y="2548"/>
                  </a:cubicBezTo>
                  <a:lnTo>
                    <a:pt x="5537" y="2548"/>
                  </a:lnTo>
                  <a:cubicBezTo>
                    <a:pt x="5415" y="2594"/>
                    <a:pt x="5284" y="2614"/>
                    <a:pt x="5151" y="2614"/>
                  </a:cubicBezTo>
                  <a:cubicBezTo>
                    <a:pt x="4868" y="2614"/>
                    <a:pt x="4573" y="2523"/>
                    <a:pt x="4322" y="2393"/>
                  </a:cubicBezTo>
                  <a:cubicBezTo>
                    <a:pt x="3429" y="1929"/>
                    <a:pt x="2941" y="1000"/>
                    <a:pt x="2894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8" name="CustomShape 124"/>
            <p:cNvSpPr/>
            <p:nvPr/>
          </p:nvSpPr>
          <p:spPr>
            <a:xfrm>
              <a:off x="4957560" y="2808720"/>
              <a:ext cx="93240" cy="123120"/>
            </a:xfrm>
            <a:custGeom>
              <a:avLst/>
              <a:gdLst/>
              <a:ahLst/>
              <a:cxnLst/>
              <a:rect l="l" t="t" r="r" b="b"/>
              <a:pathLst>
                <a:path w="3906" h="5161">
                  <a:moveTo>
                    <a:pt x="1799" y="1"/>
                  </a:moveTo>
                  <a:cubicBezTo>
                    <a:pt x="1763" y="1"/>
                    <a:pt x="1727" y="2"/>
                    <a:pt x="1691" y="5"/>
                  </a:cubicBezTo>
                  <a:cubicBezTo>
                    <a:pt x="882" y="41"/>
                    <a:pt x="239" y="779"/>
                    <a:pt x="120" y="1565"/>
                  </a:cubicBezTo>
                  <a:cubicBezTo>
                    <a:pt x="1" y="2351"/>
                    <a:pt x="322" y="3160"/>
                    <a:pt x="798" y="3791"/>
                  </a:cubicBezTo>
                  <a:cubicBezTo>
                    <a:pt x="1239" y="4375"/>
                    <a:pt x="1810" y="4851"/>
                    <a:pt x="2477" y="5160"/>
                  </a:cubicBezTo>
                  <a:lnTo>
                    <a:pt x="3906" y="1410"/>
                  </a:lnTo>
                  <a:cubicBezTo>
                    <a:pt x="3608" y="1077"/>
                    <a:pt x="3322" y="719"/>
                    <a:pt x="2953" y="434"/>
                  </a:cubicBezTo>
                  <a:cubicBezTo>
                    <a:pt x="2614" y="182"/>
                    <a:pt x="2205" y="1"/>
                    <a:pt x="1799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9" name="CustomShape 125"/>
            <p:cNvSpPr/>
            <p:nvPr/>
          </p:nvSpPr>
          <p:spPr>
            <a:xfrm>
              <a:off x="4911840" y="2441160"/>
              <a:ext cx="378720" cy="281520"/>
            </a:xfrm>
            <a:custGeom>
              <a:avLst/>
              <a:gdLst/>
              <a:ahLst/>
              <a:cxnLst/>
              <a:rect l="l" t="t" r="r" b="b"/>
              <a:pathLst>
                <a:path w="15836" h="11754">
                  <a:moveTo>
                    <a:pt x="7252" y="1"/>
                  </a:moveTo>
                  <a:cubicBezTo>
                    <a:pt x="5782" y="1"/>
                    <a:pt x="4304" y="497"/>
                    <a:pt x="3168" y="1443"/>
                  </a:cubicBezTo>
                  <a:cubicBezTo>
                    <a:pt x="3037" y="1002"/>
                    <a:pt x="3334" y="466"/>
                    <a:pt x="3799" y="347"/>
                  </a:cubicBezTo>
                  <a:lnTo>
                    <a:pt x="3799" y="347"/>
                  </a:lnTo>
                  <a:cubicBezTo>
                    <a:pt x="2787" y="371"/>
                    <a:pt x="1799" y="800"/>
                    <a:pt x="1096" y="1538"/>
                  </a:cubicBezTo>
                  <a:cubicBezTo>
                    <a:pt x="406" y="2264"/>
                    <a:pt x="1" y="3264"/>
                    <a:pt x="13" y="4276"/>
                  </a:cubicBezTo>
                  <a:cubicBezTo>
                    <a:pt x="36" y="4848"/>
                    <a:pt x="167" y="5431"/>
                    <a:pt x="477" y="5907"/>
                  </a:cubicBezTo>
                  <a:cubicBezTo>
                    <a:pt x="513" y="5943"/>
                    <a:pt x="525" y="5979"/>
                    <a:pt x="548" y="6015"/>
                  </a:cubicBezTo>
                  <a:cubicBezTo>
                    <a:pt x="936" y="6518"/>
                    <a:pt x="1535" y="6780"/>
                    <a:pt x="2142" y="6780"/>
                  </a:cubicBezTo>
                  <a:cubicBezTo>
                    <a:pt x="2468" y="6780"/>
                    <a:pt x="2797" y="6704"/>
                    <a:pt x="3096" y="6550"/>
                  </a:cubicBezTo>
                  <a:cubicBezTo>
                    <a:pt x="4120" y="6015"/>
                    <a:pt x="4989" y="5526"/>
                    <a:pt x="6263" y="5264"/>
                  </a:cubicBezTo>
                  <a:cubicBezTo>
                    <a:pt x="6867" y="5145"/>
                    <a:pt x="7488" y="5078"/>
                    <a:pt x="8106" y="5078"/>
                  </a:cubicBezTo>
                  <a:cubicBezTo>
                    <a:pt x="9216" y="5078"/>
                    <a:pt x="10316" y="5296"/>
                    <a:pt x="11288" y="5824"/>
                  </a:cubicBezTo>
                  <a:cubicBezTo>
                    <a:pt x="11562" y="5967"/>
                    <a:pt x="11836" y="6145"/>
                    <a:pt x="12002" y="6419"/>
                  </a:cubicBezTo>
                  <a:cubicBezTo>
                    <a:pt x="12157" y="6681"/>
                    <a:pt x="12193" y="7050"/>
                    <a:pt x="12002" y="7312"/>
                  </a:cubicBezTo>
                  <a:cubicBezTo>
                    <a:pt x="13217" y="8503"/>
                    <a:pt x="14050" y="10063"/>
                    <a:pt x="14086" y="11753"/>
                  </a:cubicBezTo>
                  <a:cubicBezTo>
                    <a:pt x="15253" y="10777"/>
                    <a:pt x="15836" y="9122"/>
                    <a:pt x="15526" y="7622"/>
                  </a:cubicBezTo>
                  <a:cubicBezTo>
                    <a:pt x="15360" y="6788"/>
                    <a:pt x="14824" y="6015"/>
                    <a:pt x="14002" y="5860"/>
                  </a:cubicBezTo>
                  <a:cubicBezTo>
                    <a:pt x="13955" y="4550"/>
                    <a:pt x="13109" y="3383"/>
                    <a:pt x="12062" y="2609"/>
                  </a:cubicBezTo>
                  <a:cubicBezTo>
                    <a:pt x="11002" y="1835"/>
                    <a:pt x="9728" y="1383"/>
                    <a:pt x="8502" y="966"/>
                  </a:cubicBezTo>
                  <a:cubicBezTo>
                    <a:pt x="8737" y="656"/>
                    <a:pt x="9136" y="471"/>
                    <a:pt x="9525" y="471"/>
                  </a:cubicBezTo>
                  <a:cubicBezTo>
                    <a:pt x="9569" y="471"/>
                    <a:pt x="9613" y="473"/>
                    <a:pt x="9657" y="478"/>
                  </a:cubicBezTo>
                  <a:cubicBezTo>
                    <a:pt x="8899" y="157"/>
                    <a:pt x="8077" y="1"/>
                    <a:pt x="725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0" name="CustomShape 126"/>
            <p:cNvSpPr/>
            <p:nvPr/>
          </p:nvSpPr>
          <p:spPr>
            <a:xfrm>
              <a:off x="5247360" y="2712960"/>
              <a:ext cx="36000" cy="31320"/>
            </a:xfrm>
            <a:custGeom>
              <a:avLst/>
              <a:gdLst/>
              <a:ahLst/>
              <a:cxnLst/>
              <a:rect l="l" t="t" r="r" b="b"/>
              <a:pathLst>
                <a:path w="1513" h="1324">
                  <a:moveTo>
                    <a:pt x="796" y="1"/>
                  </a:moveTo>
                  <a:cubicBezTo>
                    <a:pt x="614" y="1"/>
                    <a:pt x="433" y="70"/>
                    <a:pt x="310" y="199"/>
                  </a:cubicBezTo>
                  <a:lnTo>
                    <a:pt x="0" y="1044"/>
                  </a:lnTo>
                  <a:cubicBezTo>
                    <a:pt x="179" y="1175"/>
                    <a:pt x="381" y="1282"/>
                    <a:pt x="596" y="1318"/>
                  </a:cubicBezTo>
                  <a:cubicBezTo>
                    <a:pt x="628" y="1321"/>
                    <a:pt x="661" y="1323"/>
                    <a:pt x="693" y="1323"/>
                  </a:cubicBezTo>
                  <a:cubicBezTo>
                    <a:pt x="888" y="1323"/>
                    <a:pt x="1084" y="1262"/>
                    <a:pt x="1227" y="1139"/>
                  </a:cubicBezTo>
                  <a:cubicBezTo>
                    <a:pt x="1477" y="901"/>
                    <a:pt x="1512" y="437"/>
                    <a:pt x="1262" y="187"/>
                  </a:cubicBezTo>
                  <a:cubicBezTo>
                    <a:pt x="1136" y="61"/>
                    <a:pt x="965" y="1"/>
                    <a:pt x="796" y="1"/>
                  </a:cubicBezTo>
                  <a:close/>
                </a:path>
              </a:pathLst>
            </a:custGeom>
            <a:solidFill>
              <a:srgbClr val="82454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1" name="CustomShape 127"/>
            <p:cNvSpPr/>
            <p:nvPr/>
          </p:nvSpPr>
          <p:spPr>
            <a:xfrm>
              <a:off x="5144040" y="2825640"/>
              <a:ext cx="42480" cy="106920"/>
            </a:xfrm>
            <a:custGeom>
              <a:avLst/>
              <a:gdLst/>
              <a:ahLst/>
              <a:cxnLst/>
              <a:rect l="l" t="t" r="r" b="b"/>
              <a:pathLst>
                <a:path w="1793" h="4471">
                  <a:moveTo>
                    <a:pt x="1416" y="0"/>
                  </a:moveTo>
                  <a:cubicBezTo>
                    <a:pt x="1374" y="0"/>
                    <a:pt x="1328" y="29"/>
                    <a:pt x="1328" y="70"/>
                  </a:cubicBezTo>
                  <a:cubicBezTo>
                    <a:pt x="1256" y="808"/>
                    <a:pt x="1245" y="1558"/>
                    <a:pt x="1018" y="2272"/>
                  </a:cubicBezTo>
                  <a:cubicBezTo>
                    <a:pt x="792" y="2999"/>
                    <a:pt x="423" y="3606"/>
                    <a:pt x="54" y="4261"/>
                  </a:cubicBezTo>
                  <a:cubicBezTo>
                    <a:pt x="0" y="4359"/>
                    <a:pt x="87" y="4470"/>
                    <a:pt x="184" y="4470"/>
                  </a:cubicBezTo>
                  <a:cubicBezTo>
                    <a:pt x="216" y="4470"/>
                    <a:pt x="250" y="4457"/>
                    <a:pt x="280" y="4427"/>
                  </a:cubicBezTo>
                  <a:cubicBezTo>
                    <a:pt x="1245" y="3332"/>
                    <a:pt x="1792" y="1510"/>
                    <a:pt x="1483" y="58"/>
                  </a:cubicBezTo>
                  <a:cubicBezTo>
                    <a:pt x="1478" y="17"/>
                    <a:pt x="1448" y="0"/>
                    <a:pt x="141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2" name="CustomShape 128"/>
            <p:cNvSpPr/>
            <p:nvPr/>
          </p:nvSpPr>
          <p:spPr>
            <a:xfrm>
              <a:off x="5050440" y="2863800"/>
              <a:ext cx="38880" cy="92160"/>
            </a:xfrm>
            <a:custGeom>
              <a:avLst/>
              <a:gdLst/>
              <a:ahLst/>
              <a:cxnLst/>
              <a:rect l="l" t="t" r="r" b="b"/>
              <a:pathLst>
                <a:path w="1643" h="3872">
                  <a:moveTo>
                    <a:pt x="182" y="0"/>
                  </a:moveTo>
                  <a:cubicBezTo>
                    <a:pt x="169" y="0"/>
                    <a:pt x="155" y="10"/>
                    <a:pt x="155" y="23"/>
                  </a:cubicBezTo>
                  <a:cubicBezTo>
                    <a:pt x="0" y="1225"/>
                    <a:pt x="536" y="3011"/>
                    <a:pt x="1465" y="3845"/>
                  </a:cubicBezTo>
                  <a:cubicBezTo>
                    <a:pt x="1483" y="3863"/>
                    <a:pt x="1505" y="3871"/>
                    <a:pt x="1526" y="3871"/>
                  </a:cubicBezTo>
                  <a:cubicBezTo>
                    <a:pt x="1587" y="3871"/>
                    <a:pt x="1643" y="3805"/>
                    <a:pt x="1607" y="3726"/>
                  </a:cubicBezTo>
                  <a:cubicBezTo>
                    <a:pt x="1334" y="3071"/>
                    <a:pt x="917" y="2523"/>
                    <a:pt x="655" y="1844"/>
                  </a:cubicBezTo>
                  <a:cubicBezTo>
                    <a:pt x="441" y="1249"/>
                    <a:pt x="357" y="630"/>
                    <a:pt x="203" y="23"/>
                  </a:cubicBezTo>
                  <a:cubicBezTo>
                    <a:pt x="203" y="7"/>
                    <a:pt x="193" y="0"/>
                    <a:pt x="182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3" name="CustomShape 129"/>
            <p:cNvSpPr/>
            <p:nvPr/>
          </p:nvSpPr>
          <p:spPr>
            <a:xfrm>
              <a:off x="5036760" y="2899440"/>
              <a:ext cx="15840" cy="56520"/>
            </a:xfrm>
            <a:custGeom>
              <a:avLst/>
              <a:gdLst/>
              <a:ahLst/>
              <a:cxnLst/>
              <a:rect l="l" t="t" r="r" b="b"/>
              <a:pathLst>
                <a:path w="680" h="2376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08" y="807"/>
                    <a:pt x="263" y="1605"/>
                    <a:pt x="560" y="2343"/>
                  </a:cubicBezTo>
                  <a:cubicBezTo>
                    <a:pt x="566" y="2364"/>
                    <a:pt x="590" y="2376"/>
                    <a:pt x="616" y="2376"/>
                  </a:cubicBezTo>
                  <a:cubicBezTo>
                    <a:pt x="647" y="2376"/>
                    <a:pt x="679" y="2358"/>
                    <a:pt x="679" y="2319"/>
                  </a:cubicBezTo>
                  <a:cubicBezTo>
                    <a:pt x="572" y="1533"/>
                    <a:pt x="310" y="759"/>
                    <a:pt x="24" y="9"/>
                  </a:cubicBezTo>
                  <a:cubicBezTo>
                    <a:pt x="24" y="3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4" name="CustomShape 130"/>
            <p:cNvSpPr/>
            <p:nvPr/>
          </p:nvSpPr>
          <p:spPr>
            <a:xfrm>
              <a:off x="4993560" y="2872800"/>
              <a:ext cx="38880" cy="254520"/>
            </a:xfrm>
            <a:custGeom>
              <a:avLst/>
              <a:gdLst/>
              <a:ahLst/>
              <a:cxnLst/>
              <a:rect l="l" t="t" r="r" b="b"/>
              <a:pathLst>
                <a:path w="1641" h="10634">
                  <a:moveTo>
                    <a:pt x="1104" y="1"/>
                  </a:moveTo>
                  <a:cubicBezTo>
                    <a:pt x="1100" y="1"/>
                    <a:pt x="1096" y="3"/>
                    <a:pt x="1096" y="11"/>
                  </a:cubicBezTo>
                  <a:cubicBezTo>
                    <a:pt x="179" y="1535"/>
                    <a:pt x="1" y="3583"/>
                    <a:pt x="72" y="5333"/>
                  </a:cubicBezTo>
                  <a:cubicBezTo>
                    <a:pt x="144" y="7059"/>
                    <a:pt x="453" y="9155"/>
                    <a:pt x="1465" y="10607"/>
                  </a:cubicBezTo>
                  <a:cubicBezTo>
                    <a:pt x="1484" y="10626"/>
                    <a:pt x="1508" y="10634"/>
                    <a:pt x="1532" y="10634"/>
                  </a:cubicBezTo>
                  <a:cubicBezTo>
                    <a:pt x="1586" y="10634"/>
                    <a:pt x="1640" y="10593"/>
                    <a:pt x="1632" y="10536"/>
                  </a:cubicBezTo>
                  <a:cubicBezTo>
                    <a:pt x="1406" y="9738"/>
                    <a:pt x="1072" y="8988"/>
                    <a:pt x="858" y="8190"/>
                  </a:cubicBezTo>
                  <a:cubicBezTo>
                    <a:pt x="620" y="7262"/>
                    <a:pt x="477" y="6297"/>
                    <a:pt x="429" y="5333"/>
                  </a:cubicBezTo>
                  <a:cubicBezTo>
                    <a:pt x="358" y="3487"/>
                    <a:pt x="810" y="1809"/>
                    <a:pt x="1132" y="23"/>
                  </a:cubicBezTo>
                  <a:cubicBezTo>
                    <a:pt x="1132" y="14"/>
                    <a:pt x="1115" y="1"/>
                    <a:pt x="110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5" name="CustomShape 131"/>
            <p:cNvSpPr/>
            <p:nvPr/>
          </p:nvSpPr>
          <p:spPr>
            <a:xfrm>
              <a:off x="5096520" y="3043080"/>
              <a:ext cx="167040" cy="117000"/>
            </a:xfrm>
            <a:custGeom>
              <a:avLst/>
              <a:gdLst/>
              <a:ahLst/>
              <a:cxnLst/>
              <a:rect l="l" t="t" r="r" b="b"/>
              <a:pathLst>
                <a:path w="6998" h="4908">
                  <a:moveTo>
                    <a:pt x="6876" y="0"/>
                  </a:moveTo>
                  <a:cubicBezTo>
                    <a:pt x="6858" y="0"/>
                    <a:pt x="6841" y="7"/>
                    <a:pt x="6827" y="24"/>
                  </a:cubicBezTo>
                  <a:cubicBezTo>
                    <a:pt x="4982" y="2274"/>
                    <a:pt x="2720" y="3596"/>
                    <a:pt x="100" y="4727"/>
                  </a:cubicBezTo>
                  <a:cubicBezTo>
                    <a:pt x="1" y="4771"/>
                    <a:pt x="66" y="4908"/>
                    <a:pt x="161" y="4908"/>
                  </a:cubicBezTo>
                  <a:cubicBezTo>
                    <a:pt x="169" y="4908"/>
                    <a:pt x="176" y="4907"/>
                    <a:pt x="184" y="4905"/>
                  </a:cubicBezTo>
                  <a:cubicBezTo>
                    <a:pt x="2898" y="4298"/>
                    <a:pt x="5339" y="2334"/>
                    <a:pt x="6970" y="131"/>
                  </a:cubicBezTo>
                  <a:cubicBezTo>
                    <a:pt x="6998" y="76"/>
                    <a:pt x="6934" y="0"/>
                    <a:pt x="687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6" name="CustomShape 132"/>
            <p:cNvSpPr/>
            <p:nvPr/>
          </p:nvSpPr>
          <p:spPr>
            <a:xfrm>
              <a:off x="5273640" y="3160800"/>
              <a:ext cx="28440" cy="44640"/>
            </a:xfrm>
            <a:custGeom>
              <a:avLst/>
              <a:gdLst/>
              <a:ahLst/>
              <a:cxnLst/>
              <a:rect l="l" t="t" r="r" b="b"/>
              <a:pathLst>
                <a:path w="1211" h="1901">
                  <a:moveTo>
                    <a:pt x="1092" y="1"/>
                  </a:moveTo>
                  <a:cubicBezTo>
                    <a:pt x="1069" y="1"/>
                    <a:pt x="1047" y="10"/>
                    <a:pt x="1030" y="30"/>
                  </a:cubicBezTo>
                  <a:cubicBezTo>
                    <a:pt x="613" y="542"/>
                    <a:pt x="268" y="1209"/>
                    <a:pt x="18" y="1816"/>
                  </a:cubicBezTo>
                  <a:cubicBezTo>
                    <a:pt x="1" y="1858"/>
                    <a:pt x="43" y="1900"/>
                    <a:pt x="83" y="1900"/>
                  </a:cubicBezTo>
                  <a:cubicBezTo>
                    <a:pt x="99" y="1900"/>
                    <a:pt x="114" y="1893"/>
                    <a:pt x="125" y="1875"/>
                  </a:cubicBezTo>
                  <a:cubicBezTo>
                    <a:pt x="530" y="1352"/>
                    <a:pt x="946" y="732"/>
                    <a:pt x="1184" y="125"/>
                  </a:cubicBezTo>
                  <a:cubicBezTo>
                    <a:pt x="1210" y="57"/>
                    <a:pt x="1150" y="1"/>
                    <a:pt x="1092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7" name="CustomShape 133"/>
            <p:cNvSpPr/>
            <p:nvPr/>
          </p:nvSpPr>
          <p:spPr>
            <a:xfrm>
              <a:off x="5301720" y="3166920"/>
              <a:ext cx="22680" cy="19800"/>
            </a:xfrm>
            <a:custGeom>
              <a:avLst/>
              <a:gdLst/>
              <a:ahLst/>
              <a:cxnLst/>
              <a:rect l="l" t="t" r="r" b="b"/>
              <a:pathLst>
                <a:path w="938" h="843">
                  <a:moveTo>
                    <a:pt x="829" y="1"/>
                  </a:moveTo>
                  <a:cubicBezTo>
                    <a:pt x="819" y="1"/>
                    <a:pt x="809" y="2"/>
                    <a:pt x="800" y="6"/>
                  </a:cubicBezTo>
                  <a:cubicBezTo>
                    <a:pt x="657" y="78"/>
                    <a:pt x="526" y="197"/>
                    <a:pt x="419" y="304"/>
                  </a:cubicBezTo>
                  <a:cubicBezTo>
                    <a:pt x="288" y="423"/>
                    <a:pt x="169" y="542"/>
                    <a:pt x="50" y="673"/>
                  </a:cubicBezTo>
                  <a:cubicBezTo>
                    <a:pt x="1" y="742"/>
                    <a:pt x="49" y="843"/>
                    <a:pt x="107" y="843"/>
                  </a:cubicBezTo>
                  <a:cubicBezTo>
                    <a:pt x="120" y="843"/>
                    <a:pt x="133" y="838"/>
                    <a:pt x="145" y="828"/>
                  </a:cubicBezTo>
                  <a:cubicBezTo>
                    <a:pt x="419" y="637"/>
                    <a:pt x="729" y="375"/>
                    <a:pt x="907" y="101"/>
                  </a:cubicBezTo>
                  <a:cubicBezTo>
                    <a:pt x="937" y="51"/>
                    <a:pt x="883" y="1"/>
                    <a:pt x="829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8" name="CustomShape 134"/>
            <p:cNvSpPr/>
            <p:nvPr/>
          </p:nvSpPr>
          <p:spPr>
            <a:xfrm>
              <a:off x="5122800" y="3212280"/>
              <a:ext cx="76320" cy="12240"/>
            </a:xfrm>
            <a:custGeom>
              <a:avLst/>
              <a:gdLst/>
              <a:ahLst/>
              <a:cxnLst/>
              <a:rect l="l" t="t" r="r" b="b"/>
              <a:pathLst>
                <a:path w="3204" h="528">
                  <a:moveTo>
                    <a:pt x="96" y="0"/>
                  </a:moveTo>
                  <a:cubicBezTo>
                    <a:pt x="36" y="0"/>
                    <a:pt x="0" y="96"/>
                    <a:pt x="72" y="119"/>
                  </a:cubicBezTo>
                  <a:cubicBezTo>
                    <a:pt x="596" y="238"/>
                    <a:pt x="1120" y="310"/>
                    <a:pt x="1655" y="381"/>
                  </a:cubicBezTo>
                  <a:cubicBezTo>
                    <a:pt x="2037" y="430"/>
                    <a:pt x="2427" y="527"/>
                    <a:pt x="2805" y="527"/>
                  </a:cubicBezTo>
                  <a:cubicBezTo>
                    <a:pt x="2886" y="527"/>
                    <a:pt x="2968" y="523"/>
                    <a:pt x="3048" y="512"/>
                  </a:cubicBezTo>
                  <a:cubicBezTo>
                    <a:pt x="3167" y="500"/>
                    <a:pt x="3203" y="369"/>
                    <a:pt x="3084" y="322"/>
                  </a:cubicBezTo>
                  <a:cubicBezTo>
                    <a:pt x="2655" y="155"/>
                    <a:pt x="2143" y="155"/>
                    <a:pt x="1679" y="119"/>
                  </a:cubicBezTo>
                  <a:cubicBezTo>
                    <a:pt x="1143" y="60"/>
                    <a:pt x="631" y="12"/>
                    <a:pt x="96" y="0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9" name="CustomShape 135"/>
            <p:cNvSpPr/>
            <p:nvPr/>
          </p:nvSpPr>
          <p:spPr>
            <a:xfrm>
              <a:off x="5151960" y="3232080"/>
              <a:ext cx="19080" cy="4680"/>
            </a:xfrm>
            <a:custGeom>
              <a:avLst/>
              <a:gdLst/>
              <a:ahLst/>
              <a:cxnLst/>
              <a:rect l="l" t="t" r="r" b="b"/>
              <a:pathLst>
                <a:path w="799" h="214">
                  <a:moveTo>
                    <a:pt x="554" y="1"/>
                  </a:moveTo>
                  <a:cubicBezTo>
                    <a:pt x="386" y="1"/>
                    <a:pt x="220" y="48"/>
                    <a:pt x="72" y="83"/>
                  </a:cubicBezTo>
                  <a:cubicBezTo>
                    <a:pt x="1" y="95"/>
                    <a:pt x="24" y="202"/>
                    <a:pt x="84" y="202"/>
                  </a:cubicBezTo>
                  <a:cubicBezTo>
                    <a:pt x="176" y="207"/>
                    <a:pt x="270" y="214"/>
                    <a:pt x="362" y="214"/>
                  </a:cubicBezTo>
                  <a:cubicBezTo>
                    <a:pt x="498" y="214"/>
                    <a:pt x="630" y="199"/>
                    <a:pt x="751" y="143"/>
                  </a:cubicBezTo>
                  <a:cubicBezTo>
                    <a:pt x="798" y="131"/>
                    <a:pt x="786" y="35"/>
                    <a:pt x="739" y="24"/>
                  </a:cubicBezTo>
                  <a:cubicBezTo>
                    <a:pt x="678" y="7"/>
                    <a:pt x="616" y="1"/>
                    <a:pt x="554" y="1"/>
                  </a:cubicBezTo>
                  <a:close/>
                </a:path>
              </a:pathLst>
            </a:custGeom>
            <a:solidFill>
              <a:srgbClr val="0727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300" name="Group 136"/>
          <p:cNvGrpSpPr/>
          <p:nvPr/>
        </p:nvGrpSpPr>
        <p:grpSpPr>
          <a:xfrm>
            <a:off x="8430120" y="798120"/>
            <a:ext cx="354240" cy="354240"/>
            <a:chOff x="8430120" y="798120"/>
            <a:chExt cx="354240" cy="354240"/>
          </a:xfrm>
        </p:grpSpPr>
        <p:sp>
          <p:nvSpPr>
            <p:cNvPr id="2301" name="CustomShape 137"/>
            <p:cNvSpPr/>
            <p:nvPr/>
          </p:nvSpPr>
          <p:spPr>
            <a:xfrm>
              <a:off x="8430120" y="798120"/>
              <a:ext cx="354240" cy="354240"/>
            </a:xfrm>
            <a:custGeom>
              <a:avLst/>
              <a:gdLst/>
              <a:ahLst/>
              <a:cxnLst/>
              <a:rect l="l" t="t" r="r" b="b"/>
              <a:pathLst>
                <a:path w="33192" h="33191">
                  <a:moveTo>
                    <a:pt x="16612" y="1"/>
                  </a:moveTo>
                  <a:cubicBezTo>
                    <a:pt x="7426" y="1"/>
                    <a:pt x="1" y="7458"/>
                    <a:pt x="1" y="16612"/>
                  </a:cubicBezTo>
                  <a:cubicBezTo>
                    <a:pt x="1" y="25766"/>
                    <a:pt x="7426" y="33191"/>
                    <a:pt x="16612" y="33191"/>
                  </a:cubicBezTo>
                  <a:cubicBezTo>
                    <a:pt x="25766" y="33191"/>
                    <a:pt x="33191" y="25766"/>
                    <a:pt x="33191" y="16612"/>
                  </a:cubicBezTo>
                  <a:cubicBezTo>
                    <a:pt x="33191" y="7458"/>
                    <a:pt x="25766" y="1"/>
                    <a:pt x="16612" y="1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2" name="CustomShape 138"/>
            <p:cNvSpPr/>
            <p:nvPr/>
          </p:nvSpPr>
          <p:spPr>
            <a:xfrm>
              <a:off x="8537400" y="1110600"/>
              <a:ext cx="88200" cy="23400"/>
            </a:xfrm>
            <a:custGeom>
              <a:avLst/>
              <a:gdLst/>
              <a:ahLst/>
              <a:cxnLst/>
              <a:rect l="l" t="t" r="r" b="b"/>
              <a:pathLst>
                <a:path w="8280" h="2234">
                  <a:moveTo>
                    <a:pt x="779" y="0"/>
                  </a:moveTo>
                  <a:cubicBezTo>
                    <a:pt x="195" y="0"/>
                    <a:pt x="0" y="962"/>
                    <a:pt x="664" y="1221"/>
                  </a:cubicBezTo>
                  <a:cubicBezTo>
                    <a:pt x="2450" y="1878"/>
                    <a:pt x="4344" y="2233"/>
                    <a:pt x="6257" y="2233"/>
                  </a:cubicBezTo>
                  <a:cubicBezTo>
                    <a:pt x="6675" y="2233"/>
                    <a:pt x="7094" y="2216"/>
                    <a:pt x="7513" y="2182"/>
                  </a:cubicBezTo>
                  <a:cubicBezTo>
                    <a:pt x="8230" y="2119"/>
                    <a:pt x="8279" y="995"/>
                    <a:pt x="7572" y="995"/>
                  </a:cubicBezTo>
                  <a:cubicBezTo>
                    <a:pt x="7553" y="995"/>
                    <a:pt x="7533" y="996"/>
                    <a:pt x="7513" y="997"/>
                  </a:cubicBezTo>
                  <a:cubicBezTo>
                    <a:pt x="7140" y="1024"/>
                    <a:pt x="6766" y="1037"/>
                    <a:pt x="6394" y="1037"/>
                  </a:cubicBezTo>
                  <a:cubicBezTo>
                    <a:pt x="4531" y="1037"/>
                    <a:pt x="2691" y="704"/>
                    <a:pt x="984" y="37"/>
                  </a:cubicBezTo>
                  <a:cubicBezTo>
                    <a:pt x="911" y="12"/>
                    <a:pt x="843" y="0"/>
                    <a:pt x="779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3" name="CustomShape 139"/>
            <p:cNvSpPr/>
            <p:nvPr/>
          </p:nvSpPr>
          <p:spPr>
            <a:xfrm>
              <a:off x="8636400" y="1117800"/>
              <a:ext cx="24480" cy="14040"/>
            </a:xfrm>
            <a:custGeom>
              <a:avLst/>
              <a:gdLst/>
              <a:ahLst/>
              <a:cxnLst/>
              <a:rect l="l" t="t" r="r" b="b"/>
              <a:pathLst>
                <a:path w="2312" h="1347">
                  <a:moveTo>
                    <a:pt x="1478" y="0"/>
                  </a:moveTo>
                  <a:cubicBezTo>
                    <a:pt x="1426" y="0"/>
                    <a:pt x="1370" y="7"/>
                    <a:pt x="1313" y="22"/>
                  </a:cubicBezTo>
                  <a:lnTo>
                    <a:pt x="513" y="182"/>
                  </a:lnTo>
                  <a:cubicBezTo>
                    <a:pt x="193" y="278"/>
                    <a:pt x="1" y="598"/>
                    <a:pt x="97" y="919"/>
                  </a:cubicBezTo>
                  <a:cubicBezTo>
                    <a:pt x="180" y="1169"/>
                    <a:pt x="433" y="1347"/>
                    <a:pt x="708" y="1347"/>
                  </a:cubicBezTo>
                  <a:cubicBezTo>
                    <a:pt x="749" y="1347"/>
                    <a:pt x="791" y="1343"/>
                    <a:pt x="833" y="1335"/>
                  </a:cubicBezTo>
                  <a:lnTo>
                    <a:pt x="1633" y="1175"/>
                  </a:lnTo>
                  <a:cubicBezTo>
                    <a:pt x="2311" y="968"/>
                    <a:pt x="2093" y="0"/>
                    <a:pt x="1478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4" name="CustomShape 140"/>
            <p:cNvSpPr/>
            <p:nvPr/>
          </p:nvSpPr>
          <p:spPr>
            <a:xfrm>
              <a:off x="8626320" y="821880"/>
              <a:ext cx="70560" cy="25200"/>
            </a:xfrm>
            <a:custGeom>
              <a:avLst/>
              <a:gdLst/>
              <a:ahLst/>
              <a:cxnLst/>
              <a:rect l="l" t="t" r="r" b="b"/>
              <a:pathLst>
                <a:path w="6639" h="2394">
                  <a:moveTo>
                    <a:pt x="1422" y="1"/>
                  </a:moveTo>
                  <a:cubicBezTo>
                    <a:pt x="1205" y="1"/>
                    <a:pt x="987" y="8"/>
                    <a:pt x="768" y="23"/>
                  </a:cubicBezTo>
                  <a:cubicBezTo>
                    <a:pt x="11" y="86"/>
                    <a:pt x="0" y="1240"/>
                    <a:pt x="738" y="1240"/>
                  </a:cubicBezTo>
                  <a:cubicBezTo>
                    <a:pt x="748" y="1240"/>
                    <a:pt x="758" y="1240"/>
                    <a:pt x="768" y="1239"/>
                  </a:cubicBezTo>
                  <a:cubicBezTo>
                    <a:pt x="1012" y="1216"/>
                    <a:pt x="1255" y="1204"/>
                    <a:pt x="1497" y="1204"/>
                  </a:cubicBezTo>
                  <a:cubicBezTo>
                    <a:pt x="2882" y="1204"/>
                    <a:pt x="4243" y="1587"/>
                    <a:pt x="5441" y="2296"/>
                  </a:cubicBezTo>
                  <a:cubicBezTo>
                    <a:pt x="5556" y="2364"/>
                    <a:pt x="5669" y="2393"/>
                    <a:pt x="5774" y="2393"/>
                  </a:cubicBezTo>
                  <a:cubicBezTo>
                    <a:pt x="6309" y="2393"/>
                    <a:pt x="6639" y="1619"/>
                    <a:pt x="6049" y="1271"/>
                  </a:cubicBezTo>
                  <a:cubicBezTo>
                    <a:pt x="4637" y="424"/>
                    <a:pt x="3051" y="1"/>
                    <a:pt x="1422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305" name="Group 141"/>
          <p:cNvGrpSpPr/>
          <p:nvPr/>
        </p:nvGrpSpPr>
        <p:grpSpPr>
          <a:xfrm>
            <a:off x="8105040" y="243720"/>
            <a:ext cx="210600" cy="210600"/>
            <a:chOff x="8105040" y="243720"/>
            <a:chExt cx="210600" cy="210600"/>
          </a:xfrm>
        </p:grpSpPr>
        <p:sp>
          <p:nvSpPr>
            <p:cNvPr id="2306" name="CustomShape 142"/>
            <p:cNvSpPr/>
            <p:nvPr/>
          </p:nvSpPr>
          <p:spPr>
            <a:xfrm>
              <a:off x="8105040" y="24372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E3637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7" name="CustomShape 143"/>
            <p:cNvSpPr/>
            <p:nvPr/>
          </p:nvSpPr>
          <p:spPr>
            <a:xfrm>
              <a:off x="8177400" y="25884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8" name="CustomShape 144"/>
            <p:cNvSpPr/>
            <p:nvPr/>
          </p:nvSpPr>
          <p:spPr>
            <a:xfrm>
              <a:off x="8155800" y="41652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9" name="CustomShape 145"/>
            <p:cNvSpPr/>
            <p:nvPr/>
          </p:nvSpPr>
          <p:spPr>
            <a:xfrm>
              <a:off x="8224200" y="42552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310" name="Group 146"/>
          <p:cNvGrpSpPr/>
          <p:nvPr/>
        </p:nvGrpSpPr>
        <p:grpSpPr>
          <a:xfrm>
            <a:off x="797400" y="288000"/>
            <a:ext cx="210600" cy="210600"/>
            <a:chOff x="797400" y="288000"/>
            <a:chExt cx="210600" cy="210600"/>
          </a:xfrm>
        </p:grpSpPr>
        <p:sp>
          <p:nvSpPr>
            <p:cNvPr id="2311" name="CustomShape 147"/>
            <p:cNvSpPr/>
            <p:nvPr/>
          </p:nvSpPr>
          <p:spPr>
            <a:xfrm>
              <a:off x="797400" y="288000"/>
              <a:ext cx="210600" cy="21060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84C7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2" name="CustomShape 148"/>
            <p:cNvSpPr/>
            <p:nvPr/>
          </p:nvSpPr>
          <p:spPr>
            <a:xfrm>
              <a:off x="869400" y="303120"/>
              <a:ext cx="61200" cy="118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3" name="CustomShape 149"/>
            <p:cNvSpPr/>
            <p:nvPr/>
          </p:nvSpPr>
          <p:spPr>
            <a:xfrm>
              <a:off x="847800" y="460440"/>
              <a:ext cx="59400" cy="2016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4" name="CustomShape 150"/>
            <p:cNvSpPr/>
            <p:nvPr/>
          </p:nvSpPr>
          <p:spPr>
            <a:xfrm>
              <a:off x="916200" y="469440"/>
              <a:ext cx="23400" cy="936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315" name="Group 151"/>
          <p:cNvGrpSpPr/>
          <p:nvPr/>
        </p:nvGrpSpPr>
        <p:grpSpPr>
          <a:xfrm>
            <a:off x="295920" y="790920"/>
            <a:ext cx="136080" cy="145080"/>
            <a:chOff x="295920" y="790920"/>
            <a:chExt cx="136080" cy="145080"/>
          </a:xfrm>
        </p:grpSpPr>
        <p:sp>
          <p:nvSpPr>
            <p:cNvPr id="2316" name="CustomShape 152"/>
            <p:cNvSpPr/>
            <p:nvPr/>
          </p:nvSpPr>
          <p:spPr>
            <a:xfrm flipH="1">
              <a:off x="295920" y="790920"/>
              <a:ext cx="136080" cy="145080"/>
            </a:xfrm>
            <a:custGeom>
              <a:avLst/>
              <a:gdLst/>
              <a:ahLst/>
              <a:cxnLst/>
              <a:rect l="l" t="t" r="r" b="b"/>
              <a:pathLst>
                <a:path w="33191" h="33191">
                  <a:moveTo>
                    <a:pt x="16612" y="0"/>
                  </a:moveTo>
                  <a:cubicBezTo>
                    <a:pt x="7458" y="0"/>
                    <a:pt x="1" y="7425"/>
                    <a:pt x="1" y="16579"/>
                  </a:cubicBezTo>
                  <a:cubicBezTo>
                    <a:pt x="1" y="25765"/>
                    <a:pt x="7458" y="33190"/>
                    <a:pt x="16612" y="33190"/>
                  </a:cubicBezTo>
                  <a:cubicBezTo>
                    <a:pt x="25766" y="33190"/>
                    <a:pt x="33191" y="25765"/>
                    <a:pt x="33191" y="16579"/>
                  </a:cubicBezTo>
                  <a:cubicBezTo>
                    <a:pt x="33191" y="7425"/>
                    <a:pt x="25766" y="0"/>
                    <a:pt x="16612" y="0"/>
                  </a:cubicBezTo>
                  <a:close/>
                </a:path>
              </a:pathLst>
            </a:custGeom>
            <a:solidFill>
              <a:srgbClr val="F8C2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7" name="CustomShape 153"/>
            <p:cNvSpPr/>
            <p:nvPr/>
          </p:nvSpPr>
          <p:spPr>
            <a:xfrm flipH="1">
              <a:off x="345960" y="801000"/>
              <a:ext cx="39600" cy="8280"/>
            </a:xfrm>
            <a:custGeom>
              <a:avLst/>
              <a:gdLst/>
              <a:ahLst/>
              <a:cxnLst/>
              <a:rect l="l" t="t" r="r" b="b"/>
              <a:pathLst>
                <a:path w="9712" h="1943">
                  <a:moveTo>
                    <a:pt x="5540" y="1"/>
                  </a:moveTo>
                  <a:cubicBezTo>
                    <a:pt x="3894" y="1"/>
                    <a:pt x="2250" y="254"/>
                    <a:pt x="672" y="762"/>
                  </a:cubicBezTo>
                  <a:cubicBezTo>
                    <a:pt x="0" y="966"/>
                    <a:pt x="181" y="1943"/>
                    <a:pt x="777" y="1943"/>
                  </a:cubicBezTo>
                  <a:cubicBezTo>
                    <a:pt x="834" y="1943"/>
                    <a:pt x="895" y="1933"/>
                    <a:pt x="960" y="1914"/>
                  </a:cubicBezTo>
                  <a:cubicBezTo>
                    <a:pt x="2446" y="1438"/>
                    <a:pt x="3989" y="1199"/>
                    <a:pt x="5534" y="1199"/>
                  </a:cubicBezTo>
                  <a:cubicBezTo>
                    <a:pt x="6585" y="1199"/>
                    <a:pt x="7637" y="1309"/>
                    <a:pt x="8673" y="1530"/>
                  </a:cubicBezTo>
                  <a:cubicBezTo>
                    <a:pt x="8723" y="1540"/>
                    <a:pt x="8771" y="1545"/>
                    <a:pt x="8817" y="1545"/>
                  </a:cubicBezTo>
                  <a:cubicBezTo>
                    <a:pt x="9478" y="1545"/>
                    <a:pt x="9712" y="527"/>
                    <a:pt x="8994" y="378"/>
                  </a:cubicBezTo>
                  <a:cubicBezTo>
                    <a:pt x="7857" y="126"/>
                    <a:pt x="6698" y="1"/>
                    <a:pt x="5540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8" name="CustomShape 154"/>
            <p:cNvSpPr/>
            <p:nvPr/>
          </p:nvSpPr>
          <p:spPr>
            <a:xfrm flipH="1">
              <a:off x="360360" y="909720"/>
              <a:ext cx="38520" cy="14040"/>
            </a:xfrm>
            <a:custGeom>
              <a:avLst/>
              <a:gdLst/>
              <a:ahLst/>
              <a:cxnLst/>
              <a:rect l="l" t="t" r="r" b="b"/>
              <a:pathLst>
                <a:path w="9406" h="3254">
                  <a:moveTo>
                    <a:pt x="854" y="1"/>
                  </a:moveTo>
                  <a:cubicBezTo>
                    <a:pt x="348" y="1"/>
                    <a:pt x="1" y="761"/>
                    <a:pt x="540" y="1112"/>
                  </a:cubicBezTo>
                  <a:cubicBezTo>
                    <a:pt x="2691" y="2517"/>
                    <a:pt x="5202" y="3254"/>
                    <a:pt x="7750" y="3254"/>
                  </a:cubicBezTo>
                  <a:cubicBezTo>
                    <a:pt x="8045" y="3254"/>
                    <a:pt x="8342" y="3244"/>
                    <a:pt x="8638" y="3224"/>
                  </a:cubicBezTo>
                  <a:cubicBezTo>
                    <a:pt x="9396" y="3161"/>
                    <a:pt x="9406" y="2007"/>
                    <a:pt x="8668" y="2007"/>
                  </a:cubicBezTo>
                  <a:cubicBezTo>
                    <a:pt x="8658" y="2007"/>
                    <a:pt x="8648" y="2007"/>
                    <a:pt x="8638" y="2008"/>
                  </a:cubicBezTo>
                  <a:cubicBezTo>
                    <a:pt x="8344" y="2029"/>
                    <a:pt x="8051" y="2040"/>
                    <a:pt x="7757" y="2040"/>
                  </a:cubicBezTo>
                  <a:cubicBezTo>
                    <a:pt x="5425" y="2040"/>
                    <a:pt x="3110" y="1367"/>
                    <a:pt x="1148" y="87"/>
                  </a:cubicBezTo>
                  <a:cubicBezTo>
                    <a:pt x="1048" y="27"/>
                    <a:pt x="948" y="1"/>
                    <a:pt x="854" y="1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9" name="CustomShape 155"/>
            <p:cNvSpPr/>
            <p:nvPr/>
          </p:nvSpPr>
          <p:spPr>
            <a:xfrm flipH="1">
              <a:off x="339840" y="916200"/>
              <a:ext cx="15120" cy="6480"/>
            </a:xfrm>
            <a:custGeom>
              <a:avLst/>
              <a:gdLst/>
              <a:ahLst/>
              <a:cxnLst/>
              <a:rect l="l" t="t" r="r" b="b"/>
              <a:pathLst>
                <a:path w="3743" h="1536">
                  <a:moveTo>
                    <a:pt x="2847" y="0"/>
                  </a:moveTo>
                  <a:cubicBezTo>
                    <a:pt x="2801" y="0"/>
                    <a:pt x="2753" y="5"/>
                    <a:pt x="2704" y="16"/>
                  </a:cubicBezTo>
                  <a:lnTo>
                    <a:pt x="719" y="368"/>
                  </a:lnTo>
                  <a:cubicBezTo>
                    <a:pt x="1" y="517"/>
                    <a:pt x="234" y="1535"/>
                    <a:pt x="870" y="1535"/>
                  </a:cubicBezTo>
                  <a:cubicBezTo>
                    <a:pt x="914" y="1535"/>
                    <a:pt x="960" y="1530"/>
                    <a:pt x="1007" y="1520"/>
                  </a:cubicBezTo>
                  <a:lnTo>
                    <a:pt x="1039" y="1520"/>
                  </a:lnTo>
                  <a:lnTo>
                    <a:pt x="3024" y="1168"/>
                  </a:lnTo>
                  <a:cubicBezTo>
                    <a:pt x="3742" y="1018"/>
                    <a:pt x="3509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0" name="Slika 2319"/>
          <p:cNvPicPr/>
          <p:nvPr/>
        </p:nvPicPr>
        <p:blipFill>
          <a:blip r:embed="rId2"/>
          <a:stretch/>
        </p:blipFill>
        <p:spPr>
          <a:xfrm>
            <a:off x="3222000" y="1368000"/>
            <a:ext cx="2538000" cy="3384000"/>
          </a:xfrm>
          <a:prstGeom prst="rect">
            <a:avLst/>
          </a:prstGeom>
          <a:ln>
            <a:noFill/>
          </a:ln>
        </p:spPr>
      </p:pic>
      <p:pic>
        <p:nvPicPr>
          <p:cNvPr id="2321" name="Slika 2320"/>
          <p:cNvPicPr/>
          <p:nvPr/>
        </p:nvPicPr>
        <p:blipFill>
          <a:blip r:embed="rId3"/>
          <a:stretch/>
        </p:blipFill>
        <p:spPr>
          <a:xfrm>
            <a:off x="6048000" y="1368000"/>
            <a:ext cx="2561400" cy="3415320"/>
          </a:xfrm>
          <a:prstGeom prst="rect">
            <a:avLst/>
          </a:prstGeom>
          <a:ln>
            <a:noFill/>
          </a:ln>
        </p:spPr>
      </p:pic>
      <p:pic>
        <p:nvPicPr>
          <p:cNvPr id="2322" name="Slika 2321"/>
          <p:cNvPicPr/>
          <p:nvPr/>
        </p:nvPicPr>
        <p:blipFill>
          <a:blip r:embed="rId4"/>
          <a:stretch/>
        </p:blipFill>
        <p:spPr>
          <a:xfrm>
            <a:off x="432000" y="1368000"/>
            <a:ext cx="2543400" cy="3391200"/>
          </a:xfrm>
          <a:prstGeom prst="rect">
            <a:avLst/>
          </a:prstGeom>
          <a:ln>
            <a:noFill/>
          </a:ln>
        </p:spPr>
      </p:pic>
      <p:sp>
        <p:nvSpPr>
          <p:cNvPr id="2323" name="TextShape 1"/>
          <p:cNvSpPr txBox="1"/>
          <p:nvPr/>
        </p:nvSpPr>
        <p:spPr>
          <a:xfrm>
            <a:off x="864000" y="504000"/>
            <a:ext cx="734400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Natjecateljska igra - Tko će prije</a:t>
            </a:r>
            <a:endParaRPr lang="en-GB" sz="2400" b="0" strike="noStrike" spc="-1">
              <a:latin typeface="Arial"/>
            </a:endParaRPr>
          </a:p>
        </p:txBody>
      </p:sp>
      <p:grpSp>
        <p:nvGrpSpPr>
          <p:cNvPr id="2324" name="Group 2"/>
          <p:cNvGrpSpPr/>
          <p:nvPr/>
        </p:nvGrpSpPr>
        <p:grpSpPr>
          <a:xfrm>
            <a:off x="432000" y="130680"/>
            <a:ext cx="1058400" cy="1021320"/>
            <a:chOff x="432000" y="130680"/>
            <a:chExt cx="1058400" cy="1021320"/>
          </a:xfrm>
        </p:grpSpPr>
        <p:grpSp>
          <p:nvGrpSpPr>
            <p:cNvPr id="2325" name="Group 3"/>
            <p:cNvGrpSpPr/>
            <p:nvPr/>
          </p:nvGrpSpPr>
          <p:grpSpPr>
            <a:xfrm>
              <a:off x="432000" y="221400"/>
              <a:ext cx="1058400" cy="930600"/>
              <a:chOff x="432000" y="221400"/>
              <a:chExt cx="1058400" cy="930600"/>
            </a:xfrm>
          </p:grpSpPr>
          <p:sp>
            <p:nvSpPr>
              <p:cNvPr id="2326" name="CustomShape 4"/>
              <p:cNvSpPr/>
              <p:nvPr/>
            </p:nvSpPr>
            <p:spPr>
              <a:xfrm>
                <a:off x="432000" y="221400"/>
                <a:ext cx="1058400" cy="930600"/>
              </a:xfrm>
              <a:custGeom>
                <a:avLst/>
                <a:gdLst/>
                <a:ahLst/>
                <a:cxnLst/>
                <a:rect l="l" t="t" r="r" b="b"/>
                <a:pathLst>
                  <a:path w="52619" h="48344">
                    <a:moveTo>
                      <a:pt x="26278" y="0"/>
                    </a:moveTo>
                    <a:cubicBezTo>
                      <a:pt x="15017" y="0"/>
                      <a:pt x="4928" y="7938"/>
                      <a:pt x="2625" y="19424"/>
                    </a:cubicBezTo>
                    <a:cubicBezTo>
                      <a:pt x="0" y="32515"/>
                      <a:pt x="8482" y="45253"/>
                      <a:pt x="21572" y="47878"/>
                    </a:cubicBezTo>
                    <a:cubicBezTo>
                      <a:pt x="23161" y="48192"/>
                      <a:pt x="24744" y="48344"/>
                      <a:pt x="26305" y="48344"/>
                    </a:cubicBezTo>
                    <a:cubicBezTo>
                      <a:pt x="37599" y="48344"/>
                      <a:pt x="47688" y="40404"/>
                      <a:pt x="49994" y="28930"/>
                    </a:cubicBezTo>
                    <a:cubicBezTo>
                      <a:pt x="52618" y="15840"/>
                      <a:pt x="44137" y="3101"/>
                      <a:pt x="31046" y="477"/>
                    </a:cubicBezTo>
                    <a:cubicBezTo>
                      <a:pt x="29446" y="155"/>
                      <a:pt x="27850" y="0"/>
                      <a:pt x="26278" y="0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7" name="CustomShape 5"/>
              <p:cNvSpPr/>
              <p:nvPr/>
            </p:nvSpPr>
            <p:spPr>
              <a:xfrm>
                <a:off x="1049760" y="288000"/>
                <a:ext cx="232560" cy="155160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8072">
                    <a:moveTo>
                      <a:pt x="784" y="0"/>
                    </a:moveTo>
                    <a:cubicBezTo>
                      <a:pt x="197" y="0"/>
                      <a:pt x="0" y="986"/>
                      <a:pt x="665" y="1189"/>
                    </a:cubicBezTo>
                    <a:cubicBezTo>
                      <a:pt x="4442" y="2469"/>
                      <a:pt x="7803" y="4773"/>
                      <a:pt x="10363" y="7878"/>
                    </a:cubicBezTo>
                    <a:cubicBezTo>
                      <a:pt x="10477" y="8014"/>
                      <a:pt x="10611" y="8072"/>
                      <a:pt x="10742" y="8072"/>
                    </a:cubicBezTo>
                    <a:cubicBezTo>
                      <a:pt x="11164" y="8072"/>
                      <a:pt x="11561" y="7478"/>
                      <a:pt x="11195" y="7014"/>
                    </a:cubicBezTo>
                    <a:cubicBezTo>
                      <a:pt x="8507" y="3781"/>
                      <a:pt x="4986" y="1349"/>
                      <a:pt x="985" y="36"/>
                    </a:cubicBezTo>
                    <a:cubicBezTo>
                      <a:pt x="914" y="12"/>
                      <a:pt x="847" y="0"/>
                      <a:pt x="7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8" name="CustomShape 6"/>
              <p:cNvSpPr/>
              <p:nvPr/>
            </p:nvSpPr>
            <p:spPr>
              <a:xfrm>
                <a:off x="1299600" y="495720"/>
                <a:ext cx="6336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4133">
                    <a:moveTo>
                      <a:pt x="837" y="1"/>
                    </a:moveTo>
                    <a:cubicBezTo>
                      <a:pt x="410" y="1"/>
                      <a:pt x="0" y="418"/>
                      <a:pt x="314" y="867"/>
                    </a:cubicBezTo>
                    <a:cubicBezTo>
                      <a:pt x="955" y="1731"/>
                      <a:pt x="1467" y="2691"/>
                      <a:pt x="1851" y="3715"/>
                    </a:cubicBezTo>
                    <a:cubicBezTo>
                      <a:pt x="1952" y="4007"/>
                      <a:pt x="2194" y="4132"/>
                      <a:pt x="2433" y="4132"/>
                    </a:cubicBezTo>
                    <a:cubicBezTo>
                      <a:pt x="2799" y="4132"/>
                      <a:pt x="3158" y="3840"/>
                      <a:pt x="3003" y="3395"/>
                    </a:cubicBezTo>
                    <a:cubicBezTo>
                      <a:pt x="2619" y="2275"/>
                      <a:pt x="2043" y="1219"/>
                      <a:pt x="1339" y="258"/>
                    </a:cubicBezTo>
                    <a:cubicBezTo>
                      <a:pt x="1205" y="77"/>
                      <a:pt x="1019" y="1"/>
                      <a:pt x="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9" name="CustomShape 7"/>
              <p:cNvSpPr/>
              <p:nvPr/>
            </p:nvSpPr>
            <p:spPr>
              <a:xfrm>
                <a:off x="543600" y="741960"/>
                <a:ext cx="68400" cy="149760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7783">
                    <a:moveTo>
                      <a:pt x="567" y="1"/>
                    </a:moveTo>
                    <a:cubicBezTo>
                      <a:pt x="275" y="1"/>
                      <a:pt x="1" y="193"/>
                      <a:pt x="32" y="589"/>
                    </a:cubicBezTo>
                    <a:cubicBezTo>
                      <a:pt x="192" y="2989"/>
                      <a:pt x="928" y="5358"/>
                      <a:pt x="2113" y="7470"/>
                    </a:cubicBezTo>
                    <a:cubicBezTo>
                      <a:pt x="2233" y="7691"/>
                      <a:pt x="2420" y="7783"/>
                      <a:pt x="2607" y="7783"/>
                    </a:cubicBezTo>
                    <a:cubicBezTo>
                      <a:pt x="3015" y="7783"/>
                      <a:pt x="3422" y="7345"/>
                      <a:pt x="3137" y="6862"/>
                    </a:cubicBezTo>
                    <a:cubicBezTo>
                      <a:pt x="2049" y="4942"/>
                      <a:pt x="1377" y="2797"/>
                      <a:pt x="1217" y="589"/>
                    </a:cubicBezTo>
                    <a:cubicBezTo>
                      <a:pt x="1184" y="201"/>
                      <a:pt x="866" y="1"/>
                      <a:pt x="5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30" name="Group 8"/>
            <p:cNvGrpSpPr/>
            <p:nvPr/>
          </p:nvGrpSpPr>
          <p:grpSpPr>
            <a:xfrm>
              <a:off x="616680" y="130680"/>
              <a:ext cx="689400" cy="881280"/>
              <a:chOff x="616680" y="130680"/>
              <a:chExt cx="689400" cy="881280"/>
            </a:xfrm>
          </p:grpSpPr>
          <p:sp>
            <p:nvSpPr>
              <p:cNvPr id="2331" name="CustomShape 9"/>
              <p:cNvSpPr/>
              <p:nvPr/>
            </p:nvSpPr>
            <p:spPr>
              <a:xfrm>
                <a:off x="757800" y="498960"/>
                <a:ext cx="395640" cy="116640"/>
              </a:xfrm>
              <a:custGeom>
                <a:avLst/>
                <a:gdLst/>
                <a:ahLst/>
                <a:cxnLst/>
                <a:rect l="l" t="t" r="r" b="b"/>
                <a:pathLst>
                  <a:path w="8704" h="2651">
                    <a:moveTo>
                      <a:pt x="7932" y="0"/>
                    </a:moveTo>
                    <a:cubicBezTo>
                      <a:pt x="7256" y="0"/>
                      <a:pt x="6057" y="132"/>
                      <a:pt x="4108" y="735"/>
                    </a:cubicBezTo>
                    <a:cubicBezTo>
                      <a:pt x="1191" y="1628"/>
                      <a:pt x="12" y="2521"/>
                      <a:pt x="12" y="2533"/>
                    </a:cubicBezTo>
                    <a:lnTo>
                      <a:pt x="0" y="2640"/>
                    </a:lnTo>
                    <a:cubicBezTo>
                      <a:pt x="85" y="2647"/>
                      <a:pt x="179" y="2650"/>
                      <a:pt x="280" y="2650"/>
                    </a:cubicBezTo>
                    <a:cubicBezTo>
                      <a:pt x="1216" y="2650"/>
                      <a:pt x="2824" y="2357"/>
                      <a:pt x="4596" y="1830"/>
                    </a:cubicBezTo>
                    <a:cubicBezTo>
                      <a:pt x="6406" y="1294"/>
                      <a:pt x="7930" y="640"/>
                      <a:pt x="8704" y="104"/>
                    </a:cubicBezTo>
                    <a:lnTo>
                      <a:pt x="8668" y="80"/>
                    </a:lnTo>
                    <a:cubicBezTo>
                      <a:pt x="8668" y="80"/>
                      <a:pt x="8458" y="0"/>
                      <a:pt x="7932" y="0"/>
                    </a:cubicBezTo>
                    <a:close/>
                  </a:path>
                </a:pathLst>
              </a:custGeom>
              <a:solidFill>
                <a:srgbClr val="82454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2" name="CustomShape 10"/>
              <p:cNvSpPr/>
              <p:nvPr/>
            </p:nvSpPr>
            <p:spPr>
              <a:xfrm>
                <a:off x="616680" y="699840"/>
                <a:ext cx="206640" cy="218160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4949">
                    <a:moveTo>
                      <a:pt x="2325" y="0"/>
                    </a:moveTo>
                    <a:cubicBezTo>
                      <a:pt x="1994" y="0"/>
                      <a:pt x="1580" y="128"/>
                      <a:pt x="1098" y="531"/>
                    </a:cubicBezTo>
                    <a:cubicBezTo>
                      <a:pt x="0" y="1423"/>
                      <a:pt x="679" y="4949"/>
                      <a:pt x="3195" y="4949"/>
                    </a:cubicBezTo>
                    <a:cubicBezTo>
                      <a:pt x="3599" y="4949"/>
                      <a:pt x="4051" y="4858"/>
                      <a:pt x="4551" y="4650"/>
                    </a:cubicBezTo>
                    <a:lnTo>
                      <a:pt x="4337" y="3960"/>
                    </a:lnTo>
                    <a:lnTo>
                      <a:pt x="4313" y="3983"/>
                    </a:lnTo>
                    <a:cubicBezTo>
                      <a:pt x="3911" y="4157"/>
                      <a:pt x="3552" y="4232"/>
                      <a:pt x="3235" y="4232"/>
                    </a:cubicBezTo>
                    <a:cubicBezTo>
                      <a:pt x="1440" y="4232"/>
                      <a:pt x="997" y="1819"/>
                      <a:pt x="1777" y="1162"/>
                    </a:cubicBezTo>
                    <a:cubicBezTo>
                      <a:pt x="2071" y="916"/>
                      <a:pt x="2351" y="833"/>
                      <a:pt x="2596" y="833"/>
                    </a:cubicBezTo>
                    <a:cubicBezTo>
                      <a:pt x="3125" y="833"/>
                      <a:pt x="3491" y="1221"/>
                      <a:pt x="3491" y="1221"/>
                    </a:cubicBezTo>
                    <a:lnTo>
                      <a:pt x="3515" y="1209"/>
                    </a:lnTo>
                    <a:lnTo>
                      <a:pt x="3265" y="364"/>
                    </a:lnTo>
                    <a:lnTo>
                      <a:pt x="3217" y="376"/>
                    </a:lnTo>
                    <a:cubicBezTo>
                      <a:pt x="3217" y="376"/>
                      <a:pt x="2894" y="0"/>
                      <a:pt x="23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3" name="CustomShape 11"/>
              <p:cNvSpPr/>
              <p:nvPr/>
            </p:nvSpPr>
            <p:spPr>
              <a:xfrm>
                <a:off x="724320" y="462240"/>
                <a:ext cx="456120" cy="15300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3473">
                    <a:moveTo>
                      <a:pt x="9087" y="1"/>
                    </a:moveTo>
                    <a:cubicBezTo>
                      <a:pt x="8136" y="1"/>
                      <a:pt x="6542" y="288"/>
                      <a:pt x="4799" y="818"/>
                    </a:cubicBezTo>
                    <a:cubicBezTo>
                      <a:pt x="2085" y="1616"/>
                      <a:pt x="1" y="2711"/>
                      <a:pt x="156" y="3211"/>
                    </a:cubicBezTo>
                    <a:cubicBezTo>
                      <a:pt x="191" y="3354"/>
                      <a:pt x="406" y="3437"/>
                      <a:pt x="751" y="3473"/>
                    </a:cubicBezTo>
                    <a:lnTo>
                      <a:pt x="763" y="3366"/>
                    </a:lnTo>
                    <a:cubicBezTo>
                      <a:pt x="763" y="3366"/>
                      <a:pt x="1942" y="2461"/>
                      <a:pt x="4859" y="1568"/>
                    </a:cubicBezTo>
                    <a:cubicBezTo>
                      <a:pt x="6808" y="965"/>
                      <a:pt x="8007" y="833"/>
                      <a:pt x="8683" y="833"/>
                    </a:cubicBezTo>
                    <a:cubicBezTo>
                      <a:pt x="9209" y="833"/>
                      <a:pt x="9419" y="913"/>
                      <a:pt x="9419" y="913"/>
                    </a:cubicBezTo>
                    <a:lnTo>
                      <a:pt x="9455" y="937"/>
                    </a:lnTo>
                    <a:cubicBezTo>
                      <a:pt x="9847" y="675"/>
                      <a:pt x="10038" y="437"/>
                      <a:pt x="9990" y="270"/>
                    </a:cubicBezTo>
                    <a:cubicBezTo>
                      <a:pt x="9940" y="88"/>
                      <a:pt x="9611" y="1"/>
                      <a:pt x="9087" y="1"/>
                    </a:cubicBezTo>
                    <a:close/>
                  </a:path>
                </a:pathLst>
              </a:custGeom>
              <a:solidFill>
                <a:srgbClr val="84C7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4" name="CustomShape 12"/>
              <p:cNvSpPr/>
              <p:nvPr/>
            </p:nvSpPr>
            <p:spPr>
              <a:xfrm>
                <a:off x="730440" y="474120"/>
                <a:ext cx="575640" cy="537840"/>
              </a:xfrm>
              <a:custGeom>
                <a:avLst/>
                <a:gdLst/>
                <a:ahLst/>
                <a:cxnLst/>
                <a:rect l="l" t="t" r="r" b="b"/>
                <a:pathLst>
                  <a:path w="12670" h="12190">
                    <a:moveTo>
                      <a:pt x="9847" y="0"/>
                    </a:moveTo>
                    <a:lnTo>
                      <a:pt x="9852" y="17"/>
                    </a:lnTo>
                    <a:lnTo>
                      <a:pt x="9852" y="17"/>
                    </a:lnTo>
                    <a:cubicBezTo>
                      <a:pt x="9851" y="11"/>
                      <a:pt x="9849" y="6"/>
                      <a:pt x="9847" y="0"/>
                    </a:cubicBezTo>
                    <a:close/>
                    <a:moveTo>
                      <a:pt x="9852" y="17"/>
                    </a:moveTo>
                    <a:cubicBezTo>
                      <a:pt x="9892" y="183"/>
                      <a:pt x="9680" y="414"/>
                      <a:pt x="9312" y="667"/>
                    </a:cubicBezTo>
                    <a:cubicBezTo>
                      <a:pt x="8538" y="1203"/>
                      <a:pt x="7014" y="1857"/>
                      <a:pt x="5204" y="2393"/>
                    </a:cubicBezTo>
                    <a:cubicBezTo>
                      <a:pt x="3448" y="2929"/>
                      <a:pt x="1836" y="3214"/>
                      <a:pt x="889" y="3214"/>
                    </a:cubicBezTo>
                    <a:cubicBezTo>
                      <a:pt x="783" y="3214"/>
                      <a:pt x="685" y="3210"/>
                      <a:pt x="596" y="3203"/>
                    </a:cubicBezTo>
                    <a:cubicBezTo>
                      <a:pt x="263" y="3167"/>
                      <a:pt x="49" y="3096"/>
                      <a:pt x="1" y="2941"/>
                    </a:cubicBezTo>
                    <a:lnTo>
                      <a:pt x="1" y="2941"/>
                    </a:lnTo>
                    <a:lnTo>
                      <a:pt x="763" y="5477"/>
                    </a:lnTo>
                    <a:lnTo>
                      <a:pt x="1025" y="6322"/>
                    </a:lnTo>
                    <a:lnTo>
                      <a:pt x="1835" y="9073"/>
                    </a:lnTo>
                    <a:lnTo>
                      <a:pt x="2049" y="9763"/>
                    </a:lnTo>
                    <a:lnTo>
                      <a:pt x="2597" y="11597"/>
                    </a:lnTo>
                    <a:cubicBezTo>
                      <a:pt x="2718" y="11993"/>
                      <a:pt x="3489" y="12189"/>
                      <a:pt x="4537" y="12189"/>
                    </a:cubicBezTo>
                    <a:cubicBezTo>
                      <a:pt x="5536" y="12189"/>
                      <a:pt x="6787" y="12011"/>
                      <a:pt x="7966" y="11656"/>
                    </a:cubicBezTo>
                    <a:cubicBezTo>
                      <a:pt x="10217" y="10978"/>
                      <a:pt x="12669" y="9430"/>
                      <a:pt x="12431" y="8656"/>
                    </a:cubicBezTo>
                    <a:lnTo>
                      <a:pt x="985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5" name="CustomShape 13"/>
              <p:cNvSpPr/>
              <p:nvPr/>
            </p:nvSpPr>
            <p:spPr>
              <a:xfrm>
                <a:off x="718200" y="457920"/>
                <a:ext cx="467640" cy="161640"/>
              </a:xfrm>
              <a:custGeom>
                <a:avLst/>
                <a:gdLst/>
                <a:ahLst/>
                <a:cxnLst/>
                <a:rect l="l" t="t" r="r" b="b"/>
                <a:pathLst>
                  <a:path w="10287" h="3668">
                    <a:moveTo>
                      <a:pt x="9215" y="191"/>
                    </a:moveTo>
                    <a:cubicBezTo>
                      <a:pt x="9918" y="191"/>
                      <a:pt x="10013" y="357"/>
                      <a:pt x="10013" y="393"/>
                    </a:cubicBezTo>
                    <a:cubicBezTo>
                      <a:pt x="10049" y="488"/>
                      <a:pt x="9930" y="679"/>
                      <a:pt x="9513" y="964"/>
                    </a:cubicBezTo>
                    <a:cubicBezTo>
                      <a:pt x="8727" y="1500"/>
                      <a:pt x="7156" y="2155"/>
                      <a:pt x="5429" y="2667"/>
                    </a:cubicBezTo>
                    <a:cubicBezTo>
                      <a:pt x="3739" y="3179"/>
                      <a:pt x="2143" y="3477"/>
                      <a:pt x="1167" y="3477"/>
                    </a:cubicBezTo>
                    <a:cubicBezTo>
                      <a:pt x="1060" y="3477"/>
                      <a:pt x="953" y="3477"/>
                      <a:pt x="869" y="3465"/>
                    </a:cubicBezTo>
                    <a:cubicBezTo>
                      <a:pt x="583" y="3429"/>
                      <a:pt x="393" y="3358"/>
                      <a:pt x="357" y="3262"/>
                    </a:cubicBezTo>
                    <a:cubicBezTo>
                      <a:pt x="250" y="2929"/>
                      <a:pt x="1953" y="1881"/>
                      <a:pt x="4941" y="988"/>
                    </a:cubicBezTo>
                    <a:cubicBezTo>
                      <a:pt x="6644" y="488"/>
                      <a:pt x="8227" y="191"/>
                      <a:pt x="9215" y="191"/>
                    </a:cubicBezTo>
                    <a:close/>
                    <a:moveTo>
                      <a:pt x="9227" y="0"/>
                    </a:moveTo>
                    <a:cubicBezTo>
                      <a:pt x="8227" y="0"/>
                      <a:pt x="6620" y="310"/>
                      <a:pt x="4917" y="810"/>
                    </a:cubicBezTo>
                    <a:cubicBezTo>
                      <a:pt x="2477" y="1548"/>
                      <a:pt x="0" y="2679"/>
                      <a:pt x="191" y="3334"/>
                    </a:cubicBezTo>
                    <a:cubicBezTo>
                      <a:pt x="238" y="3524"/>
                      <a:pt x="464" y="3631"/>
                      <a:pt x="869" y="3655"/>
                    </a:cubicBezTo>
                    <a:cubicBezTo>
                      <a:pt x="953" y="3667"/>
                      <a:pt x="1060" y="3667"/>
                      <a:pt x="1179" y="3667"/>
                    </a:cubicBezTo>
                    <a:cubicBezTo>
                      <a:pt x="2179" y="3667"/>
                      <a:pt x="3786" y="3369"/>
                      <a:pt x="5513" y="2858"/>
                    </a:cubicBezTo>
                    <a:cubicBezTo>
                      <a:pt x="7251" y="2334"/>
                      <a:pt x="8846" y="1667"/>
                      <a:pt x="9644" y="1107"/>
                    </a:cubicBezTo>
                    <a:cubicBezTo>
                      <a:pt x="10108" y="798"/>
                      <a:pt x="10287" y="548"/>
                      <a:pt x="10227" y="333"/>
                    </a:cubicBezTo>
                    <a:cubicBezTo>
                      <a:pt x="10156" y="95"/>
                      <a:pt x="9823" y="0"/>
                      <a:pt x="92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6" name="CustomShape 14"/>
              <p:cNvSpPr/>
              <p:nvPr/>
            </p:nvSpPr>
            <p:spPr>
              <a:xfrm>
                <a:off x="827280" y="686520"/>
                <a:ext cx="83520" cy="11016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01">
                    <a:moveTo>
                      <a:pt x="750" y="372"/>
                    </a:moveTo>
                    <a:cubicBezTo>
                      <a:pt x="765" y="372"/>
                      <a:pt x="780" y="375"/>
                      <a:pt x="798" y="381"/>
                    </a:cubicBezTo>
                    <a:cubicBezTo>
                      <a:pt x="822" y="393"/>
                      <a:pt x="857" y="417"/>
                      <a:pt x="869" y="429"/>
                    </a:cubicBezTo>
                    <a:cubicBezTo>
                      <a:pt x="893" y="441"/>
                      <a:pt x="917" y="476"/>
                      <a:pt x="917" y="500"/>
                    </a:cubicBezTo>
                    <a:cubicBezTo>
                      <a:pt x="929" y="536"/>
                      <a:pt x="929" y="560"/>
                      <a:pt x="893" y="596"/>
                    </a:cubicBezTo>
                    <a:cubicBezTo>
                      <a:pt x="893" y="619"/>
                      <a:pt x="881" y="655"/>
                      <a:pt x="869" y="679"/>
                    </a:cubicBezTo>
                    <a:cubicBezTo>
                      <a:pt x="857" y="715"/>
                      <a:pt x="822" y="726"/>
                      <a:pt x="810" y="750"/>
                    </a:cubicBezTo>
                    <a:cubicBezTo>
                      <a:pt x="798" y="786"/>
                      <a:pt x="762" y="810"/>
                      <a:pt x="750" y="834"/>
                    </a:cubicBezTo>
                    <a:lnTo>
                      <a:pt x="619" y="965"/>
                    </a:lnTo>
                    <a:cubicBezTo>
                      <a:pt x="572" y="1012"/>
                      <a:pt x="512" y="1036"/>
                      <a:pt x="453" y="1048"/>
                    </a:cubicBezTo>
                    <a:cubicBezTo>
                      <a:pt x="441" y="1036"/>
                      <a:pt x="417" y="1012"/>
                      <a:pt x="417" y="977"/>
                    </a:cubicBezTo>
                    <a:cubicBezTo>
                      <a:pt x="417" y="965"/>
                      <a:pt x="405" y="929"/>
                      <a:pt x="405" y="905"/>
                    </a:cubicBezTo>
                    <a:cubicBezTo>
                      <a:pt x="405" y="869"/>
                      <a:pt x="393" y="834"/>
                      <a:pt x="393" y="798"/>
                    </a:cubicBezTo>
                    <a:cubicBezTo>
                      <a:pt x="393" y="774"/>
                      <a:pt x="381" y="726"/>
                      <a:pt x="381" y="691"/>
                    </a:cubicBezTo>
                    <a:cubicBezTo>
                      <a:pt x="381" y="667"/>
                      <a:pt x="381" y="619"/>
                      <a:pt x="393" y="596"/>
                    </a:cubicBezTo>
                    <a:cubicBezTo>
                      <a:pt x="405" y="560"/>
                      <a:pt x="417" y="536"/>
                      <a:pt x="453" y="500"/>
                    </a:cubicBezTo>
                    <a:cubicBezTo>
                      <a:pt x="465" y="488"/>
                      <a:pt x="500" y="453"/>
                      <a:pt x="524" y="441"/>
                    </a:cubicBezTo>
                    <a:lnTo>
                      <a:pt x="619" y="393"/>
                    </a:lnTo>
                    <a:cubicBezTo>
                      <a:pt x="643" y="393"/>
                      <a:pt x="679" y="381"/>
                      <a:pt x="703" y="381"/>
                    </a:cubicBezTo>
                    <a:cubicBezTo>
                      <a:pt x="720" y="375"/>
                      <a:pt x="735" y="372"/>
                      <a:pt x="750" y="372"/>
                    </a:cubicBezTo>
                    <a:close/>
                    <a:moveTo>
                      <a:pt x="1167" y="1048"/>
                    </a:moveTo>
                    <a:cubicBezTo>
                      <a:pt x="1179" y="1048"/>
                      <a:pt x="1191" y="1072"/>
                      <a:pt x="1215" y="1072"/>
                    </a:cubicBezTo>
                    <a:cubicBezTo>
                      <a:pt x="1250" y="1096"/>
                      <a:pt x="1286" y="1131"/>
                      <a:pt x="1310" y="1155"/>
                    </a:cubicBezTo>
                    <a:cubicBezTo>
                      <a:pt x="1346" y="1191"/>
                      <a:pt x="1357" y="1227"/>
                      <a:pt x="1369" y="1274"/>
                    </a:cubicBezTo>
                    <a:lnTo>
                      <a:pt x="1369" y="1393"/>
                    </a:lnTo>
                    <a:cubicBezTo>
                      <a:pt x="1369" y="1441"/>
                      <a:pt x="1357" y="1465"/>
                      <a:pt x="1346" y="1512"/>
                    </a:cubicBezTo>
                    <a:cubicBezTo>
                      <a:pt x="1334" y="1560"/>
                      <a:pt x="1298" y="1596"/>
                      <a:pt x="1286" y="1631"/>
                    </a:cubicBezTo>
                    <a:cubicBezTo>
                      <a:pt x="1250" y="1679"/>
                      <a:pt x="1238" y="1703"/>
                      <a:pt x="1215" y="1739"/>
                    </a:cubicBezTo>
                    <a:cubicBezTo>
                      <a:pt x="1167" y="1810"/>
                      <a:pt x="1107" y="1869"/>
                      <a:pt x="1036" y="1917"/>
                    </a:cubicBezTo>
                    <a:cubicBezTo>
                      <a:pt x="953" y="1953"/>
                      <a:pt x="881" y="2000"/>
                      <a:pt x="810" y="2012"/>
                    </a:cubicBezTo>
                    <a:lnTo>
                      <a:pt x="715" y="2012"/>
                    </a:lnTo>
                    <a:cubicBezTo>
                      <a:pt x="691" y="2012"/>
                      <a:pt x="655" y="2000"/>
                      <a:pt x="643" y="1989"/>
                    </a:cubicBezTo>
                    <a:cubicBezTo>
                      <a:pt x="619" y="1977"/>
                      <a:pt x="595" y="1953"/>
                      <a:pt x="584" y="1929"/>
                    </a:cubicBezTo>
                    <a:cubicBezTo>
                      <a:pt x="572" y="1917"/>
                      <a:pt x="560" y="1881"/>
                      <a:pt x="560" y="1858"/>
                    </a:cubicBezTo>
                    <a:cubicBezTo>
                      <a:pt x="560" y="1810"/>
                      <a:pt x="536" y="1762"/>
                      <a:pt x="536" y="1715"/>
                    </a:cubicBezTo>
                    <a:cubicBezTo>
                      <a:pt x="536" y="1679"/>
                      <a:pt x="536" y="1631"/>
                      <a:pt x="560" y="1584"/>
                    </a:cubicBezTo>
                    <a:lnTo>
                      <a:pt x="595" y="1453"/>
                    </a:lnTo>
                    <a:cubicBezTo>
                      <a:pt x="619" y="1405"/>
                      <a:pt x="643" y="1369"/>
                      <a:pt x="679" y="1334"/>
                    </a:cubicBezTo>
                    <a:cubicBezTo>
                      <a:pt x="703" y="1286"/>
                      <a:pt x="750" y="1262"/>
                      <a:pt x="774" y="1227"/>
                    </a:cubicBezTo>
                    <a:cubicBezTo>
                      <a:pt x="822" y="1203"/>
                      <a:pt x="857" y="1191"/>
                      <a:pt x="893" y="1155"/>
                    </a:cubicBezTo>
                    <a:cubicBezTo>
                      <a:pt x="929" y="1143"/>
                      <a:pt x="976" y="1107"/>
                      <a:pt x="1012" y="1096"/>
                    </a:cubicBezTo>
                    <a:lnTo>
                      <a:pt x="1155" y="1048"/>
                    </a:lnTo>
                    <a:close/>
                    <a:moveTo>
                      <a:pt x="822" y="0"/>
                    </a:moveTo>
                    <a:cubicBezTo>
                      <a:pt x="750" y="0"/>
                      <a:pt x="667" y="12"/>
                      <a:pt x="595" y="36"/>
                    </a:cubicBezTo>
                    <a:cubicBezTo>
                      <a:pt x="536" y="60"/>
                      <a:pt x="476" y="84"/>
                      <a:pt x="405" y="119"/>
                    </a:cubicBezTo>
                    <a:cubicBezTo>
                      <a:pt x="334" y="143"/>
                      <a:pt x="274" y="179"/>
                      <a:pt x="214" y="215"/>
                    </a:cubicBezTo>
                    <a:cubicBezTo>
                      <a:pt x="155" y="250"/>
                      <a:pt x="107" y="310"/>
                      <a:pt x="60" y="369"/>
                    </a:cubicBezTo>
                    <a:cubicBezTo>
                      <a:pt x="24" y="429"/>
                      <a:pt x="0" y="500"/>
                      <a:pt x="0" y="572"/>
                    </a:cubicBezTo>
                    <a:cubicBezTo>
                      <a:pt x="0" y="607"/>
                      <a:pt x="0" y="655"/>
                      <a:pt x="24" y="691"/>
                    </a:cubicBezTo>
                    <a:cubicBezTo>
                      <a:pt x="36" y="726"/>
                      <a:pt x="48" y="774"/>
                      <a:pt x="48" y="810"/>
                    </a:cubicBezTo>
                    <a:cubicBezTo>
                      <a:pt x="60" y="857"/>
                      <a:pt x="60" y="893"/>
                      <a:pt x="84" y="929"/>
                    </a:cubicBezTo>
                    <a:cubicBezTo>
                      <a:pt x="95" y="965"/>
                      <a:pt x="95" y="1012"/>
                      <a:pt x="107" y="1048"/>
                    </a:cubicBezTo>
                    <a:cubicBezTo>
                      <a:pt x="119" y="1131"/>
                      <a:pt x="143" y="1203"/>
                      <a:pt x="143" y="1274"/>
                    </a:cubicBezTo>
                    <a:cubicBezTo>
                      <a:pt x="143" y="1346"/>
                      <a:pt x="155" y="1429"/>
                      <a:pt x="155" y="1500"/>
                    </a:cubicBezTo>
                    <a:cubicBezTo>
                      <a:pt x="167" y="1560"/>
                      <a:pt x="167" y="1631"/>
                      <a:pt x="179" y="1703"/>
                    </a:cubicBezTo>
                    <a:cubicBezTo>
                      <a:pt x="179" y="1786"/>
                      <a:pt x="203" y="1846"/>
                      <a:pt x="214" y="1917"/>
                    </a:cubicBezTo>
                    <a:cubicBezTo>
                      <a:pt x="226" y="1977"/>
                      <a:pt x="238" y="2036"/>
                      <a:pt x="274" y="2108"/>
                    </a:cubicBezTo>
                    <a:cubicBezTo>
                      <a:pt x="286" y="2179"/>
                      <a:pt x="322" y="2239"/>
                      <a:pt x="357" y="2298"/>
                    </a:cubicBezTo>
                    <a:cubicBezTo>
                      <a:pt x="393" y="2358"/>
                      <a:pt x="441" y="2417"/>
                      <a:pt x="500" y="2453"/>
                    </a:cubicBezTo>
                    <a:cubicBezTo>
                      <a:pt x="536" y="2477"/>
                      <a:pt x="619" y="2501"/>
                      <a:pt x="691" y="2501"/>
                    </a:cubicBezTo>
                    <a:cubicBezTo>
                      <a:pt x="762" y="2477"/>
                      <a:pt x="822" y="2465"/>
                      <a:pt x="893" y="2417"/>
                    </a:cubicBezTo>
                    <a:cubicBezTo>
                      <a:pt x="953" y="2393"/>
                      <a:pt x="1036" y="2346"/>
                      <a:pt x="1096" y="2298"/>
                    </a:cubicBezTo>
                    <a:cubicBezTo>
                      <a:pt x="1155" y="2262"/>
                      <a:pt x="1227" y="2203"/>
                      <a:pt x="1286" y="2155"/>
                    </a:cubicBezTo>
                    <a:cubicBezTo>
                      <a:pt x="1357" y="2108"/>
                      <a:pt x="1417" y="2048"/>
                      <a:pt x="1477" y="1989"/>
                    </a:cubicBezTo>
                    <a:cubicBezTo>
                      <a:pt x="1524" y="1929"/>
                      <a:pt x="1584" y="1881"/>
                      <a:pt x="1631" y="1822"/>
                    </a:cubicBezTo>
                    <a:cubicBezTo>
                      <a:pt x="1667" y="1762"/>
                      <a:pt x="1715" y="1703"/>
                      <a:pt x="1750" y="1643"/>
                    </a:cubicBezTo>
                    <a:cubicBezTo>
                      <a:pt x="1774" y="1584"/>
                      <a:pt x="1810" y="1524"/>
                      <a:pt x="1822" y="1453"/>
                    </a:cubicBezTo>
                    <a:cubicBezTo>
                      <a:pt x="1846" y="1393"/>
                      <a:pt x="1846" y="1322"/>
                      <a:pt x="1834" y="1250"/>
                    </a:cubicBezTo>
                    <a:cubicBezTo>
                      <a:pt x="1822" y="1167"/>
                      <a:pt x="1810" y="1107"/>
                      <a:pt x="1834" y="1072"/>
                    </a:cubicBezTo>
                    <a:cubicBezTo>
                      <a:pt x="1786" y="1012"/>
                      <a:pt x="1738" y="953"/>
                      <a:pt x="1703" y="905"/>
                    </a:cubicBezTo>
                    <a:cubicBezTo>
                      <a:pt x="1643" y="846"/>
                      <a:pt x="1584" y="798"/>
                      <a:pt x="1524" y="774"/>
                    </a:cubicBezTo>
                    <a:cubicBezTo>
                      <a:pt x="1465" y="738"/>
                      <a:pt x="1393" y="726"/>
                      <a:pt x="1310" y="726"/>
                    </a:cubicBezTo>
                    <a:cubicBezTo>
                      <a:pt x="1322" y="679"/>
                      <a:pt x="1346" y="655"/>
                      <a:pt x="1357" y="607"/>
                    </a:cubicBezTo>
                    <a:cubicBezTo>
                      <a:pt x="1369" y="560"/>
                      <a:pt x="1369" y="536"/>
                      <a:pt x="1393" y="488"/>
                    </a:cubicBezTo>
                    <a:lnTo>
                      <a:pt x="1393" y="369"/>
                    </a:lnTo>
                    <a:cubicBezTo>
                      <a:pt x="1369" y="322"/>
                      <a:pt x="1369" y="298"/>
                      <a:pt x="1357" y="250"/>
                    </a:cubicBezTo>
                    <a:cubicBezTo>
                      <a:pt x="1346" y="203"/>
                      <a:pt x="1334" y="179"/>
                      <a:pt x="1310" y="143"/>
                    </a:cubicBezTo>
                    <a:cubicBezTo>
                      <a:pt x="1298" y="119"/>
                      <a:pt x="1274" y="84"/>
                      <a:pt x="1238" y="72"/>
                    </a:cubicBezTo>
                    <a:lnTo>
                      <a:pt x="1143" y="24"/>
                    </a:lnTo>
                    <a:cubicBezTo>
                      <a:pt x="1107" y="12"/>
                      <a:pt x="1072" y="0"/>
                      <a:pt x="1048" y="0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7" name="CustomShape 15"/>
              <p:cNvSpPr/>
              <p:nvPr/>
            </p:nvSpPr>
            <p:spPr>
              <a:xfrm>
                <a:off x="919800" y="654480"/>
                <a:ext cx="80640" cy="11628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2644">
                    <a:moveTo>
                      <a:pt x="1007" y="1"/>
                    </a:moveTo>
                    <a:cubicBezTo>
                      <a:pt x="991" y="1"/>
                      <a:pt x="980" y="6"/>
                      <a:pt x="965" y="6"/>
                    </a:cubicBezTo>
                    <a:cubicBezTo>
                      <a:pt x="845" y="42"/>
                      <a:pt x="738" y="54"/>
                      <a:pt x="631" y="101"/>
                    </a:cubicBezTo>
                    <a:cubicBezTo>
                      <a:pt x="524" y="149"/>
                      <a:pt x="417" y="185"/>
                      <a:pt x="298" y="244"/>
                    </a:cubicBezTo>
                    <a:cubicBezTo>
                      <a:pt x="274" y="268"/>
                      <a:pt x="250" y="292"/>
                      <a:pt x="214" y="304"/>
                    </a:cubicBezTo>
                    <a:cubicBezTo>
                      <a:pt x="179" y="339"/>
                      <a:pt x="155" y="351"/>
                      <a:pt x="119" y="387"/>
                    </a:cubicBezTo>
                    <a:cubicBezTo>
                      <a:pt x="95" y="411"/>
                      <a:pt x="60" y="446"/>
                      <a:pt x="48" y="470"/>
                    </a:cubicBezTo>
                    <a:cubicBezTo>
                      <a:pt x="24" y="506"/>
                      <a:pt x="0" y="530"/>
                      <a:pt x="0" y="577"/>
                    </a:cubicBezTo>
                    <a:cubicBezTo>
                      <a:pt x="0" y="720"/>
                      <a:pt x="0" y="887"/>
                      <a:pt x="24" y="1042"/>
                    </a:cubicBezTo>
                    <a:cubicBezTo>
                      <a:pt x="36" y="1185"/>
                      <a:pt x="48" y="1351"/>
                      <a:pt x="60" y="1494"/>
                    </a:cubicBezTo>
                    <a:cubicBezTo>
                      <a:pt x="83" y="1649"/>
                      <a:pt x="107" y="1792"/>
                      <a:pt x="143" y="1947"/>
                    </a:cubicBezTo>
                    <a:cubicBezTo>
                      <a:pt x="167" y="2018"/>
                      <a:pt x="179" y="2113"/>
                      <a:pt x="214" y="2185"/>
                    </a:cubicBezTo>
                    <a:cubicBezTo>
                      <a:pt x="250" y="2256"/>
                      <a:pt x="274" y="2328"/>
                      <a:pt x="322" y="2411"/>
                    </a:cubicBezTo>
                    <a:cubicBezTo>
                      <a:pt x="334" y="2435"/>
                      <a:pt x="357" y="2471"/>
                      <a:pt x="381" y="2494"/>
                    </a:cubicBezTo>
                    <a:cubicBezTo>
                      <a:pt x="405" y="2530"/>
                      <a:pt x="417" y="2554"/>
                      <a:pt x="453" y="2590"/>
                    </a:cubicBezTo>
                    <a:cubicBezTo>
                      <a:pt x="488" y="2613"/>
                      <a:pt x="524" y="2625"/>
                      <a:pt x="560" y="2625"/>
                    </a:cubicBezTo>
                    <a:cubicBezTo>
                      <a:pt x="572" y="2637"/>
                      <a:pt x="589" y="2643"/>
                      <a:pt x="609" y="2643"/>
                    </a:cubicBezTo>
                    <a:cubicBezTo>
                      <a:pt x="628" y="2643"/>
                      <a:pt x="649" y="2637"/>
                      <a:pt x="667" y="2625"/>
                    </a:cubicBezTo>
                    <a:cubicBezTo>
                      <a:pt x="726" y="2613"/>
                      <a:pt x="786" y="2590"/>
                      <a:pt x="845" y="2554"/>
                    </a:cubicBezTo>
                    <a:cubicBezTo>
                      <a:pt x="905" y="2530"/>
                      <a:pt x="965" y="2494"/>
                      <a:pt x="1000" y="2447"/>
                    </a:cubicBezTo>
                    <a:cubicBezTo>
                      <a:pt x="1048" y="2423"/>
                      <a:pt x="1107" y="2375"/>
                      <a:pt x="1155" y="2328"/>
                    </a:cubicBezTo>
                    <a:cubicBezTo>
                      <a:pt x="1203" y="2292"/>
                      <a:pt x="1262" y="2244"/>
                      <a:pt x="1298" y="2197"/>
                    </a:cubicBezTo>
                    <a:lnTo>
                      <a:pt x="1441" y="2066"/>
                    </a:lnTo>
                    <a:lnTo>
                      <a:pt x="1572" y="1935"/>
                    </a:lnTo>
                    <a:cubicBezTo>
                      <a:pt x="1619" y="1887"/>
                      <a:pt x="1655" y="1839"/>
                      <a:pt x="1691" y="1780"/>
                    </a:cubicBezTo>
                    <a:cubicBezTo>
                      <a:pt x="1738" y="1732"/>
                      <a:pt x="1762" y="1685"/>
                      <a:pt x="1774" y="1625"/>
                    </a:cubicBezTo>
                    <a:cubicBezTo>
                      <a:pt x="1750" y="1578"/>
                      <a:pt x="1703" y="1542"/>
                      <a:pt x="1655" y="1530"/>
                    </a:cubicBezTo>
                    <a:cubicBezTo>
                      <a:pt x="1645" y="1526"/>
                      <a:pt x="1633" y="1525"/>
                      <a:pt x="1621" y="1525"/>
                    </a:cubicBezTo>
                    <a:cubicBezTo>
                      <a:pt x="1591" y="1525"/>
                      <a:pt x="1558" y="1533"/>
                      <a:pt x="1524" y="1542"/>
                    </a:cubicBezTo>
                    <a:cubicBezTo>
                      <a:pt x="1477" y="1554"/>
                      <a:pt x="1453" y="1578"/>
                      <a:pt x="1405" y="1601"/>
                    </a:cubicBezTo>
                    <a:cubicBezTo>
                      <a:pt x="1381" y="1613"/>
                      <a:pt x="1334" y="1649"/>
                      <a:pt x="1298" y="1673"/>
                    </a:cubicBezTo>
                    <a:cubicBezTo>
                      <a:pt x="1274" y="1709"/>
                      <a:pt x="1226" y="1732"/>
                      <a:pt x="1191" y="1768"/>
                    </a:cubicBezTo>
                    <a:cubicBezTo>
                      <a:pt x="1155" y="1792"/>
                      <a:pt x="1119" y="1828"/>
                      <a:pt x="1096" y="1851"/>
                    </a:cubicBezTo>
                    <a:cubicBezTo>
                      <a:pt x="1036" y="1935"/>
                      <a:pt x="976" y="1994"/>
                      <a:pt x="893" y="2054"/>
                    </a:cubicBezTo>
                    <a:cubicBezTo>
                      <a:pt x="822" y="2113"/>
                      <a:pt x="750" y="2149"/>
                      <a:pt x="679" y="2197"/>
                    </a:cubicBezTo>
                    <a:cubicBezTo>
                      <a:pt x="643" y="2125"/>
                      <a:pt x="619" y="2066"/>
                      <a:pt x="584" y="2006"/>
                    </a:cubicBezTo>
                    <a:cubicBezTo>
                      <a:pt x="560" y="1947"/>
                      <a:pt x="548" y="1887"/>
                      <a:pt x="524" y="1816"/>
                    </a:cubicBezTo>
                    <a:cubicBezTo>
                      <a:pt x="512" y="1768"/>
                      <a:pt x="512" y="1720"/>
                      <a:pt x="512" y="1673"/>
                    </a:cubicBezTo>
                    <a:cubicBezTo>
                      <a:pt x="512" y="1637"/>
                      <a:pt x="524" y="1589"/>
                      <a:pt x="548" y="1542"/>
                    </a:cubicBezTo>
                    <a:cubicBezTo>
                      <a:pt x="560" y="1494"/>
                      <a:pt x="572" y="1470"/>
                      <a:pt x="595" y="1423"/>
                    </a:cubicBezTo>
                    <a:cubicBezTo>
                      <a:pt x="631" y="1375"/>
                      <a:pt x="667" y="1351"/>
                      <a:pt x="703" y="1316"/>
                    </a:cubicBezTo>
                    <a:cubicBezTo>
                      <a:pt x="798" y="1280"/>
                      <a:pt x="869" y="1232"/>
                      <a:pt x="965" y="1197"/>
                    </a:cubicBezTo>
                    <a:cubicBezTo>
                      <a:pt x="1048" y="1173"/>
                      <a:pt x="1119" y="1125"/>
                      <a:pt x="1215" y="1101"/>
                    </a:cubicBezTo>
                    <a:lnTo>
                      <a:pt x="1298" y="1054"/>
                    </a:lnTo>
                    <a:cubicBezTo>
                      <a:pt x="1334" y="1042"/>
                      <a:pt x="1346" y="1006"/>
                      <a:pt x="1381" y="994"/>
                    </a:cubicBezTo>
                    <a:cubicBezTo>
                      <a:pt x="1405" y="982"/>
                      <a:pt x="1417" y="947"/>
                      <a:pt x="1441" y="923"/>
                    </a:cubicBezTo>
                    <a:cubicBezTo>
                      <a:pt x="1441" y="887"/>
                      <a:pt x="1453" y="863"/>
                      <a:pt x="1441" y="827"/>
                    </a:cubicBezTo>
                    <a:cubicBezTo>
                      <a:pt x="1441" y="804"/>
                      <a:pt x="1417" y="768"/>
                      <a:pt x="1405" y="756"/>
                    </a:cubicBezTo>
                    <a:cubicBezTo>
                      <a:pt x="1393" y="744"/>
                      <a:pt x="1357" y="720"/>
                      <a:pt x="1346" y="708"/>
                    </a:cubicBezTo>
                    <a:cubicBezTo>
                      <a:pt x="1322" y="696"/>
                      <a:pt x="1298" y="696"/>
                      <a:pt x="1274" y="696"/>
                    </a:cubicBezTo>
                    <a:cubicBezTo>
                      <a:pt x="1238" y="696"/>
                      <a:pt x="1215" y="708"/>
                      <a:pt x="1203" y="708"/>
                    </a:cubicBezTo>
                    <a:cubicBezTo>
                      <a:pt x="1143" y="720"/>
                      <a:pt x="1060" y="756"/>
                      <a:pt x="1000" y="780"/>
                    </a:cubicBezTo>
                    <a:cubicBezTo>
                      <a:pt x="929" y="827"/>
                      <a:pt x="869" y="863"/>
                      <a:pt x="810" y="887"/>
                    </a:cubicBezTo>
                    <a:cubicBezTo>
                      <a:pt x="738" y="935"/>
                      <a:pt x="679" y="958"/>
                      <a:pt x="619" y="994"/>
                    </a:cubicBezTo>
                    <a:cubicBezTo>
                      <a:pt x="560" y="1042"/>
                      <a:pt x="500" y="1054"/>
                      <a:pt x="429" y="1077"/>
                    </a:cubicBezTo>
                    <a:cubicBezTo>
                      <a:pt x="429" y="1066"/>
                      <a:pt x="405" y="1054"/>
                      <a:pt x="405" y="1042"/>
                    </a:cubicBezTo>
                    <a:cubicBezTo>
                      <a:pt x="393" y="1018"/>
                      <a:pt x="393" y="1006"/>
                      <a:pt x="393" y="994"/>
                    </a:cubicBezTo>
                    <a:cubicBezTo>
                      <a:pt x="381" y="958"/>
                      <a:pt x="381" y="947"/>
                      <a:pt x="381" y="923"/>
                    </a:cubicBezTo>
                    <a:lnTo>
                      <a:pt x="381" y="839"/>
                    </a:lnTo>
                    <a:cubicBezTo>
                      <a:pt x="381" y="780"/>
                      <a:pt x="393" y="720"/>
                      <a:pt x="429" y="685"/>
                    </a:cubicBezTo>
                    <a:cubicBezTo>
                      <a:pt x="453" y="625"/>
                      <a:pt x="488" y="577"/>
                      <a:pt x="524" y="542"/>
                    </a:cubicBezTo>
                    <a:cubicBezTo>
                      <a:pt x="572" y="518"/>
                      <a:pt x="631" y="482"/>
                      <a:pt x="679" y="458"/>
                    </a:cubicBezTo>
                    <a:cubicBezTo>
                      <a:pt x="738" y="423"/>
                      <a:pt x="786" y="411"/>
                      <a:pt x="845" y="399"/>
                    </a:cubicBezTo>
                    <a:cubicBezTo>
                      <a:pt x="881" y="387"/>
                      <a:pt x="917" y="387"/>
                      <a:pt x="965" y="363"/>
                    </a:cubicBezTo>
                    <a:cubicBezTo>
                      <a:pt x="1000" y="363"/>
                      <a:pt x="1036" y="351"/>
                      <a:pt x="1084" y="339"/>
                    </a:cubicBezTo>
                    <a:cubicBezTo>
                      <a:pt x="1096" y="327"/>
                      <a:pt x="1107" y="327"/>
                      <a:pt x="1119" y="304"/>
                    </a:cubicBezTo>
                    <a:lnTo>
                      <a:pt x="1167" y="268"/>
                    </a:lnTo>
                    <a:cubicBezTo>
                      <a:pt x="1179" y="232"/>
                      <a:pt x="1203" y="220"/>
                      <a:pt x="1203" y="208"/>
                    </a:cubicBezTo>
                    <a:lnTo>
                      <a:pt x="1203" y="149"/>
                    </a:lnTo>
                    <a:cubicBezTo>
                      <a:pt x="1203" y="113"/>
                      <a:pt x="1179" y="89"/>
                      <a:pt x="1167" y="65"/>
                    </a:cubicBezTo>
                    <a:cubicBezTo>
                      <a:pt x="1155" y="54"/>
                      <a:pt x="1119" y="42"/>
                      <a:pt x="1107" y="30"/>
                    </a:cubicBezTo>
                    <a:cubicBezTo>
                      <a:pt x="1084" y="30"/>
                      <a:pt x="1060" y="6"/>
                      <a:pt x="1036" y="6"/>
                    </a:cubicBezTo>
                    <a:cubicBezTo>
                      <a:pt x="1024" y="2"/>
                      <a:pt x="1015" y="1"/>
                      <a:pt x="1007" y="1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8" name="CustomShape 16"/>
              <p:cNvSpPr/>
              <p:nvPr/>
            </p:nvSpPr>
            <p:spPr>
              <a:xfrm>
                <a:off x="1004040" y="632520"/>
                <a:ext cx="79200" cy="11052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2514">
                    <a:moveTo>
                      <a:pt x="846" y="1"/>
                    </a:moveTo>
                    <a:cubicBezTo>
                      <a:pt x="786" y="1"/>
                      <a:pt x="727" y="13"/>
                      <a:pt x="667" y="37"/>
                    </a:cubicBezTo>
                    <a:cubicBezTo>
                      <a:pt x="572" y="60"/>
                      <a:pt x="489" y="96"/>
                      <a:pt x="393" y="156"/>
                    </a:cubicBezTo>
                    <a:cubicBezTo>
                      <a:pt x="310" y="191"/>
                      <a:pt x="239" y="275"/>
                      <a:pt x="179" y="346"/>
                    </a:cubicBezTo>
                    <a:cubicBezTo>
                      <a:pt x="143" y="370"/>
                      <a:pt x="120" y="418"/>
                      <a:pt x="84" y="465"/>
                    </a:cubicBezTo>
                    <a:cubicBezTo>
                      <a:pt x="72" y="513"/>
                      <a:pt x="36" y="549"/>
                      <a:pt x="24" y="596"/>
                    </a:cubicBezTo>
                    <a:cubicBezTo>
                      <a:pt x="12" y="656"/>
                      <a:pt x="1" y="703"/>
                      <a:pt x="1" y="751"/>
                    </a:cubicBezTo>
                    <a:lnTo>
                      <a:pt x="1" y="894"/>
                    </a:lnTo>
                    <a:cubicBezTo>
                      <a:pt x="12" y="989"/>
                      <a:pt x="24" y="1072"/>
                      <a:pt x="60" y="1168"/>
                    </a:cubicBezTo>
                    <a:cubicBezTo>
                      <a:pt x="84" y="1251"/>
                      <a:pt x="120" y="1322"/>
                      <a:pt x="179" y="1406"/>
                    </a:cubicBezTo>
                    <a:cubicBezTo>
                      <a:pt x="203" y="1442"/>
                      <a:pt x="239" y="1477"/>
                      <a:pt x="262" y="1501"/>
                    </a:cubicBezTo>
                    <a:cubicBezTo>
                      <a:pt x="310" y="1537"/>
                      <a:pt x="334" y="1561"/>
                      <a:pt x="382" y="1584"/>
                    </a:cubicBezTo>
                    <a:cubicBezTo>
                      <a:pt x="429" y="1596"/>
                      <a:pt x="477" y="1608"/>
                      <a:pt x="512" y="1608"/>
                    </a:cubicBezTo>
                    <a:cubicBezTo>
                      <a:pt x="560" y="1608"/>
                      <a:pt x="608" y="1596"/>
                      <a:pt x="655" y="1584"/>
                    </a:cubicBezTo>
                    <a:cubicBezTo>
                      <a:pt x="715" y="1561"/>
                      <a:pt x="751" y="1549"/>
                      <a:pt x="798" y="1525"/>
                    </a:cubicBezTo>
                    <a:lnTo>
                      <a:pt x="929" y="1430"/>
                    </a:lnTo>
                    <a:lnTo>
                      <a:pt x="1072" y="1346"/>
                    </a:lnTo>
                    <a:cubicBezTo>
                      <a:pt x="1108" y="1322"/>
                      <a:pt x="1155" y="1299"/>
                      <a:pt x="1215" y="1287"/>
                    </a:cubicBezTo>
                    <a:cubicBezTo>
                      <a:pt x="1233" y="1275"/>
                      <a:pt x="1248" y="1269"/>
                      <a:pt x="1263" y="1269"/>
                    </a:cubicBezTo>
                    <a:cubicBezTo>
                      <a:pt x="1277" y="1269"/>
                      <a:pt x="1292" y="1275"/>
                      <a:pt x="1310" y="1287"/>
                    </a:cubicBezTo>
                    <a:cubicBezTo>
                      <a:pt x="1334" y="1299"/>
                      <a:pt x="1346" y="1311"/>
                      <a:pt x="1370" y="1346"/>
                    </a:cubicBezTo>
                    <a:cubicBezTo>
                      <a:pt x="1394" y="1406"/>
                      <a:pt x="1405" y="1477"/>
                      <a:pt x="1429" y="1537"/>
                    </a:cubicBezTo>
                    <a:cubicBezTo>
                      <a:pt x="1453" y="1608"/>
                      <a:pt x="1453" y="1680"/>
                      <a:pt x="1441" y="1739"/>
                    </a:cubicBezTo>
                    <a:cubicBezTo>
                      <a:pt x="1429" y="1799"/>
                      <a:pt x="1405" y="1858"/>
                      <a:pt x="1370" y="1918"/>
                    </a:cubicBezTo>
                    <a:cubicBezTo>
                      <a:pt x="1322" y="1965"/>
                      <a:pt x="1274" y="2013"/>
                      <a:pt x="1215" y="2061"/>
                    </a:cubicBezTo>
                    <a:cubicBezTo>
                      <a:pt x="1155" y="2096"/>
                      <a:pt x="1096" y="2120"/>
                      <a:pt x="1036" y="2132"/>
                    </a:cubicBezTo>
                    <a:cubicBezTo>
                      <a:pt x="977" y="2144"/>
                      <a:pt x="929" y="2156"/>
                      <a:pt x="870" y="2156"/>
                    </a:cubicBezTo>
                    <a:lnTo>
                      <a:pt x="727" y="2156"/>
                    </a:lnTo>
                    <a:cubicBezTo>
                      <a:pt x="691" y="2156"/>
                      <a:pt x="667" y="2156"/>
                      <a:pt x="632" y="2144"/>
                    </a:cubicBezTo>
                    <a:cubicBezTo>
                      <a:pt x="608" y="2132"/>
                      <a:pt x="572" y="2120"/>
                      <a:pt x="548" y="2120"/>
                    </a:cubicBezTo>
                    <a:cubicBezTo>
                      <a:pt x="512" y="2096"/>
                      <a:pt x="489" y="2096"/>
                      <a:pt x="453" y="2096"/>
                    </a:cubicBezTo>
                    <a:lnTo>
                      <a:pt x="370" y="2096"/>
                    </a:lnTo>
                    <a:cubicBezTo>
                      <a:pt x="358" y="2096"/>
                      <a:pt x="358" y="2096"/>
                      <a:pt x="334" y="2120"/>
                    </a:cubicBezTo>
                    <a:cubicBezTo>
                      <a:pt x="322" y="2120"/>
                      <a:pt x="310" y="2132"/>
                      <a:pt x="310" y="2144"/>
                    </a:cubicBezTo>
                    <a:cubicBezTo>
                      <a:pt x="298" y="2156"/>
                      <a:pt x="298" y="2180"/>
                      <a:pt x="298" y="2192"/>
                    </a:cubicBezTo>
                    <a:cubicBezTo>
                      <a:pt x="274" y="2204"/>
                      <a:pt x="298" y="2215"/>
                      <a:pt x="298" y="2239"/>
                    </a:cubicBezTo>
                    <a:cubicBezTo>
                      <a:pt x="310" y="2275"/>
                      <a:pt x="322" y="2311"/>
                      <a:pt x="358" y="2334"/>
                    </a:cubicBezTo>
                    <a:cubicBezTo>
                      <a:pt x="382" y="2370"/>
                      <a:pt x="417" y="2394"/>
                      <a:pt x="441" y="2418"/>
                    </a:cubicBezTo>
                    <a:cubicBezTo>
                      <a:pt x="477" y="2430"/>
                      <a:pt x="501" y="2442"/>
                      <a:pt x="548" y="2454"/>
                    </a:cubicBezTo>
                    <a:cubicBezTo>
                      <a:pt x="596" y="2477"/>
                      <a:pt x="632" y="2489"/>
                      <a:pt x="667" y="2489"/>
                    </a:cubicBezTo>
                    <a:cubicBezTo>
                      <a:pt x="739" y="2513"/>
                      <a:pt x="834" y="2513"/>
                      <a:pt x="905" y="2513"/>
                    </a:cubicBezTo>
                    <a:cubicBezTo>
                      <a:pt x="977" y="2513"/>
                      <a:pt x="1072" y="2501"/>
                      <a:pt x="1144" y="2489"/>
                    </a:cubicBezTo>
                    <a:cubicBezTo>
                      <a:pt x="1191" y="2477"/>
                      <a:pt x="1251" y="2454"/>
                      <a:pt x="1286" y="2430"/>
                    </a:cubicBezTo>
                    <a:cubicBezTo>
                      <a:pt x="1334" y="2394"/>
                      <a:pt x="1382" y="2370"/>
                      <a:pt x="1429" y="2323"/>
                    </a:cubicBezTo>
                    <a:cubicBezTo>
                      <a:pt x="1465" y="2275"/>
                      <a:pt x="1513" y="2239"/>
                      <a:pt x="1548" y="2192"/>
                    </a:cubicBezTo>
                    <a:cubicBezTo>
                      <a:pt x="1572" y="2144"/>
                      <a:pt x="1608" y="2084"/>
                      <a:pt x="1632" y="2037"/>
                    </a:cubicBezTo>
                    <a:cubicBezTo>
                      <a:pt x="1679" y="1942"/>
                      <a:pt x="1703" y="1823"/>
                      <a:pt x="1727" y="1715"/>
                    </a:cubicBezTo>
                    <a:cubicBezTo>
                      <a:pt x="1739" y="1608"/>
                      <a:pt x="1739" y="1489"/>
                      <a:pt x="1727" y="1382"/>
                    </a:cubicBezTo>
                    <a:cubicBezTo>
                      <a:pt x="1703" y="1311"/>
                      <a:pt x="1679" y="1239"/>
                      <a:pt x="1584" y="1180"/>
                    </a:cubicBezTo>
                    <a:cubicBezTo>
                      <a:pt x="1560" y="1108"/>
                      <a:pt x="1513" y="1049"/>
                      <a:pt x="1453" y="1001"/>
                    </a:cubicBezTo>
                    <a:cubicBezTo>
                      <a:pt x="1405" y="953"/>
                      <a:pt x="1334" y="906"/>
                      <a:pt x="1263" y="894"/>
                    </a:cubicBezTo>
                    <a:cubicBezTo>
                      <a:pt x="1227" y="882"/>
                      <a:pt x="1188" y="876"/>
                      <a:pt x="1149" y="876"/>
                    </a:cubicBezTo>
                    <a:cubicBezTo>
                      <a:pt x="1111" y="876"/>
                      <a:pt x="1072" y="882"/>
                      <a:pt x="1036" y="894"/>
                    </a:cubicBezTo>
                    <a:cubicBezTo>
                      <a:pt x="989" y="906"/>
                      <a:pt x="953" y="930"/>
                      <a:pt x="905" y="953"/>
                    </a:cubicBezTo>
                    <a:cubicBezTo>
                      <a:pt x="858" y="989"/>
                      <a:pt x="834" y="1013"/>
                      <a:pt x="786" y="1049"/>
                    </a:cubicBezTo>
                    <a:cubicBezTo>
                      <a:pt x="751" y="1072"/>
                      <a:pt x="715" y="1108"/>
                      <a:pt x="679" y="1132"/>
                    </a:cubicBezTo>
                    <a:cubicBezTo>
                      <a:pt x="655" y="1168"/>
                      <a:pt x="608" y="1191"/>
                      <a:pt x="560" y="1203"/>
                    </a:cubicBezTo>
                    <a:lnTo>
                      <a:pt x="512" y="1203"/>
                    </a:lnTo>
                    <a:cubicBezTo>
                      <a:pt x="501" y="1203"/>
                      <a:pt x="489" y="1191"/>
                      <a:pt x="477" y="1191"/>
                    </a:cubicBezTo>
                    <a:cubicBezTo>
                      <a:pt x="453" y="1180"/>
                      <a:pt x="441" y="1180"/>
                      <a:pt x="429" y="1168"/>
                    </a:cubicBezTo>
                    <a:cubicBezTo>
                      <a:pt x="417" y="1144"/>
                      <a:pt x="393" y="1144"/>
                      <a:pt x="382" y="1132"/>
                    </a:cubicBezTo>
                    <a:cubicBezTo>
                      <a:pt x="370" y="1108"/>
                      <a:pt x="334" y="1072"/>
                      <a:pt x="322" y="1049"/>
                    </a:cubicBezTo>
                    <a:cubicBezTo>
                      <a:pt x="298" y="1013"/>
                      <a:pt x="274" y="989"/>
                      <a:pt x="274" y="953"/>
                    </a:cubicBezTo>
                    <a:cubicBezTo>
                      <a:pt x="274" y="894"/>
                      <a:pt x="274" y="834"/>
                      <a:pt x="298" y="775"/>
                    </a:cubicBezTo>
                    <a:cubicBezTo>
                      <a:pt x="310" y="715"/>
                      <a:pt x="334" y="656"/>
                      <a:pt x="382" y="608"/>
                    </a:cubicBezTo>
                    <a:cubicBezTo>
                      <a:pt x="417" y="549"/>
                      <a:pt x="453" y="513"/>
                      <a:pt x="501" y="477"/>
                    </a:cubicBezTo>
                    <a:cubicBezTo>
                      <a:pt x="560" y="453"/>
                      <a:pt x="608" y="418"/>
                      <a:pt x="667" y="406"/>
                    </a:cubicBezTo>
                    <a:cubicBezTo>
                      <a:pt x="715" y="394"/>
                      <a:pt x="739" y="394"/>
                      <a:pt x="786" y="394"/>
                    </a:cubicBezTo>
                    <a:lnTo>
                      <a:pt x="1024" y="394"/>
                    </a:lnTo>
                    <a:cubicBezTo>
                      <a:pt x="1072" y="394"/>
                      <a:pt x="1096" y="394"/>
                      <a:pt x="1144" y="370"/>
                    </a:cubicBezTo>
                    <a:cubicBezTo>
                      <a:pt x="1155" y="370"/>
                      <a:pt x="1191" y="370"/>
                      <a:pt x="1203" y="358"/>
                    </a:cubicBezTo>
                    <a:cubicBezTo>
                      <a:pt x="1227" y="346"/>
                      <a:pt x="1251" y="346"/>
                      <a:pt x="1263" y="334"/>
                    </a:cubicBezTo>
                    <a:cubicBezTo>
                      <a:pt x="1274" y="310"/>
                      <a:pt x="1274" y="299"/>
                      <a:pt x="1286" y="287"/>
                    </a:cubicBezTo>
                    <a:lnTo>
                      <a:pt x="1286" y="227"/>
                    </a:lnTo>
                    <a:cubicBezTo>
                      <a:pt x="1274" y="156"/>
                      <a:pt x="1227" y="108"/>
                      <a:pt x="1191" y="72"/>
                    </a:cubicBezTo>
                    <a:cubicBezTo>
                      <a:pt x="1144" y="49"/>
                      <a:pt x="1084" y="37"/>
                      <a:pt x="1024" y="13"/>
                    </a:cubicBezTo>
                    <a:cubicBezTo>
                      <a:pt x="965" y="1"/>
                      <a:pt x="905" y="1"/>
                      <a:pt x="846" y="1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9" name="CustomShape 17"/>
              <p:cNvSpPr/>
              <p:nvPr/>
            </p:nvSpPr>
            <p:spPr>
              <a:xfrm>
                <a:off x="1083240" y="603360"/>
                <a:ext cx="73080" cy="11268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557">
                    <a:moveTo>
                      <a:pt x="1334" y="0"/>
                    </a:moveTo>
                    <a:cubicBezTo>
                      <a:pt x="1311" y="0"/>
                      <a:pt x="1263" y="12"/>
                      <a:pt x="1239" y="12"/>
                    </a:cubicBezTo>
                    <a:cubicBezTo>
                      <a:pt x="1180" y="36"/>
                      <a:pt x="1132" y="48"/>
                      <a:pt x="1084" y="60"/>
                    </a:cubicBezTo>
                    <a:cubicBezTo>
                      <a:pt x="1025" y="95"/>
                      <a:pt x="977" y="107"/>
                      <a:pt x="941" y="119"/>
                    </a:cubicBezTo>
                    <a:cubicBezTo>
                      <a:pt x="846" y="167"/>
                      <a:pt x="775" y="191"/>
                      <a:pt x="679" y="238"/>
                    </a:cubicBezTo>
                    <a:cubicBezTo>
                      <a:pt x="596" y="286"/>
                      <a:pt x="525" y="333"/>
                      <a:pt x="429" y="369"/>
                    </a:cubicBezTo>
                    <a:cubicBezTo>
                      <a:pt x="406" y="393"/>
                      <a:pt x="358" y="417"/>
                      <a:pt x="322" y="429"/>
                    </a:cubicBezTo>
                    <a:cubicBezTo>
                      <a:pt x="287" y="452"/>
                      <a:pt x="251" y="476"/>
                      <a:pt x="203" y="488"/>
                    </a:cubicBezTo>
                    <a:cubicBezTo>
                      <a:pt x="168" y="512"/>
                      <a:pt x="132" y="524"/>
                      <a:pt x="108" y="548"/>
                    </a:cubicBezTo>
                    <a:lnTo>
                      <a:pt x="13" y="643"/>
                    </a:lnTo>
                    <a:cubicBezTo>
                      <a:pt x="13" y="655"/>
                      <a:pt x="1" y="667"/>
                      <a:pt x="1" y="691"/>
                    </a:cubicBezTo>
                    <a:lnTo>
                      <a:pt x="1" y="726"/>
                    </a:lnTo>
                    <a:cubicBezTo>
                      <a:pt x="1" y="774"/>
                      <a:pt x="13" y="810"/>
                      <a:pt x="25" y="822"/>
                    </a:cubicBezTo>
                    <a:cubicBezTo>
                      <a:pt x="48" y="833"/>
                      <a:pt x="72" y="845"/>
                      <a:pt x="108" y="845"/>
                    </a:cubicBezTo>
                    <a:cubicBezTo>
                      <a:pt x="120" y="857"/>
                      <a:pt x="135" y="863"/>
                      <a:pt x="150" y="863"/>
                    </a:cubicBezTo>
                    <a:cubicBezTo>
                      <a:pt x="165" y="863"/>
                      <a:pt x="179" y="857"/>
                      <a:pt x="191" y="845"/>
                    </a:cubicBezTo>
                    <a:cubicBezTo>
                      <a:pt x="227" y="833"/>
                      <a:pt x="251" y="833"/>
                      <a:pt x="287" y="822"/>
                    </a:cubicBezTo>
                    <a:lnTo>
                      <a:pt x="370" y="774"/>
                    </a:lnTo>
                    <a:lnTo>
                      <a:pt x="465" y="726"/>
                    </a:lnTo>
                    <a:lnTo>
                      <a:pt x="549" y="691"/>
                    </a:lnTo>
                    <a:cubicBezTo>
                      <a:pt x="584" y="691"/>
                      <a:pt x="608" y="667"/>
                      <a:pt x="644" y="655"/>
                    </a:cubicBezTo>
                    <a:cubicBezTo>
                      <a:pt x="679" y="750"/>
                      <a:pt x="727" y="833"/>
                      <a:pt x="763" y="929"/>
                    </a:cubicBezTo>
                    <a:cubicBezTo>
                      <a:pt x="787" y="1024"/>
                      <a:pt x="822" y="1119"/>
                      <a:pt x="834" y="1226"/>
                    </a:cubicBezTo>
                    <a:cubicBezTo>
                      <a:pt x="834" y="1250"/>
                      <a:pt x="846" y="1298"/>
                      <a:pt x="846" y="1322"/>
                    </a:cubicBezTo>
                    <a:cubicBezTo>
                      <a:pt x="846" y="1357"/>
                      <a:pt x="858" y="1405"/>
                      <a:pt x="858" y="1429"/>
                    </a:cubicBezTo>
                    <a:lnTo>
                      <a:pt x="882" y="1715"/>
                    </a:lnTo>
                    <a:cubicBezTo>
                      <a:pt x="882" y="1762"/>
                      <a:pt x="894" y="1798"/>
                      <a:pt x="894" y="1845"/>
                    </a:cubicBezTo>
                    <a:cubicBezTo>
                      <a:pt x="894" y="1893"/>
                      <a:pt x="906" y="1941"/>
                      <a:pt x="906" y="1976"/>
                    </a:cubicBezTo>
                    <a:cubicBezTo>
                      <a:pt x="906" y="2024"/>
                      <a:pt x="918" y="2072"/>
                      <a:pt x="941" y="2119"/>
                    </a:cubicBezTo>
                    <a:lnTo>
                      <a:pt x="977" y="2250"/>
                    </a:lnTo>
                    <a:cubicBezTo>
                      <a:pt x="1001" y="2298"/>
                      <a:pt x="1013" y="2322"/>
                      <a:pt x="1025" y="2369"/>
                    </a:cubicBezTo>
                    <a:cubicBezTo>
                      <a:pt x="1037" y="2393"/>
                      <a:pt x="1060" y="2441"/>
                      <a:pt x="1084" y="2477"/>
                    </a:cubicBezTo>
                    <a:cubicBezTo>
                      <a:pt x="1120" y="2500"/>
                      <a:pt x="1144" y="2536"/>
                      <a:pt x="1180" y="2548"/>
                    </a:cubicBezTo>
                    <a:cubicBezTo>
                      <a:pt x="1191" y="2554"/>
                      <a:pt x="1209" y="2557"/>
                      <a:pt x="1230" y="2557"/>
                    </a:cubicBezTo>
                    <a:cubicBezTo>
                      <a:pt x="1251" y="2557"/>
                      <a:pt x="1275" y="2554"/>
                      <a:pt x="1299" y="2548"/>
                    </a:cubicBezTo>
                    <a:cubicBezTo>
                      <a:pt x="1322" y="2512"/>
                      <a:pt x="1334" y="2500"/>
                      <a:pt x="1358" y="2477"/>
                    </a:cubicBezTo>
                    <a:cubicBezTo>
                      <a:pt x="1358" y="2441"/>
                      <a:pt x="1370" y="2417"/>
                      <a:pt x="1370" y="2381"/>
                    </a:cubicBezTo>
                    <a:lnTo>
                      <a:pt x="1370" y="2298"/>
                    </a:lnTo>
                    <a:cubicBezTo>
                      <a:pt x="1370" y="2262"/>
                      <a:pt x="1358" y="2238"/>
                      <a:pt x="1358" y="2203"/>
                    </a:cubicBezTo>
                    <a:cubicBezTo>
                      <a:pt x="1334" y="2143"/>
                      <a:pt x="1334" y="2096"/>
                      <a:pt x="1322" y="2036"/>
                    </a:cubicBezTo>
                    <a:cubicBezTo>
                      <a:pt x="1311" y="1976"/>
                      <a:pt x="1311" y="1941"/>
                      <a:pt x="1299" y="1881"/>
                    </a:cubicBezTo>
                    <a:lnTo>
                      <a:pt x="1239" y="1560"/>
                    </a:lnTo>
                    <a:cubicBezTo>
                      <a:pt x="1203" y="1417"/>
                      <a:pt x="1191" y="1286"/>
                      <a:pt x="1156" y="1131"/>
                    </a:cubicBezTo>
                    <a:cubicBezTo>
                      <a:pt x="1132" y="1000"/>
                      <a:pt x="1096" y="845"/>
                      <a:pt x="1084" y="703"/>
                    </a:cubicBezTo>
                    <a:cubicBezTo>
                      <a:pt x="1084" y="655"/>
                      <a:pt x="1072" y="631"/>
                      <a:pt x="1072" y="583"/>
                    </a:cubicBezTo>
                    <a:cubicBezTo>
                      <a:pt x="1072" y="536"/>
                      <a:pt x="1060" y="512"/>
                      <a:pt x="1060" y="464"/>
                    </a:cubicBezTo>
                    <a:cubicBezTo>
                      <a:pt x="1096" y="429"/>
                      <a:pt x="1132" y="405"/>
                      <a:pt x="1168" y="393"/>
                    </a:cubicBezTo>
                    <a:lnTo>
                      <a:pt x="1311" y="345"/>
                    </a:lnTo>
                    <a:cubicBezTo>
                      <a:pt x="1334" y="345"/>
                      <a:pt x="1382" y="333"/>
                      <a:pt x="1418" y="333"/>
                    </a:cubicBezTo>
                    <a:cubicBezTo>
                      <a:pt x="1453" y="333"/>
                      <a:pt x="1489" y="310"/>
                      <a:pt x="1513" y="298"/>
                    </a:cubicBezTo>
                    <a:cubicBezTo>
                      <a:pt x="1549" y="286"/>
                      <a:pt x="1572" y="274"/>
                      <a:pt x="1596" y="238"/>
                    </a:cubicBezTo>
                    <a:cubicBezTo>
                      <a:pt x="1608" y="214"/>
                      <a:pt x="1608" y="179"/>
                      <a:pt x="1608" y="155"/>
                    </a:cubicBezTo>
                    <a:cubicBezTo>
                      <a:pt x="1596" y="119"/>
                      <a:pt x="1561" y="107"/>
                      <a:pt x="1549" y="36"/>
                    </a:cubicBezTo>
                    <a:cubicBezTo>
                      <a:pt x="1513" y="12"/>
                      <a:pt x="1477" y="0"/>
                      <a:pt x="1441" y="0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0" name="CustomShape 18"/>
              <p:cNvSpPr/>
              <p:nvPr/>
            </p:nvSpPr>
            <p:spPr>
              <a:xfrm>
                <a:off x="910800" y="790560"/>
                <a:ext cx="7848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2579">
                    <a:moveTo>
                      <a:pt x="989" y="358"/>
                    </a:moveTo>
                    <a:cubicBezTo>
                      <a:pt x="1013" y="358"/>
                      <a:pt x="1048" y="382"/>
                      <a:pt x="1072" y="382"/>
                    </a:cubicBezTo>
                    <a:cubicBezTo>
                      <a:pt x="1108" y="382"/>
                      <a:pt x="1120" y="394"/>
                      <a:pt x="1156" y="405"/>
                    </a:cubicBezTo>
                    <a:cubicBezTo>
                      <a:pt x="1191" y="453"/>
                      <a:pt x="1239" y="501"/>
                      <a:pt x="1251" y="560"/>
                    </a:cubicBezTo>
                    <a:cubicBezTo>
                      <a:pt x="1287" y="620"/>
                      <a:pt x="1298" y="679"/>
                      <a:pt x="1310" y="739"/>
                    </a:cubicBezTo>
                    <a:cubicBezTo>
                      <a:pt x="1334" y="798"/>
                      <a:pt x="1334" y="858"/>
                      <a:pt x="1287" y="917"/>
                    </a:cubicBezTo>
                    <a:cubicBezTo>
                      <a:pt x="1287" y="977"/>
                      <a:pt x="1287" y="1048"/>
                      <a:pt x="1263" y="1108"/>
                    </a:cubicBezTo>
                    <a:cubicBezTo>
                      <a:pt x="1251" y="1179"/>
                      <a:pt x="1239" y="1239"/>
                      <a:pt x="1227" y="1298"/>
                    </a:cubicBezTo>
                    <a:cubicBezTo>
                      <a:pt x="1191" y="1358"/>
                      <a:pt x="1179" y="1417"/>
                      <a:pt x="1144" y="1477"/>
                    </a:cubicBezTo>
                    <a:cubicBezTo>
                      <a:pt x="1132" y="1537"/>
                      <a:pt x="1108" y="1596"/>
                      <a:pt x="1072" y="1656"/>
                    </a:cubicBezTo>
                    <a:cubicBezTo>
                      <a:pt x="1048" y="1715"/>
                      <a:pt x="1001" y="1775"/>
                      <a:pt x="965" y="1822"/>
                    </a:cubicBezTo>
                    <a:lnTo>
                      <a:pt x="834" y="1953"/>
                    </a:lnTo>
                    <a:cubicBezTo>
                      <a:pt x="786" y="2001"/>
                      <a:pt x="727" y="2025"/>
                      <a:pt x="667" y="2049"/>
                    </a:cubicBezTo>
                    <a:cubicBezTo>
                      <a:pt x="632" y="1941"/>
                      <a:pt x="584" y="1834"/>
                      <a:pt x="548" y="1715"/>
                    </a:cubicBezTo>
                    <a:cubicBezTo>
                      <a:pt x="536" y="1596"/>
                      <a:pt x="513" y="1489"/>
                      <a:pt x="477" y="1370"/>
                    </a:cubicBezTo>
                    <a:cubicBezTo>
                      <a:pt x="477" y="1310"/>
                      <a:pt x="465" y="1239"/>
                      <a:pt x="453" y="1167"/>
                    </a:cubicBezTo>
                    <a:cubicBezTo>
                      <a:pt x="417" y="1096"/>
                      <a:pt x="417" y="1013"/>
                      <a:pt x="405" y="941"/>
                    </a:cubicBezTo>
                    <a:cubicBezTo>
                      <a:pt x="394" y="870"/>
                      <a:pt x="394" y="798"/>
                      <a:pt x="394" y="715"/>
                    </a:cubicBezTo>
                    <a:cubicBezTo>
                      <a:pt x="405" y="644"/>
                      <a:pt x="417" y="584"/>
                      <a:pt x="453" y="513"/>
                    </a:cubicBezTo>
                    <a:cubicBezTo>
                      <a:pt x="477" y="501"/>
                      <a:pt x="513" y="501"/>
                      <a:pt x="536" y="477"/>
                    </a:cubicBezTo>
                    <a:cubicBezTo>
                      <a:pt x="572" y="465"/>
                      <a:pt x="596" y="465"/>
                      <a:pt x="632" y="453"/>
                    </a:cubicBezTo>
                    <a:cubicBezTo>
                      <a:pt x="655" y="441"/>
                      <a:pt x="691" y="441"/>
                      <a:pt x="715" y="417"/>
                    </a:cubicBezTo>
                    <a:cubicBezTo>
                      <a:pt x="751" y="405"/>
                      <a:pt x="775" y="405"/>
                      <a:pt x="810" y="394"/>
                    </a:cubicBezTo>
                    <a:cubicBezTo>
                      <a:pt x="834" y="394"/>
                      <a:pt x="870" y="382"/>
                      <a:pt x="894" y="382"/>
                    </a:cubicBezTo>
                    <a:cubicBezTo>
                      <a:pt x="929" y="358"/>
                      <a:pt x="953" y="358"/>
                      <a:pt x="989" y="358"/>
                    </a:cubicBezTo>
                    <a:close/>
                    <a:moveTo>
                      <a:pt x="834" y="1"/>
                    </a:moveTo>
                    <a:cubicBezTo>
                      <a:pt x="763" y="1"/>
                      <a:pt x="667" y="24"/>
                      <a:pt x="596" y="48"/>
                    </a:cubicBezTo>
                    <a:cubicBezTo>
                      <a:pt x="536" y="60"/>
                      <a:pt x="477" y="84"/>
                      <a:pt x="429" y="108"/>
                    </a:cubicBezTo>
                    <a:cubicBezTo>
                      <a:pt x="370" y="144"/>
                      <a:pt x="334" y="155"/>
                      <a:pt x="274" y="179"/>
                    </a:cubicBezTo>
                    <a:cubicBezTo>
                      <a:pt x="227" y="215"/>
                      <a:pt x="179" y="227"/>
                      <a:pt x="132" y="263"/>
                    </a:cubicBezTo>
                    <a:cubicBezTo>
                      <a:pt x="96" y="274"/>
                      <a:pt x="48" y="298"/>
                      <a:pt x="1" y="334"/>
                    </a:cubicBezTo>
                    <a:lnTo>
                      <a:pt x="1" y="536"/>
                    </a:lnTo>
                    <a:cubicBezTo>
                      <a:pt x="1" y="620"/>
                      <a:pt x="1" y="679"/>
                      <a:pt x="13" y="751"/>
                    </a:cubicBezTo>
                    <a:cubicBezTo>
                      <a:pt x="36" y="822"/>
                      <a:pt x="36" y="882"/>
                      <a:pt x="48" y="953"/>
                    </a:cubicBezTo>
                    <a:cubicBezTo>
                      <a:pt x="60" y="1025"/>
                      <a:pt x="60" y="1084"/>
                      <a:pt x="72" y="1167"/>
                    </a:cubicBezTo>
                    <a:cubicBezTo>
                      <a:pt x="96" y="1227"/>
                      <a:pt x="96" y="1275"/>
                      <a:pt x="108" y="1310"/>
                    </a:cubicBezTo>
                    <a:cubicBezTo>
                      <a:pt x="120" y="1370"/>
                      <a:pt x="120" y="1417"/>
                      <a:pt x="144" y="1465"/>
                    </a:cubicBezTo>
                    <a:cubicBezTo>
                      <a:pt x="155" y="1501"/>
                      <a:pt x="155" y="1548"/>
                      <a:pt x="167" y="1596"/>
                    </a:cubicBezTo>
                    <a:cubicBezTo>
                      <a:pt x="179" y="1656"/>
                      <a:pt x="179" y="1703"/>
                      <a:pt x="203" y="1739"/>
                    </a:cubicBezTo>
                    <a:cubicBezTo>
                      <a:pt x="215" y="1787"/>
                      <a:pt x="227" y="1822"/>
                      <a:pt x="227" y="1846"/>
                    </a:cubicBezTo>
                    <a:cubicBezTo>
                      <a:pt x="227" y="1882"/>
                      <a:pt x="239" y="1918"/>
                      <a:pt x="239" y="1953"/>
                    </a:cubicBezTo>
                    <a:cubicBezTo>
                      <a:pt x="239" y="1989"/>
                      <a:pt x="263" y="2013"/>
                      <a:pt x="263" y="2049"/>
                    </a:cubicBezTo>
                    <a:cubicBezTo>
                      <a:pt x="263" y="2072"/>
                      <a:pt x="274" y="2108"/>
                      <a:pt x="274" y="2132"/>
                    </a:cubicBezTo>
                    <a:cubicBezTo>
                      <a:pt x="274" y="2168"/>
                      <a:pt x="286" y="2191"/>
                      <a:pt x="286" y="2227"/>
                    </a:cubicBezTo>
                    <a:cubicBezTo>
                      <a:pt x="286" y="2251"/>
                      <a:pt x="298" y="2287"/>
                      <a:pt x="298" y="2310"/>
                    </a:cubicBezTo>
                    <a:cubicBezTo>
                      <a:pt x="322" y="2358"/>
                      <a:pt x="334" y="2406"/>
                      <a:pt x="358" y="2430"/>
                    </a:cubicBezTo>
                    <a:cubicBezTo>
                      <a:pt x="382" y="2465"/>
                      <a:pt x="417" y="2489"/>
                      <a:pt x="453" y="2525"/>
                    </a:cubicBezTo>
                    <a:cubicBezTo>
                      <a:pt x="477" y="2537"/>
                      <a:pt x="525" y="2549"/>
                      <a:pt x="572" y="2560"/>
                    </a:cubicBezTo>
                    <a:cubicBezTo>
                      <a:pt x="596" y="2572"/>
                      <a:pt x="617" y="2578"/>
                      <a:pt x="638" y="2578"/>
                    </a:cubicBezTo>
                    <a:cubicBezTo>
                      <a:pt x="658" y="2578"/>
                      <a:pt x="679" y="2572"/>
                      <a:pt x="703" y="2560"/>
                    </a:cubicBezTo>
                    <a:cubicBezTo>
                      <a:pt x="810" y="2549"/>
                      <a:pt x="894" y="2513"/>
                      <a:pt x="977" y="2477"/>
                    </a:cubicBezTo>
                    <a:cubicBezTo>
                      <a:pt x="1048" y="2430"/>
                      <a:pt x="1120" y="2370"/>
                      <a:pt x="1191" y="2310"/>
                    </a:cubicBezTo>
                    <a:lnTo>
                      <a:pt x="1370" y="2084"/>
                    </a:lnTo>
                    <a:cubicBezTo>
                      <a:pt x="1429" y="2001"/>
                      <a:pt x="1477" y="1918"/>
                      <a:pt x="1525" y="1834"/>
                    </a:cubicBezTo>
                    <a:cubicBezTo>
                      <a:pt x="1572" y="1751"/>
                      <a:pt x="1608" y="1656"/>
                      <a:pt x="1644" y="1572"/>
                    </a:cubicBezTo>
                    <a:cubicBezTo>
                      <a:pt x="1668" y="1477"/>
                      <a:pt x="1703" y="1370"/>
                      <a:pt x="1715" y="1287"/>
                    </a:cubicBezTo>
                    <a:cubicBezTo>
                      <a:pt x="1727" y="1191"/>
                      <a:pt x="1727" y="1096"/>
                      <a:pt x="1727" y="1001"/>
                    </a:cubicBezTo>
                    <a:cubicBezTo>
                      <a:pt x="1727" y="917"/>
                      <a:pt x="1715" y="810"/>
                      <a:pt x="1703" y="715"/>
                    </a:cubicBezTo>
                    <a:cubicBezTo>
                      <a:pt x="1691" y="632"/>
                      <a:pt x="1656" y="560"/>
                      <a:pt x="1596" y="477"/>
                    </a:cubicBezTo>
                    <a:cubicBezTo>
                      <a:pt x="1560" y="417"/>
                      <a:pt x="1525" y="346"/>
                      <a:pt x="1465" y="286"/>
                    </a:cubicBezTo>
                    <a:cubicBezTo>
                      <a:pt x="1417" y="227"/>
                      <a:pt x="1358" y="179"/>
                      <a:pt x="1287" y="144"/>
                    </a:cubicBezTo>
                    <a:cubicBezTo>
                      <a:pt x="1227" y="96"/>
                      <a:pt x="1144" y="48"/>
                      <a:pt x="1072" y="36"/>
                    </a:cubicBezTo>
                    <a:cubicBezTo>
                      <a:pt x="1001" y="24"/>
                      <a:pt x="906" y="1"/>
                      <a:pt x="834" y="1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1" name="CustomShape 19"/>
              <p:cNvSpPr/>
              <p:nvPr/>
            </p:nvSpPr>
            <p:spPr>
              <a:xfrm>
                <a:off x="1004760" y="766440"/>
                <a:ext cx="72360" cy="11268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558">
                    <a:moveTo>
                      <a:pt x="489" y="462"/>
                    </a:moveTo>
                    <a:lnTo>
                      <a:pt x="584" y="546"/>
                    </a:lnTo>
                    <a:cubicBezTo>
                      <a:pt x="608" y="581"/>
                      <a:pt x="620" y="605"/>
                      <a:pt x="655" y="653"/>
                    </a:cubicBezTo>
                    <a:cubicBezTo>
                      <a:pt x="667" y="689"/>
                      <a:pt x="703" y="724"/>
                      <a:pt x="715" y="772"/>
                    </a:cubicBezTo>
                    <a:cubicBezTo>
                      <a:pt x="727" y="819"/>
                      <a:pt x="762" y="843"/>
                      <a:pt x="774" y="891"/>
                    </a:cubicBezTo>
                    <a:cubicBezTo>
                      <a:pt x="798" y="986"/>
                      <a:pt x="846" y="1070"/>
                      <a:pt x="881" y="1165"/>
                    </a:cubicBezTo>
                    <a:cubicBezTo>
                      <a:pt x="917" y="1248"/>
                      <a:pt x="953" y="1343"/>
                      <a:pt x="977" y="1427"/>
                    </a:cubicBezTo>
                    <a:cubicBezTo>
                      <a:pt x="881" y="1462"/>
                      <a:pt x="786" y="1486"/>
                      <a:pt x="703" y="1534"/>
                    </a:cubicBezTo>
                    <a:cubicBezTo>
                      <a:pt x="608" y="1546"/>
                      <a:pt x="500" y="1581"/>
                      <a:pt x="417" y="1605"/>
                    </a:cubicBezTo>
                    <a:cubicBezTo>
                      <a:pt x="405" y="1522"/>
                      <a:pt x="405" y="1415"/>
                      <a:pt x="381" y="1320"/>
                    </a:cubicBezTo>
                    <a:cubicBezTo>
                      <a:pt x="370" y="1224"/>
                      <a:pt x="370" y="1129"/>
                      <a:pt x="370" y="1022"/>
                    </a:cubicBezTo>
                    <a:cubicBezTo>
                      <a:pt x="370" y="939"/>
                      <a:pt x="381" y="843"/>
                      <a:pt x="405" y="748"/>
                    </a:cubicBezTo>
                    <a:cubicBezTo>
                      <a:pt x="417" y="641"/>
                      <a:pt x="441" y="546"/>
                      <a:pt x="489" y="462"/>
                    </a:cubicBezTo>
                    <a:close/>
                    <a:moveTo>
                      <a:pt x="441" y="1"/>
                    </a:moveTo>
                    <a:cubicBezTo>
                      <a:pt x="414" y="1"/>
                      <a:pt x="387" y="4"/>
                      <a:pt x="358" y="10"/>
                    </a:cubicBezTo>
                    <a:cubicBezTo>
                      <a:pt x="298" y="46"/>
                      <a:pt x="250" y="93"/>
                      <a:pt x="203" y="129"/>
                    </a:cubicBezTo>
                    <a:cubicBezTo>
                      <a:pt x="179" y="177"/>
                      <a:pt x="143" y="236"/>
                      <a:pt x="119" y="296"/>
                    </a:cubicBezTo>
                    <a:cubicBezTo>
                      <a:pt x="84" y="355"/>
                      <a:pt x="72" y="427"/>
                      <a:pt x="60" y="486"/>
                    </a:cubicBezTo>
                    <a:cubicBezTo>
                      <a:pt x="60" y="569"/>
                      <a:pt x="48" y="629"/>
                      <a:pt x="24" y="689"/>
                    </a:cubicBezTo>
                    <a:cubicBezTo>
                      <a:pt x="12" y="831"/>
                      <a:pt x="0" y="962"/>
                      <a:pt x="0" y="1105"/>
                    </a:cubicBezTo>
                    <a:lnTo>
                      <a:pt x="0" y="1498"/>
                    </a:lnTo>
                    <a:cubicBezTo>
                      <a:pt x="0" y="1641"/>
                      <a:pt x="12" y="1784"/>
                      <a:pt x="12" y="1915"/>
                    </a:cubicBezTo>
                    <a:cubicBezTo>
                      <a:pt x="12" y="2070"/>
                      <a:pt x="36" y="2201"/>
                      <a:pt x="72" y="2332"/>
                    </a:cubicBezTo>
                    <a:cubicBezTo>
                      <a:pt x="72" y="2367"/>
                      <a:pt x="84" y="2391"/>
                      <a:pt x="108" y="2427"/>
                    </a:cubicBezTo>
                    <a:lnTo>
                      <a:pt x="143" y="2510"/>
                    </a:lnTo>
                    <a:cubicBezTo>
                      <a:pt x="179" y="2546"/>
                      <a:pt x="203" y="2558"/>
                      <a:pt x="239" y="2558"/>
                    </a:cubicBezTo>
                    <a:lnTo>
                      <a:pt x="346" y="2558"/>
                    </a:lnTo>
                    <a:cubicBezTo>
                      <a:pt x="370" y="2546"/>
                      <a:pt x="381" y="2534"/>
                      <a:pt x="405" y="2510"/>
                    </a:cubicBezTo>
                    <a:cubicBezTo>
                      <a:pt x="417" y="2498"/>
                      <a:pt x="429" y="2486"/>
                      <a:pt x="429" y="2451"/>
                    </a:cubicBezTo>
                    <a:cubicBezTo>
                      <a:pt x="441" y="2427"/>
                      <a:pt x="441" y="2415"/>
                      <a:pt x="441" y="2379"/>
                    </a:cubicBezTo>
                    <a:lnTo>
                      <a:pt x="441" y="2308"/>
                    </a:lnTo>
                    <a:lnTo>
                      <a:pt x="441" y="2129"/>
                    </a:lnTo>
                    <a:lnTo>
                      <a:pt x="441" y="1951"/>
                    </a:lnTo>
                    <a:cubicBezTo>
                      <a:pt x="489" y="1927"/>
                      <a:pt x="548" y="1903"/>
                      <a:pt x="596" y="1891"/>
                    </a:cubicBezTo>
                    <a:cubicBezTo>
                      <a:pt x="643" y="1879"/>
                      <a:pt x="703" y="1855"/>
                      <a:pt x="739" y="1843"/>
                    </a:cubicBezTo>
                    <a:cubicBezTo>
                      <a:pt x="774" y="1832"/>
                      <a:pt x="798" y="1820"/>
                      <a:pt x="834" y="1820"/>
                    </a:cubicBezTo>
                    <a:cubicBezTo>
                      <a:pt x="858" y="1820"/>
                      <a:pt x="893" y="1820"/>
                      <a:pt x="917" y="1796"/>
                    </a:cubicBezTo>
                    <a:cubicBezTo>
                      <a:pt x="965" y="1784"/>
                      <a:pt x="1024" y="1772"/>
                      <a:pt x="1084" y="1760"/>
                    </a:cubicBezTo>
                    <a:cubicBezTo>
                      <a:pt x="1120" y="1820"/>
                      <a:pt x="1132" y="1879"/>
                      <a:pt x="1155" y="1939"/>
                    </a:cubicBezTo>
                    <a:cubicBezTo>
                      <a:pt x="1191" y="1998"/>
                      <a:pt x="1203" y="2058"/>
                      <a:pt x="1215" y="2117"/>
                    </a:cubicBezTo>
                    <a:cubicBezTo>
                      <a:pt x="1239" y="2141"/>
                      <a:pt x="1251" y="2177"/>
                      <a:pt x="1262" y="2189"/>
                    </a:cubicBezTo>
                    <a:cubicBezTo>
                      <a:pt x="1274" y="2201"/>
                      <a:pt x="1298" y="2213"/>
                      <a:pt x="1322" y="2236"/>
                    </a:cubicBezTo>
                    <a:cubicBezTo>
                      <a:pt x="1334" y="2248"/>
                      <a:pt x="1370" y="2248"/>
                      <a:pt x="1393" y="2248"/>
                    </a:cubicBezTo>
                    <a:cubicBezTo>
                      <a:pt x="1417" y="2248"/>
                      <a:pt x="1441" y="2236"/>
                      <a:pt x="1477" y="2213"/>
                    </a:cubicBezTo>
                    <a:cubicBezTo>
                      <a:pt x="1489" y="2201"/>
                      <a:pt x="1513" y="2189"/>
                      <a:pt x="1536" y="2177"/>
                    </a:cubicBezTo>
                    <a:cubicBezTo>
                      <a:pt x="1560" y="2141"/>
                      <a:pt x="1560" y="2129"/>
                      <a:pt x="1572" y="2093"/>
                    </a:cubicBezTo>
                    <a:cubicBezTo>
                      <a:pt x="1572" y="2082"/>
                      <a:pt x="1596" y="2058"/>
                      <a:pt x="1596" y="2022"/>
                    </a:cubicBezTo>
                    <a:lnTo>
                      <a:pt x="1596" y="1951"/>
                    </a:lnTo>
                    <a:cubicBezTo>
                      <a:pt x="1596" y="1915"/>
                      <a:pt x="1572" y="1879"/>
                      <a:pt x="1572" y="1820"/>
                    </a:cubicBezTo>
                    <a:cubicBezTo>
                      <a:pt x="1560" y="1772"/>
                      <a:pt x="1548" y="1736"/>
                      <a:pt x="1524" y="1712"/>
                    </a:cubicBezTo>
                    <a:cubicBezTo>
                      <a:pt x="1513" y="1677"/>
                      <a:pt x="1489" y="1653"/>
                      <a:pt x="1465" y="1617"/>
                    </a:cubicBezTo>
                    <a:cubicBezTo>
                      <a:pt x="1453" y="1593"/>
                      <a:pt x="1429" y="1558"/>
                      <a:pt x="1405" y="1534"/>
                    </a:cubicBezTo>
                    <a:cubicBezTo>
                      <a:pt x="1358" y="1439"/>
                      <a:pt x="1310" y="1343"/>
                      <a:pt x="1262" y="1236"/>
                    </a:cubicBezTo>
                    <a:cubicBezTo>
                      <a:pt x="1215" y="1129"/>
                      <a:pt x="1191" y="1022"/>
                      <a:pt x="1143" y="927"/>
                    </a:cubicBezTo>
                    <a:lnTo>
                      <a:pt x="1012" y="605"/>
                    </a:lnTo>
                    <a:cubicBezTo>
                      <a:pt x="965" y="510"/>
                      <a:pt x="917" y="403"/>
                      <a:pt x="858" y="308"/>
                    </a:cubicBezTo>
                    <a:lnTo>
                      <a:pt x="774" y="177"/>
                    </a:lnTo>
                    <a:cubicBezTo>
                      <a:pt x="727" y="129"/>
                      <a:pt x="703" y="105"/>
                      <a:pt x="655" y="69"/>
                    </a:cubicBezTo>
                    <a:cubicBezTo>
                      <a:pt x="608" y="46"/>
                      <a:pt x="560" y="34"/>
                      <a:pt x="524" y="10"/>
                    </a:cubicBezTo>
                    <a:cubicBezTo>
                      <a:pt x="495" y="4"/>
                      <a:pt x="468" y="1"/>
                      <a:pt x="441" y="1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2" name="CustomShape 20"/>
              <p:cNvSpPr/>
              <p:nvPr/>
            </p:nvSpPr>
            <p:spPr>
              <a:xfrm>
                <a:off x="1080360" y="744480"/>
                <a:ext cx="72720" cy="10944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485">
                    <a:moveTo>
                      <a:pt x="786" y="355"/>
                    </a:moveTo>
                    <a:cubicBezTo>
                      <a:pt x="846" y="355"/>
                      <a:pt x="905" y="355"/>
                      <a:pt x="965" y="379"/>
                    </a:cubicBezTo>
                    <a:cubicBezTo>
                      <a:pt x="1000" y="391"/>
                      <a:pt x="1024" y="427"/>
                      <a:pt x="1036" y="438"/>
                    </a:cubicBezTo>
                    <a:cubicBezTo>
                      <a:pt x="1048" y="474"/>
                      <a:pt x="1072" y="486"/>
                      <a:pt x="1084" y="510"/>
                    </a:cubicBezTo>
                    <a:cubicBezTo>
                      <a:pt x="1084" y="546"/>
                      <a:pt x="1096" y="569"/>
                      <a:pt x="1119" y="605"/>
                    </a:cubicBezTo>
                    <a:cubicBezTo>
                      <a:pt x="1131" y="629"/>
                      <a:pt x="1131" y="665"/>
                      <a:pt x="1143" y="688"/>
                    </a:cubicBezTo>
                    <a:cubicBezTo>
                      <a:pt x="1143" y="712"/>
                      <a:pt x="1143" y="736"/>
                      <a:pt x="1155" y="748"/>
                    </a:cubicBezTo>
                    <a:cubicBezTo>
                      <a:pt x="1155" y="772"/>
                      <a:pt x="1179" y="796"/>
                      <a:pt x="1179" y="808"/>
                    </a:cubicBezTo>
                    <a:cubicBezTo>
                      <a:pt x="1191" y="915"/>
                      <a:pt x="1203" y="1034"/>
                      <a:pt x="1250" y="1153"/>
                    </a:cubicBezTo>
                    <a:cubicBezTo>
                      <a:pt x="1250" y="1272"/>
                      <a:pt x="1239" y="1379"/>
                      <a:pt x="1191" y="1498"/>
                    </a:cubicBezTo>
                    <a:cubicBezTo>
                      <a:pt x="1179" y="1558"/>
                      <a:pt x="1143" y="1617"/>
                      <a:pt x="1119" y="1665"/>
                    </a:cubicBezTo>
                    <a:cubicBezTo>
                      <a:pt x="1084" y="1700"/>
                      <a:pt x="1060" y="1748"/>
                      <a:pt x="1012" y="1796"/>
                    </a:cubicBezTo>
                    <a:cubicBezTo>
                      <a:pt x="965" y="1843"/>
                      <a:pt x="917" y="1867"/>
                      <a:pt x="881" y="1903"/>
                    </a:cubicBezTo>
                    <a:cubicBezTo>
                      <a:pt x="834" y="1927"/>
                      <a:pt x="786" y="1939"/>
                      <a:pt x="727" y="1962"/>
                    </a:cubicBezTo>
                    <a:cubicBezTo>
                      <a:pt x="679" y="1903"/>
                      <a:pt x="667" y="1843"/>
                      <a:pt x="643" y="1760"/>
                    </a:cubicBezTo>
                    <a:cubicBezTo>
                      <a:pt x="619" y="1689"/>
                      <a:pt x="596" y="1629"/>
                      <a:pt x="584" y="1558"/>
                    </a:cubicBezTo>
                    <a:lnTo>
                      <a:pt x="536" y="1331"/>
                    </a:lnTo>
                    <a:lnTo>
                      <a:pt x="488" y="1105"/>
                    </a:lnTo>
                    <a:cubicBezTo>
                      <a:pt x="477" y="1046"/>
                      <a:pt x="477" y="1010"/>
                      <a:pt x="465" y="950"/>
                    </a:cubicBezTo>
                    <a:cubicBezTo>
                      <a:pt x="441" y="903"/>
                      <a:pt x="429" y="843"/>
                      <a:pt x="429" y="784"/>
                    </a:cubicBezTo>
                    <a:cubicBezTo>
                      <a:pt x="417" y="736"/>
                      <a:pt x="417" y="677"/>
                      <a:pt x="417" y="617"/>
                    </a:cubicBezTo>
                    <a:cubicBezTo>
                      <a:pt x="417" y="569"/>
                      <a:pt x="417" y="510"/>
                      <a:pt x="429" y="450"/>
                    </a:cubicBezTo>
                    <a:cubicBezTo>
                      <a:pt x="441" y="450"/>
                      <a:pt x="465" y="438"/>
                      <a:pt x="477" y="438"/>
                    </a:cubicBezTo>
                    <a:cubicBezTo>
                      <a:pt x="488" y="438"/>
                      <a:pt x="500" y="427"/>
                      <a:pt x="524" y="427"/>
                    </a:cubicBezTo>
                    <a:cubicBezTo>
                      <a:pt x="536" y="427"/>
                      <a:pt x="548" y="415"/>
                      <a:pt x="560" y="415"/>
                    </a:cubicBezTo>
                    <a:cubicBezTo>
                      <a:pt x="572" y="415"/>
                      <a:pt x="596" y="391"/>
                      <a:pt x="608" y="391"/>
                    </a:cubicBezTo>
                    <a:cubicBezTo>
                      <a:pt x="667" y="367"/>
                      <a:pt x="727" y="367"/>
                      <a:pt x="786" y="355"/>
                    </a:cubicBezTo>
                    <a:close/>
                    <a:moveTo>
                      <a:pt x="750" y="1"/>
                    </a:moveTo>
                    <a:cubicBezTo>
                      <a:pt x="715" y="1"/>
                      <a:pt x="679" y="4"/>
                      <a:pt x="643" y="10"/>
                    </a:cubicBezTo>
                    <a:cubicBezTo>
                      <a:pt x="560" y="10"/>
                      <a:pt x="488" y="22"/>
                      <a:pt x="417" y="57"/>
                    </a:cubicBezTo>
                    <a:cubicBezTo>
                      <a:pt x="322" y="69"/>
                      <a:pt x="262" y="93"/>
                      <a:pt x="191" y="129"/>
                    </a:cubicBezTo>
                    <a:cubicBezTo>
                      <a:pt x="167" y="141"/>
                      <a:pt x="119" y="176"/>
                      <a:pt x="84" y="200"/>
                    </a:cubicBezTo>
                    <a:cubicBezTo>
                      <a:pt x="48" y="236"/>
                      <a:pt x="24" y="260"/>
                      <a:pt x="12" y="307"/>
                    </a:cubicBezTo>
                    <a:cubicBezTo>
                      <a:pt x="0" y="331"/>
                      <a:pt x="0" y="379"/>
                      <a:pt x="0" y="427"/>
                    </a:cubicBezTo>
                    <a:lnTo>
                      <a:pt x="0" y="546"/>
                    </a:lnTo>
                    <a:cubicBezTo>
                      <a:pt x="0" y="593"/>
                      <a:pt x="12" y="617"/>
                      <a:pt x="12" y="665"/>
                    </a:cubicBezTo>
                    <a:cubicBezTo>
                      <a:pt x="24" y="712"/>
                      <a:pt x="24" y="736"/>
                      <a:pt x="48" y="784"/>
                    </a:cubicBezTo>
                    <a:cubicBezTo>
                      <a:pt x="60" y="808"/>
                      <a:pt x="60" y="855"/>
                      <a:pt x="72" y="891"/>
                    </a:cubicBezTo>
                    <a:cubicBezTo>
                      <a:pt x="72" y="927"/>
                      <a:pt x="84" y="962"/>
                      <a:pt x="84" y="1010"/>
                    </a:cubicBezTo>
                    <a:cubicBezTo>
                      <a:pt x="107" y="1105"/>
                      <a:pt x="119" y="1200"/>
                      <a:pt x="131" y="1284"/>
                    </a:cubicBezTo>
                    <a:cubicBezTo>
                      <a:pt x="131" y="1379"/>
                      <a:pt x="143" y="1474"/>
                      <a:pt x="167" y="1570"/>
                    </a:cubicBezTo>
                    <a:lnTo>
                      <a:pt x="203" y="1831"/>
                    </a:lnTo>
                    <a:cubicBezTo>
                      <a:pt x="227" y="1915"/>
                      <a:pt x="250" y="1998"/>
                      <a:pt x="262" y="2093"/>
                    </a:cubicBezTo>
                    <a:cubicBezTo>
                      <a:pt x="286" y="2129"/>
                      <a:pt x="298" y="2201"/>
                      <a:pt x="322" y="2236"/>
                    </a:cubicBezTo>
                    <a:lnTo>
                      <a:pt x="417" y="2367"/>
                    </a:lnTo>
                    <a:lnTo>
                      <a:pt x="548" y="2462"/>
                    </a:lnTo>
                    <a:cubicBezTo>
                      <a:pt x="589" y="2471"/>
                      <a:pt x="624" y="2485"/>
                      <a:pt x="662" y="2485"/>
                    </a:cubicBezTo>
                    <a:cubicBezTo>
                      <a:pt x="679" y="2485"/>
                      <a:pt x="696" y="2482"/>
                      <a:pt x="715" y="2474"/>
                    </a:cubicBezTo>
                    <a:cubicBezTo>
                      <a:pt x="798" y="2474"/>
                      <a:pt x="881" y="2451"/>
                      <a:pt x="953" y="2403"/>
                    </a:cubicBezTo>
                    <a:cubicBezTo>
                      <a:pt x="1024" y="2367"/>
                      <a:pt x="1096" y="2320"/>
                      <a:pt x="1155" y="2260"/>
                    </a:cubicBezTo>
                    <a:cubicBezTo>
                      <a:pt x="1215" y="2201"/>
                      <a:pt x="1274" y="2117"/>
                      <a:pt x="1322" y="2046"/>
                    </a:cubicBezTo>
                    <a:cubicBezTo>
                      <a:pt x="1370" y="1974"/>
                      <a:pt x="1417" y="1879"/>
                      <a:pt x="1441" y="1808"/>
                    </a:cubicBezTo>
                    <a:cubicBezTo>
                      <a:pt x="1512" y="1641"/>
                      <a:pt x="1560" y="1486"/>
                      <a:pt x="1572" y="1308"/>
                    </a:cubicBezTo>
                    <a:cubicBezTo>
                      <a:pt x="1596" y="1141"/>
                      <a:pt x="1596" y="962"/>
                      <a:pt x="1548" y="796"/>
                    </a:cubicBezTo>
                    <a:cubicBezTo>
                      <a:pt x="1536" y="724"/>
                      <a:pt x="1512" y="653"/>
                      <a:pt x="1489" y="593"/>
                    </a:cubicBezTo>
                    <a:cubicBezTo>
                      <a:pt x="1453" y="510"/>
                      <a:pt x="1429" y="438"/>
                      <a:pt x="1381" y="379"/>
                    </a:cubicBezTo>
                    <a:cubicBezTo>
                      <a:pt x="1358" y="319"/>
                      <a:pt x="1310" y="260"/>
                      <a:pt x="1250" y="200"/>
                    </a:cubicBezTo>
                    <a:cubicBezTo>
                      <a:pt x="1203" y="141"/>
                      <a:pt x="1143" y="93"/>
                      <a:pt x="1072" y="69"/>
                    </a:cubicBezTo>
                    <a:cubicBezTo>
                      <a:pt x="1012" y="34"/>
                      <a:pt x="941" y="10"/>
                      <a:pt x="858" y="10"/>
                    </a:cubicBezTo>
                    <a:cubicBezTo>
                      <a:pt x="822" y="4"/>
                      <a:pt x="786" y="1"/>
                      <a:pt x="750" y="1"/>
                    </a:cubicBezTo>
                    <a:close/>
                  </a:path>
                </a:pathLst>
              </a:custGeom>
              <a:solidFill>
                <a:srgbClr val="E3637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3" name="CustomShape 21"/>
              <p:cNvSpPr/>
              <p:nvPr/>
            </p:nvSpPr>
            <p:spPr>
              <a:xfrm>
                <a:off x="833760" y="130680"/>
                <a:ext cx="228600" cy="411840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9333">
                    <a:moveTo>
                      <a:pt x="797" y="1"/>
                    </a:moveTo>
                    <a:cubicBezTo>
                      <a:pt x="327" y="1"/>
                      <a:pt x="12" y="34"/>
                      <a:pt x="12" y="34"/>
                    </a:cubicBezTo>
                    <a:cubicBezTo>
                      <a:pt x="12" y="34"/>
                      <a:pt x="2167" y="677"/>
                      <a:pt x="2560" y="2094"/>
                    </a:cubicBezTo>
                    <a:cubicBezTo>
                      <a:pt x="2953" y="3570"/>
                      <a:pt x="988" y="4856"/>
                      <a:pt x="488" y="6547"/>
                    </a:cubicBezTo>
                    <a:cubicBezTo>
                      <a:pt x="0" y="8261"/>
                      <a:pt x="3131" y="9333"/>
                      <a:pt x="3131" y="9333"/>
                    </a:cubicBezTo>
                    <a:cubicBezTo>
                      <a:pt x="3131" y="9333"/>
                      <a:pt x="1334" y="8190"/>
                      <a:pt x="1607" y="7035"/>
                    </a:cubicBezTo>
                    <a:cubicBezTo>
                      <a:pt x="1965" y="5523"/>
                      <a:pt x="5036" y="5511"/>
                      <a:pt x="4941" y="2511"/>
                    </a:cubicBezTo>
                    <a:cubicBezTo>
                      <a:pt x="4870" y="285"/>
                      <a:pt x="2171" y="1"/>
                      <a:pt x="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344" name="CustomShape 22"/>
          <p:cNvSpPr/>
          <p:nvPr/>
        </p:nvSpPr>
        <p:spPr>
          <a:xfrm>
            <a:off x="8136000" y="484920"/>
            <a:ext cx="576360" cy="523080"/>
          </a:xfrm>
          <a:custGeom>
            <a:avLst/>
            <a:gdLst/>
            <a:ahLst/>
            <a:cxnLst/>
            <a:rect l="l" t="t" r="r" b="b"/>
            <a:pathLst>
              <a:path w="2799" h="2552">
                <a:moveTo>
                  <a:pt x="1369" y="0"/>
                </a:moveTo>
                <a:cubicBezTo>
                  <a:pt x="1167" y="24"/>
                  <a:pt x="917" y="715"/>
                  <a:pt x="917" y="715"/>
                </a:cubicBezTo>
                <a:cubicBezTo>
                  <a:pt x="917" y="715"/>
                  <a:pt x="904" y="714"/>
                  <a:pt x="882" y="714"/>
                </a:cubicBezTo>
                <a:cubicBezTo>
                  <a:pt x="737" y="714"/>
                  <a:pt x="188" y="723"/>
                  <a:pt x="95" y="857"/>
                </a:cubicBezTo>
                <a:cubicBezTo>
                  <a:pt x="0" y="1000"/>
                  <a:pt x="679" y="1417"/>
                  <a:pt x="679" y="1417"/>
                </a:cubicBezTo>
                <a:cubicBezTo>
                  <a:pt x="679" y="1417"/>
                  <a:pt x="357" y="2203"/>
                  <a:pt x="429" y="2310"/>
                </a:cubicBezTo>
                <a:cubicBezTo>
                  <a:pt x="437" y="2320"/>
                  <a:pt x="451" y="2325"/>
                  <a:pt x="471" y="2325"/>
                </a:cubicBezTo>
                <a:cubicBezTo>
                  <a:pt x="658" y="2325"/>
                  <a:pt x="1322" y="1905"/>
                  <a:pt x="1322" y="1905"/>
                </a:cubicBezTo>
                <a:cubicBezTo>
                  <a:pt x="1322" y="1905"/>
                  <a:pt x="1935" y="2552"/>
                  <a:pt x="2132" y="2552"/>
                </a:cubicBezTo>
                <a:cubicBezTo>
                  <a:pt x="2141" y="2552"/>
                  <a:pt x="2148" y="2550"/>
                  <a:pt x="2155" y="2548"/>
                </a:cubicBezTo>
                <a:cubicBezTo>
                  <a:pt x="2298" y="2489"/>
                  <a:pt x="2048" y="1465"/>
                  <a:pt x="2048" y="1465"/>
                </a:cubicBezTo>
                <a:cubicBezTo>
                  <a:pt x="2048" y="1465"/>
                  <a:pt x="2798" y="1131"/>
                  <a:pt x="2715" y="929"/>
                </a:cubicBezTo>
                <a:cubicBezTo>
                  <a:pt x="2656" y="753"/>
                  <a:pt x="2096" y="738"/>
                  <a:pt x="1894" y="738"/>
                </a:cubicBezTo>
                <a:cubicBezTo>
                  <a:pt x="1849" y="738"/>
                  <a:pt x="1822" y="738"/>
                  <a:pt x="1822" y="738"/>
                </a:cubicBezTo>
                <a:cubicBezTo>
                  <a:pt x="1822" y="738"/>
                  <a:pt x="1524" y="0"/>
                  <a:pt x="1369" y="0"/>
                </a:cubicBezTo>
                <a:close/>
              </a:path>
            </a:pathLst>
          </a:custGeom>
          <a:solidFill>
            <a:srgbClr val="F8C2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5" name="CustomShape 23"/>
          <p:cNvSpPr/>
          <p:nvPr/>
        </p:nvSpPr>
        <p:spPr>
          <a:xfrm>
            <a:off x="8737920" y="360000"/>
            <a:ext cx="190080" cy="171360"/>
          </a:xfrm>
          <a:custGeom>
            <a:avLst/>
            <a:gdLst/>
            <a:ahLst/>
            <a:cxnLst/>
            <a:rect l="l" t="t" r="r" b="b"/>
            <a:pathLst>
              <a:path w="1644" h="1487">
                <a:moveTo>
                  <a:pt x="412" y="0"/>
                </a:moveTo>
                <a:cubicBezTo>
                  <a:pt x="399" y="0"/>
                  <a:pt x="389" y="3"/>
                  <a:pt x="382" y="8"/>
                </a:cubicBezTo>
                <a:cubicBezTo>
                  <a:pt x="287" y="91"/>
                  <a:pt x="382" y="520"/>
                  <a:pt x="382" y="520"/>
                </a:cubicBezTo>
                <a:cubicBezTo>
                  <a:pt x="382" y="520"/>
                  <a:pt x="1" y="746"/>
                  <a:pt x="1" y="841"/>
                </a:cubicBezTo>
                <a:cubicBezTo>
                  <a:pt x="1" y="949"/>
                  <a:pt x="477" y="949"/>
                  <a:pt x="477" y="949"/>
                </a:cubicBezTo>
                <a:cubicBezTo>
                  <a:pt x="477" y="949"/>
                  <a:pt x="560" y="1449"/>
                  <a:pt x="632" y="1484"/>
                </a:cubicBezTo>
                <a:cubicBezTo>
                  <a:pt x="634" y="1486"/>
                  <a:pt x="637" y="1486"/>
                  <a:pt x="640" y="1486"/>
                </a:cubicBezTo>
                <a:cubicBezTo>
                  <a:pt x="720" y="1486"/>
                  <a:pt x="953" y="1008"/>
                  <a:pt x="953" y="1008"/>
                </a:cubicBezTo>
                <a:cubicBezTo>
                  <a:pt x="953" y="1008"/>
                  <a:pt x="1287" y="1099"/>
                  <a:pt x="1471" y="1099"/>
                </a:cubicBezTo>
                <a:cubicBezTo>
                  <a:pt x="1528" y="1099"/>
                  <a:pt x="1570" y="1090"/>
                  <a:pt x="1584" y="1068"/>
                </a:cubicBezTo>
                <a:cubicBezTo>
                  <a:pt x="1644" y="996"/>
                  <a:pt x="1191" y="544"/>
                  <a:pt x="1191" y="544"/>
                </a:cubicBezTo>
                <a:cubicBezTo>
                  <a:pt x="1191" y="544"/>
                  <a:pt x="1465" y="151"/>
                  <a:pt x="1358" y="68"/>
                </a:cubicBezTo>
                <a:cubicBezTo>
                  <a:pt x="1345" y="59"/>
                  <a:pt x="1327" y="55"/>
                  <a:pt x="1306" y="55"/>
                </a:cubicBezTo>
                <a:cubicBezTo>
                  <a:pt x="1159" y="55"/>
                  <a:pt x="858" y="246"/>
                  <a:pt x="858" y="246"/>
                </a:cubicBezTo>
                <a:cubicBezTo>
                  <a:pt x="858" y="246"/>
                  <a:pt x="533" y="0"/>
                  <a:pt x="412" y="0"/>
                </a:cubicBezTo>
                <a:close/>
              </a:path>
            </a:pathLst>
          </a:custGeom>
          <a:solidFill>
            <a:srgbClr val="84C7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209</Words>
  <Application>Microsoft Office PowerPoint</Application>
  <PresentationFormat>Prikaz na zaslonu (16:9)</PresentationFormat>
  <Paragraphs>18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46</vt:i4>
      </vt:variant>
      <vt:variant>
        <vt:lpstr>Naslovi slajdova</vt:lpstr>
      </vt:variant>
      <vt:variant>
        <vt:i4>11</vt:i4>
      </vt:variant>
    </vt:vector>
  </HeadingPairs>
  <TitlesOfParts>
    <vt:vector size="57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/>
  <dc:description/>
  <cp:lastModifiedBy>Suzana</cp:lastModifiedBy>
  <cp:revision>13</cp:revision>
  <dcterms:modified xsi:type="dcterms:W3CDTF">2023-04-25T17:32:20Z</dcterms:modified>
  <dc:language>en-GB</dc:language>
</cp:coreProperties>
</file>