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59" r:id="rId40"/>
    <p:sldId id="297" r:id="rId41"/>
    <p:sldId id="257" r:id="rId42"/>
    <p:sldId id="298" r:id="rId43"/>
    <p:sldId id="260" r:id="rId44"/>
    <p:sldId id="299" r:id="rId4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theme" Target="theme/theme1.xml" /><Relationship Id="rId8" Type="http://schemas.openxmlformats.org/officeDocument/2006/relationships/slide" Target="slides/slide7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1E-189E-4B58-B68C-502143FB790B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15541-5E3D-4BAF-8609-96BDC155E60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6431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1E-189E-4B58-B68C-502143FB790B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15541-5E3D-4BAF-8609-96BDC155E60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4778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1E-189E-4B58-B68C-502143FB790B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15541-5E3D-4BAF-8609-96BDC155E60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580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1E-189E-4B58-B68C-502143FB790B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15541-5E3D-4BAF-8609-96BDC155E60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044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1E-189E-4B58-B68C-502143FB790B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15541-5E3D-4BAF-8609-96BDC155E60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252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1E-189E-4B58-B68C-502143FB790B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15541-5E3D-4BAF-8609-96BDC155E60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96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1E-189E-4B58-B68C-502143FB790B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15541-5E3D-4BAF-8609-96BDC155E60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9482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1E-189E-4B58-B68C-502143FB790B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15541-5E3D-4BAF-8609-96BDC155E60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955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1E-189E-4B58-B68C-502143FB790B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15541-5E3D-4BAF-8609-96BDC155E60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4746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1E-189E-4B58-B68C-502143FB790B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15541-5E3D-4BAF-8609-96BDC155E60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2783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A1E-189E-4B58-B68C-502143FB790B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15541-5E3D-4BAF-8609-96BDC155E60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650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8A1E-189E-4B58-B68C-502143FB790B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15541-5E3D-4BAF-8609-96BDC155E60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22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39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4" Type="http://schemas.openxmlformats.org/officeDocument/2006/relationships/image" Target="../media/image41.png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4" Type="http://schemas.openxmlformats.org/officeDocument/2006/relationships/image" Target="../media/image43.png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8"/>
            <a:ext cx="12222763" cy="684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84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6267" cy="6858000"/>
          </a:xfrm>
        </p:spPr>
      </p:pic>
    </p:spTree>
    <p:extLst>
      <p:ext uri="{BB962C8B-B14F-4D97-AF65-F5344CB8AC3E}">
        <p14:creationId xmlns:p14="http://schemas.microsoft.com/office/powerpoint/2010/main" val="2479244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5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08272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8057"/>
          </a:xfrm>
        </p:spPr>
      </p:pic>
    </p:spTree>
    <p:extLst>
      <p:ext uri="{BB962C8B-B14F-4D97-AF65-F5344CB8AC3E}">
        <p14:creationId xmlns:p14="http://schemas.microsoft.com/office/powerpoint/2010/main" val="1622204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2" cy="6858000"/>
          </a:xfrm>
        </p:spPr>
      </p:pic>
    </p:spTree>
    <p:extLst>
      <p:ext uri="{BB962C8B-B14F-4D97-AF65-F5344CB8AC3E}">
        <p14:creationId xmlns:p14="http://schemas.microsoft.com/office/powerpoint/2010/main" val="1750036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31801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68"/>
          </a:xfrm>
        </p:spPr>
      </p:pic>
    </p:spTree>
    <p:extLst>
      <p:ext uri="{BB962C8B-B14F-4D97-AF65-F5344CB8AC3E}">
        <p14:creationId xmlns:p14="http://schemas.microsoft.com/office/powerpoint/2010/main" val="2218199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9327" cy="6858000"/>
          </a:xfrm>
        </p:spPr>
      </p:pic>
    </p:spTree>
    <p:extLst>
      <p:ext uri="{BB962C8B-B14F-4D97-AF65-F5344CB8AC3E}">
        <p14:creationId xmlns:p14="http://schemas.microsoft.com/office/powerpoint/2010/main" val="3172776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132" cy="6858000"/>
          </a:xfrm>
        </p:spPr>
      </p:pic>
    </p:spTree>
    <p:extLst>
      <p:ext uri="{BB962C8B-B14F-4D97-AF65-F5344CB8AC3E}">
        <p14:creationId xmlns:p14="http://schemas.microsoft.com/office/powerpoint/2010/main" val="2395654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723" cy="6858000"/>
          </a:xfrm>
        </p:spPr>
      </p:pic>
    </p:spTree>
    <p:extLst>
      <p:ext uri="{BB962C8B-B14F-4D97-AF65-F5344CB8AC3E}">
        <p14:creationId xmlns:p14="http://schemas.microsoft.com/office/powerpoint/2010/main" val="2881901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747"/>
          </a:xfrm>
        </p:spPr>
      </p:pic>
    </p:spTree>
    <p:extLst>
      <p:ext uri="{BB962C8B-B14F-4D97-AF65-F5344CB8AC3E}">
        <p14:creationId xmlns:p14="http://schemas.microsoft.com/office/powerpoint/2010/main" val="3652887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692"/>
          </a:xfrm>
        </p:spPr>
      </p:pic>
    </p:spTree>
    <p:extLst>
      <p:ext uri="{BB962C8B-B14F-4D97-AF65-F5344CB8AC3E}">
        <p14:creationId xmlns:p14="http://schemas.microsoft.com/office/powerpoint/2010/main" val="980510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9899"/>
          </a:xfrm>
        </p:spPr>
      </p:pic>
    </p:spTree>
    <p:extLst>
      <p:ext uri="{BB962C8B-B14F-4D97-AF65-F5344CB8AC3E}">
        <p14:creationId xmlns:p14="http://schemas.microsoft.com/office/powerpoint/2010/main" val="1805602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04124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0223" cy="6858000"/>
          </a:xfrm>
        </p:spPr>
      </p:pic>
    </p:spTree>
    <p:extLst>
      <p:ext uri="{BB962C8B-B14F-4D97-AF65-F5344CB8AC3E}">
        <p14:creationId xmlns:p14="http://schemas.microsoft.com/office/powerpoint/2010/main" val="1499601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57" cy="6858000"/>
          </a:xfrm>
        </p:spPr>
      </p:pic>
    </p:spTree>
    <p:extLst>
      <p:ext uri="{BB962C8B-B14F-4D97-AF65-F5344CB8AC3E}">
        <p14:creationId xmlns:p14="http://schemas.microsoft.com/office/powerpoint/2010/main" val="150931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68"/>
          </a:xfrm>
        </p:spPr>
      </p:pic>
    </p:spTree>
    <p:extLst>
      <p:ext uri="{BB962C8B-B14F-4D97-AF65-F5344CB8AC3E}">
        <p14:creationId xmlns:p14="http://schemas.microsoft.com/office/powerpoint/2010/main" val="450607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06369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5103" cy="6764784"/>
          </a:xfrm>
        </p:spPr>
      </p:pic>
    </p:spTree>
    <p:extLst>
      <p:ext uri="{BB962C8B-B14F-4D97-AF65-F5344CB8AC3E}">
        <p14:creationId xmlns:p14="http://schemas.microsoft.com/office/powerpoint/2010/main" val="27614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60579" cy="6858000"/>
          </a:xfrm>
        </p:spPr>
      </p:pic>
    </p:spTree>
    <p:extLst>
      <p:ext uri="{BB962C8B-B14F-4D97-AF65-F5344CB8AC3E}">
        <p14:creationId xmlns:p14="http://schemas.microsoft.com/office/powerpoint/2010/main" val="1830025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64358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035255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9049"/>
          </a:xfrm>
        </p:spPr>
      </p:pic>
    </p:spTree>
    <p:extLst>
      <p:ext uri="{BB962C8B-B14F-4D97-AF65-F5344CB8AC3E}">
        <p14:creationId xmlns:p14="http://schemas.microsoft.com/office/powerpoint/2010/main" val="1298535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/>
          <a:stretch/>
        </p:blipFill>
        <p:spPr>
          <a:xfrm>
            <a:off x="0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572765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428486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0315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94936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536" cy="6858000"/>
          </a:xfrm>
        </p:spPr>
      </p:pic>
    </p:spTree>
    <p:extLst>
      <p:ext uri="{BB962C8B-B14F-4D97-AF65-F5344CB8AC3E}">
        <p14:creationId xmlns:p14="http://schemas.microsoft.com/office/powerpoint/2010/main" val="251335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657037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810" cy="6858000"/>
          </a:xfrm>
        </p:spPr>
      </p:pic>
    </p:spTree>
    <p:extLst>
      <p:ext uri="{BB962C8B-B14F-4D97-AF65-F5344CB8AC3E}">
        <p14:creationId xmlns:p14="http://schemas.microsoft.com/office/powerpoint/2010/main" val="3453969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40985692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3778" cy="6858000"/>
          </a:xfrm>
        </p:spPr>
      </p:pic>
    </p:spTree>
    <p:extLst>
      <p:ext uri="{BB962C8B-B14F-4D97-AF65-F5344CB8AC3E}">
        <p14:creationId xmlns:p14="http://schemas.microsoft.com/office/powerpoint/2010/main" val="18980179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jesm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6964"/>
          <a:stretch/>
        </p:blipFill>
        <p:spPr>
          <a:xfrm>
            <a:off x="1633491" y="0"/>
            <a:ext cx="8975324" cy="6858000"/>
          </a:xfrm>
        </p:spPr>
      </p:pic>
    </p:spTree>
    <p:extLst>
      <p:ext uri="{BB962C8B-B14F-4D97-AF65-F5344CB8AC3E}">
        <p14:creationId xmlns:p14="http://schemas.microsoft.com/office/powerpoint/2010/main" val="408859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10"/>
          </a:xfrm>
        </p:spPr>
      </p:pic>
    </p:spTree>
    <p:extLst>
      <p:ext uri="{BB962C8B-B14F-4D97-AF65-F5344CB8AC3E}">
        <p14:creationId xmlns:p14="http://schemas.microsoft.com/office/powerpoint/2010/main" val="2814493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5188519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itacij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9" r="11793"/>
          <a:stretch/>
        </p:blipFill>
        <p:spPr>
          <a:xfrm>
            <a:off x="1024806" y="239698"/>
            <a:ext cx="9681664" cy="6205490"/>
          </a:xfrm>
        </p:spPr>
      </p:pic>
    </p:spTree>
    <p:extLst>
      <p:ext uri="{BB962C8B-B14F-4D97-AF65-F5344CB8AC3E}">
        <p14:creationId xmlns:p14="http://schemas.microsoft.com/office/powerpoint/2010/main" val="52882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2" cy="6858000"/>
          </a:xfrm>
        </p:spPr>
      </p:pic>
    </p:spTree>
    <p:extLst>
      <p:ext uri="{BB962C8B-B14F-4D97-AF65-F5344CB8AC3E}">
        <p14:creationId xmlns:p14="http://schemas.microsoft.com/office/powerpoint/2010/main" val="20945144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njiga o obitelj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1" y="266330"/>
            <a:ext cx="12182429" cy="6338656"/>
          </a:xfrm>
        </p:spPr>
      </p:pic>
    </p:spTree>
    <p:extLst>
      <p:ext uri="{BB962C8B-B14F-4D97-AF65-F5344CB8AC3E}">
        <p14:creationId xmlns:p14="http://schemas.microsoft.com/office/powerpoint/2010/main" val="301414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2535" cy="6858000"/>
          </a:xfrm>
        </p:spPr>
      </p:pic>
    </p:spTree>
    <p:extLst>
      <p:ext uri="{BB962C8B-B14F-4D97-AF65-F5344CB8AC3E}">
        <p14:creationId xmlns:p14="http://schemas.microsoft.com/office/powerpoint/2010/main" val="1588235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4076"/>
          </a:xfrm>
        </p:spPr>
      </p:pic>
    </p:spTree>
    <p:extLst>
      <p:ext uri="{BB962C8B-B14F-4D97-AF65-F5344CB8AC3E}">
        <p14:creationId xmlns:p14="http://schemas.microsoft.com/office/powerpoint/2010/main" val="1266247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1481"/>
          </a:xfrm>
        </p:spPr>
      </p:pic>
    </p:spTree>
    <p:extLst>
      <p:ext uri="{BB962C8B-B14F-4D97-AF65-F5344CB8AC3E}">
        <p14:creationId xmlns:p14="http://schemas.microsoft.com/office/powerpoint/2010/main" val="1302310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734"/>
          </a:xfrm>
        </p:spPr>
      </p:pic>
      <p:sp>
        <p:nvSpPr>
          <p:cNvPr id="5" name="Nasmiješeno lice 4"/>
          <p:cNvSpPr/>
          <p:nvPr/>
        </p:nvSpPr>
        <p:spPr>
          <a:xfrm>
            <a:off x="4358936" y="-221942"/>
            <a:ext cx="2237172" cy="1748901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12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68"/>
          </a:xfrm>
        </p:spPr>
      </p:pic>
    </p:spTree>
    <p:extLst>
      <p:ext uri="{BB962C8B-B14F-4D97-AF65-F5344CB8AC3E}">
        <p14:creationId xmlns:p14="http://schemas.microsoft.com/office/powerpoint/2010/main" val="298073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4719" cy="6858000"/>
          </a:xfrm>
        </p:spPr>
      </p:pic>
    </p:spTree>
    <p:extLst>
      <p:ext uri="{BB962C8B-B14F-4D97-AF65-F5344CB8AC3E}">
        <p14:creationId xmlns:p14="http://schemas.microsoft.com/office/powerpoint/2010/main" val="13441586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Široki zaslon</PresentationFormat>
  <Paragraphs>0</Paragraphs>
  <Slides>44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44</vt:i4>
      </vt:variant>
    </vt:vector>
  </HeadingPairs>
  <TitlesOfParts>
    <vt:vector size="45" baseType="lpstr"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Asus</dc:creator>
  <cp:lastModifiedBy>monikapopovic0811@gmail.com</cp:lastModifiedBy>
  <cp:revision>5</cp:revision>
  <dcterms:created xsi:type="dcterms:W3CDTF">2024-05-22T20:42:52Z</dcterms:created>
  <dcterms:modified xsi:type="dcterms:W3CDTF">2024-05-23T06:50:36Z</dcterms:modified>
</cp:coreProperties>
</file>