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sldIdLst>
    <p:sldId id="256" r:id="rId2"/>
    <p:sldId id="257" r:id="rId3"/>
    <p:sldId id="262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B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436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2612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112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6105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346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3978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8737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574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137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124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1473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8451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6493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96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75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1800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523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CB8C5-FD36-44B9-9799-34C4D4F73FE8}" type="datetimeFigureOut">
              <a:rPr lang="hr-HR" smtClean="0"/>
              <a:t>15.3.2025.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241EE-A8EF-4991-B53B-D71B693D1A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867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9801D3-23E0-3C32-1FF3-71C6A61231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latin typeface="Arial Rounded MT Bold" panose="020F0704030504030204" pitchFamily="34" charset="0"/>
              </a:rPr>
              <a:t>MAŠKARANA GRAMPERIJADA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63DE6B5-8EB4-CE73-F80C-68430F7634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>
                <a:latin typeface="Arial Rounded MT Bold" panose="020F0704030504030204" pitchFamily="34" charset="0"/>
              </a:rPr>
              <a:t>Skupina Zvjezdice Kaštelir</a:t>
            </a:r>
          </a:p>
          <a:p>
            <a:r>
              <a:rPr lang="hr-HR" dirty="0">
                <a:latin typeface="Arial Rounded MT Bold" panose="020F0704030504030204" pitchFamily="34" charset="0"/>
              </a:rPr>
              <a:t>Odgojiteljice: Anita </a:t>
            </a:r>
            <a:r>
              <a:rPr lang="hr-HR" dirty="0" err="1">
                <a:latin typeface="Arial Rounded MT Bold" panose="020F0704030504030204" pitchFamily="34" charset="0"/>
              </a:rPr>
              <a:t>Rubil</a:t>
            </a:r>
            <a:r>
              <a:rPr lang="hr-HR" dirty="0">
                <a:latin typeface="Arial Rounded MT Bold" panose="020F0704030504030204" pitchFamily="34" charset="0"/>
              </a:rPr>
              <a:t> i Dragana </a:t>
            </a:r>
            <a:r>
              <a:rPr lang="hr-HR" dirty="0" err="1">
                <a:latin typeface="Arial Rounded MT Bold" panose="020F0704030504030204" pitchFamily="34" charset="0"/>
              </a:rPr>
              <a:t>Mađarac</a:t>
            </a:r>
            <a:r>
              <a:rPr lang="hr-HR" dirty="0">
                <a:latin typeface="Arial Rounded MT Bold" panose="020F0704030504030204" pitchFamily="34" charset="0"/>
              </a:rPr>
              <a:t> </a:t>
            </a:r>
            <a:r>
              <a:rPr lang="hr-HR" dirty="0" err="1">
                <a:latin typeface="Arial Rounded MT Bold" panose="020F0704030504030204" pitchFamily="34" charset="0"/>
              </a:rPr>
              <a:t>Arman</a:t>
            </a:r>
            <a:endParaRPr lang="hr-HR" dirty="0">
              <a:latin typeface="Arial Rounded MT Bold" panose="020F0704030504030204" pitchFamily="34" charset="0"/>
            </a:endParaRP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56850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7FB724-6A45-0ED8-BD84-545EE882B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50" y="1990374"/>
            <a:ext cx="5084685" cy="402412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1900" dirty="0">
                <a:latin typeface="Berlin Sans FB" panose="020E0602020502020306" pitchFamily="34" charset="0"/>
              </a:rPr>
              <a:t>Uključili smo se i u aktivnosti udruge „Mladi za sve” koja djeluje na području općine Kaštelir-Labinci. Oni su u tradicionalnu povorku maškaranih vozila odlučili uključiti i autobus kako bi i oni najmlađi, s njihovim roditeljima, mogli doživjeti čaroliju i zabavu maškara.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1900" dirty="0">
                <a:latin typeface="Berlin Sans FB" panose="020E0602020502020306" pitchFamily="34" charset="0"/>
              </a:rPr>
              <a:t>Pomogli smo im s izradom ukrasa od papira kojima su ukrasili autobus a oni su nam u tome pomogli donacijom materijala za izradu.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1900" dirty="0">
                <a:latin typeface="Berlin Sans FB" panose="020E0602020502020306" pitchFamily="34" charset="0"/>
              </a:rPr>
              <a:t>Djeca su s veseljem iščekivala vikend da vide veseli autobus kako prolazi mjestom ili se provoze u njemu!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BD5BD14-6B74-3E90-98E7-864A98376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2887"/>
            <a:ext cx="4614170" cy="615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90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7C91D48-ACFB-B7A5-6807-556BB51AC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82" y="1216241"/>
            <a:ext cx="4088167" cy="5450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F5C5738-3C8B-18C8-6471-F3BFE3D27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61" y="1216241"/>
            <a:ext cx="4088168" cy="5450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426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57CE10-8A26-0B4A-C23C-EA021F1C0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98" y="2290438"/>
            <a:ext cx="5433134" cy="383059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2400" dirty="0">
                <a:latin typeface="Berlin Sans FB" panose="020E0602020502020306" pitchFamily="34" charset="0"/>
              </a:rPr>
              <a:t>Razdoblje maškara završavamo još jednom suradnjom s društvenom sredinom na pokladni utorak, veselim „Plesom pod maskama”.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400" dirty="0">
                <a:latin typeface="Berlin Sans FB" panose="020E0602020502020306" pitchFamily="34" charset="0"/>
              </a:rPr>
              <a:t>U svojim su nas prostorijama ugostili članovi dobrovoljnog vatrogasnog društva Grom Kaštelir-Labinci i počastili nas sokovima, grickalicama i naravno, pokladnim krafnama.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46D8077-15C1-E3AB-96AC-273ACE9DD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9500" y="942022"/>
            <a:ext cx="4500000" cy="3375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0C71E9E-1531-BADE-272F-1D44A1950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4500" y="2852938"/>
            <a:ext cx="4500000" cy="33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55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4E7DD68-3714-27BA-3615-5F7556CB0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76" y="5692362"/>
            <a:ext cx="11023847" cy="129302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r-HR" sz="2000" dirty="0">
                <a:latin typeface="Berlin Sans FB" panose="020E0602020502020306" pitchFamily="34" charset="0"/>
              </a:rPr>
              <a:t>Okupile su se obje vrtićke i jasličke skupine sa svojim odgojiteljicama. Pod maskama su se skrivali nečiji brat, sestra, prijatelj, susjed, simpatija…radosti i veselju nije bilo kraja!!!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6E9C938-4D7F-E3EB-61AF-CFBA3505B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46" y="754602"/>
            <a:ext cx="6167022" cy="462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803AE2E-F3E7-6DF4-0F6A-6EB5D650C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195" y="1944209"/>
            <a:ext cx="3959441" cy="2969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7992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E165F12-9BC0-9391-8D05-ACD0CE169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89" y="357325"/>
            <a:ext cx="8191131" cy="61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70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8C61415-15FA-5C92-E293-16D97F392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848" y="2208937"/>
            <a:ext cx="11084675" cy="2440126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rgbClr val="02B08F"/>
                </a:solidFill>
                <a:latin typeface="Berlin Sans FB" panose="020E0602020502020306" pitchFamily="34" charset="0"/>
              </a:rPr>
              <a:t>Stiglo vrijeme karnevala, vrijeme plesa, vrijeme šala…</a:t>
            </a:r>
          </a:p>
          <a:p>
            <a:pPr algn="ctr"/>
            <a:r>
              <a:rPr lang="hr-HR" sz="3200" b="1" dirty="0">
                <a:solidFill>
                  <a:srgbClr val="02B08F"/>
                </a:solidFill>
                <a:latin typeface="Berlin Sans FB" panose="020E0602020502020306" pitchFamily="34" charset="0"/>
              </a:rPr>
              <a:t>Za sve maske divni dani, raspjevani, razigrani!</a:t>
            </a:r>
          </a:p>
        </p:txBody>
      </p:sp>
    </p:spTree>
    <p:extLst>
      <p:ext uri="{BB962C8B-B14F-4D97-AF65-F5344CB8AC3E}">
        <p14:creationId xmlns:p14="http://schemas.microsoft.com/office/powerpoint/2010/main" val="3389209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4220A22-0B2E-AB10-0F13-E97B9EF1B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31146"/>
            <a:ext cx="10820400" cy="448753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r-HR" dirty="0">
                <a:latin typeface="Berlin Sans FB" panose="020E0602020502020306" pitchFamily="34" charset="0"/>
              </a:rPr>
              <a:t>CILJ AKTIVNOSTI: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>
                <a:latin typeface="Berlin Sans FB" panose="020E0602020502020306" pitchFamily="34" charset="0"/>
              </a:rPr>
              <a:t>Proširiti dječju spoznaju o karnevalu i raznim pokladnim običajima.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>
                <a:latin typeface="Berlin Sans FB" panose="020E0602020502020306" pitchFamily="34" charset="0"/>
              </a:rPr>
              <a:t>Kroz razne aktivnosti i poticaje tijekom cijelog mjeseca veljače, utjecati na razvoj svih razvojnih zadaća. Razvijati motoričke, </a:t>
            </a:r>
            <a:r>
              <a:rPr lang="hr-HR" dirty="0" err="1">
                <a:latin typeface="Berlin Sans FB" panose="020E0602020502020306" pitchFamily="34" charset="0"/>
              </a:rPr>
              <a:t>grafomotoričke</a:t>
            </a:r>
            <a:r>
              <a:rPr lang="hr-HR" dirty="0">
                <a:latin typeface="Berlin Sans FB" panose="020E0602020502020306" pitchFamily="34" charset="0"/>
              </a:rPr>
              <a:t>, likovne, dramske i druge vještine.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5990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A9A55A-E30C-8FC2-62B4-2B57820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62" y="1954863"/>
            <a:ext cx="6913485" cy="40241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1600" dirty="0">
                <a:latin typeface="Berlin Sans FB" panose="020E0602020502020306" pitchFamily="34" charset="0"/>
              </a:rPr>
              <a:t>Tijekom veljače u vrtićkoj skupini Zvjezdice bilo je veselo, radno i maštovito!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1600" dirty="0">
                <a:latin typeface="Berlin Sans FB" panose="020E0602020502020306" pitchFamily="34" charset="0"/>
              </a:rPr>
              <a:t>Kroz razne aktivnosti, protkane u sva razvojna područja, motivirale smo i poticale djecu na upoznavanje pokladnih običaja.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1600" dirty="0">
                <a:latin typeface="Berlin Sans FB" panose="020E0602020502020306" pitchFamily="34" charset="0"/>
              </a:rPr>
              <a:t>Djeca su se poistovjećivala s omiljenim  likovima te živjela u mašti u ovom razigranom  periodu. U vrtić su stizala maskirana u popularne maske i kostime – bilo je tu puno princeza, Spidermana i Batmana, čarobnjaka, pčelica, vještica…iz dana u dan poprimali su drugo obličje sretni što mogu biti netko drugi i uživjeti se u neku drugu ulogu.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D959F6C-BEBA-94F6-6313-88353690E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58" y="1866086"/>
            <a:ext cx="4593306" cy="344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182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8276A29-3F3E-79E0-E2B0-390BD9F0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925657"/>
            <a:ext cx="10820400" cy="129302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r-HR" sz="2200" dirty="0">
                <a:latin typeface="Berlin Sans FB" panose="020E0602020502020306" pitchFamily="34" charset="0"/>
              </a:rPr>
              <a:t>Plesalo se i pjevalo, rezalo, ljepilo, crtalo i oslikavalo…Dramska improvizacija pobudila je interes koji se provlačio i narednih tjedana.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42B32CA-12D1-04BD-15D5-4348D3045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8" y="1348358"/>
            <a:ext cx="4807545" cy="360565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64040D8-051A-A6DA-CD34-223237F18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23" y="1319998"/>
            <a:ext cx="4807545" cy="36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0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1D47C74-9B4E-ED82-7B1A-EF49C7477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6476" y="2130326"/>
            <a:ext cx="5039999" cy="3780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FAA1232-AF7E-3EE4-D162-522431206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1577" y="2130327"/>
            <a:ext cx="5040000" cy="3780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3BA9750-E844-2CCB-6434-CCC50D89D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4527" y="2130326"/>
            <a:ext cx="5040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6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6B7101-C8FF-20F9-4BBE-ED8671DAE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29" y="5123927"/>
            <a:ext cx="11665258" cy="328017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1800" dirty="0">
                <a:latin typeface="Berlin Sans FB" panose="020E0602020502020306" pitchFamily="34" charset="0"/>
              </a:rPr>
              <a:t>Veliko veselje izazvala je izrada grupne maske – </a:t>
            </a:r>
            <a:r>
              <a:rPr lang="hr-HR" sz="1800" dirty="0" err="1">
                <a:latin typeface="Berlin Sans FB" panose="020E0602020502020306" pitchFamily="34" charset="0"/>
              </a:rPr>
              <a:t>Krumpirka</a:t>
            </a:r>
            <a:r>
              <a:rPr lang="hr-HR" sz="1800" dirty="0">
                <a:latin typeface="Berlin Sans FB" panose="020E0602020502020306" pitchFamily="34" charset="0"/>
              </a:rPr>
              <a:t>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1800" dirty="0">
                <a:latin typeface="Berlin Sans FB" panose="020E0602020502020306" pitchFamily="34" charset="0"/>
              </a:rPr>
              <a:t>Djeca su se, uz pomoć roditelja, pretvorila u različite krumpire, malene „</a:t>
            </a:r>
            <a:r>
              <a:rPr lang="hr-HR" sz="1800" dirty="0" err="1">
                <a:latin typeface="Berlin Sans FB" panose="020E0602020502020306" pitchFamily="34" charset="0"/>
              </a:rPr>
              <a:t>grampere</a:t>
            </a:r>
            <a:r>
              <a:rPr lang="hr-HR" sz="1800" dirty="0">
                <a:latin typeface="Berlin Sans FB" panose="020E0602020502020306" pitchFamily="34" charset="0"/>
              </a:rPr>
              <a:t>”. Organizirana je radionica za roditelje na kojoj su dobili upute za izradu maski. Bilo je zanimljivo promatrati njihov rad, komunikaciju, suradnju i kreativnost. 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3F312E1-C09E-BEF3-A991-B071D2896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08" y="816746"/>
            <a:ext cx="5598850" cy="419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454E535-64BF-C2C4-5354-82D15CE7D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2" y="1251752"/>
            <a:ext cx="2823099" cy="376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12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167070F-0DA1-432A-8C06-DE617B415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408278"/>
            <a:ext cx="10820400" cy="40241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r-HR" sz="1800" dirty="0">
                <a:latin typeface="Berlin Sans FB" panose="020E0602020502020306" pitchFamily="34" charset="0"/>
              </a:rPr>
              <a:t>Kaštelir je nadaleko poznat po fešti od krumpira – </a:t>
            </a:r>
            <a:r>
              <a:rPr lang="hr-HR" sz="1800" dirty="0" err="1">
                <a:latin typeface="Berlin Sans FB" panose="020E0602020502020306" pitchFamily="34" charset="0"/>
              </a:rPr>
              <a:t>Gramperijadi</a:t>
            </a:r>
            <a:r>
              <a:rPr lang="hr-HR" sz="1800" dirty="0">
                <a:latin typeface="Berlin Sans FB" panose="020E0602020502020306" pitchFamily="34" charset="0"/>
              </a:rPr>
              <a:t>, koja je sinonim za odličnu zabavu, dobru glazbu te izvrsnu hranu i piće, a tradicionalno se obilježava u mjesecu srpnju. Naše su Zvjezdice odlično predstavile kralja ove sjajne manifestacije, veličanstveni krumpir kroz svoju maškaranu </a:t>
            </a:r>
            <a:r>
              <a:rPr lang="hr-HR" sz="1800" dirty="0" err="1">
                <a:latin typeface="Berlin Sans FB" panose="020E0602020502020306" pitchFamily="34" charset="0"/>
              </a:rPr>
              <a:t>gramperijadu</a:t>
            </a:r>
            <a:r>
              <a:rPr lang="hr-HR" sz="1800" dirty="0">
                <a:latin typeface="Berlin Sans FB" panose="020E0602020502020306" pitchFamily="34" charset="0"/>
              </a:rPr>
              <a:t>!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C0DF0F9-63CA-9793-2F1B-5255BA886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4" b="25508"/>
          <a:stretch/>
        </p:blipFill>
        <p:spPr>
          <a:xfrm>
            <a:off x="1571345" y="1340530"/>
            <a:ext cx="8162480" cy="3923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8352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C5FF4DC-1D32-6D64-12E3-7C4815879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417154"/>
            <a:ext cx="10820400" cy="40241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r-HR" sz="1800" dirty="0">
                <a:latin typeface="Berlin Sans FB" panose="020E0602020502020306" pitchFamily="34" charset="0"/>
              </a:rPr>
              <a:t>U dva su navrata mali </a:t>
            </a:r>
            <a:r>
              <a:rPr lang="hr-HR" sz="1800" dirty="0" err="1">
                <a:latin typeface="Berlin Sans FB" panose="020E0602020502020306" pitchFamily="34" charset="0"/>
              </a:rPr>
              <a:t>gramperi</a:t>
            </a:r>
            <a:r>
              <a:rPr lang="hr-HR" sz="1800" dirty="0">
                <a:latin typeface="Berlin Sans FB" panose="020E0602020502020306" pitchFamily="34" charset="0"/>
              </a:rPr>
              <a:t> prošetali mjestom na radost roditelja i slučajnih prolaznika. Praćeni glazbom i pjesmom prigodno su dočekani uz košarice sa slatkišima. Svojom su maskom poručili da smo svi jednaki u svojoj različitosti!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0B5D9D8-8461-69A2-6467-EF46B4A01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26" y="1705332"/>
            <a:ext cx="4249445" cy="318708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00C2D34-54B0-7A38-AA21-73C498CC80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b="8220"/>
          <a:stretch/>
        </p:blipFill>
        <p:spPr>
          <a:xfrm>
            <a:off x="519349" y="1180592"/>
            <a:ext cx="3874981" cy="4140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C2D3BA2-9A09-D693-2C7E-147286C99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51" y="868873"/>
            <a:ext cx="3375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43486"/>
      </p:ext>
    </p:extLst>
  </p:cSld>
  <p:clrMapOvr>
    <a:masterClrMapping/>
  </p:clrMapOvr>
</p:sld>
</file>

<file path=ppt/theme/theme1.xml><?xml version="1.0" encoding="utf-8"?>
<a:theme xmlns:a="http://schemas.openxmlformats.org/drawingml/2006/main" name="Isparavanje">
  <a:themeElements>
    <a:clrScheme name="Plavo-zelena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Isparavanj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sparavanj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Isparavanje</Template>
  <TotalTime>281</TotalTime>
  <Words>511</Words>
  <Application>Microsoft Office PowerPoint</Application>
  <PresentationFormat>Široki zaslon</PresentationFormat>
  <Paragraphs>23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9" baseType="lpstr">
      <vt:lpstr>Arial</vt:lpstr>
      <vt:lpstr>Arial Rounded MT Bold</vt:lpstr>
      <vt:lpstr>Berlin Sans FB</vt:lpstr>
      <vt:lpstr>Century Gothic</vt:lpstr>
      <vt:lpstr>Isparavanje</vt:lpstr>
      <vt:lpstr>MAŠKARANA GRAMPERIJADA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MAŠKARANA GRAMPERIJADA</dc:title>
  <dc:creator>Kastelir vrtic2</dc:creator>
  <cp:lastModifiedBy>vrtic Kastelir soba 2</cp:lastModifiedBy>
  <cp:revision>9</cp:revision>
  <dcterms:created xsi:type="dcterms:W3CDTF">2025-03-14T05:57:53Z</dcterms:created>
  <dcterms:modified xsi:type="dcterms:W3CDTF">2025-03-15T11:11:06Z</dcterms:modified>
</cp:coreProperties>
</file>