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2" r:id="rId6"/>
    <p:sldId id="266" r:id="rId7"/>
    <p:sldId id="302" r:id="rId8"/>
    <p:sldId id="305" r:id="rId9"/>
    <p:sldId id="301" r:id="rId10"/>
    <p:sldId id="304" r:id="rId11"/>
    <p:sldId id="27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fc4ef94a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fc4ef94a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fc4ef94ae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fc4ef94ae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fc4ef94a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fc4ef94ae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fc4ef94ae8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fc4ef94ae8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fc4ef94ae8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fc4ef94ae8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2350" y="1390125"/>
            <a:ext cx="6879300" cy="19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8500">
                <a:solidFill>
                  <a:srgbClr val="191919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Char char="-"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343888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6404575" y="129812"/>
            <a:ext cx="399728" cy="297902"/>
          </a:xfrm>
          <a:custGeom>
            <a:avLst/>
            <a:gdLst/>
            <a:ahLst/>
            <a:cxnLst/>
            <a:rect l="l" t="t" r="r" b="b"/>
            <a:pathLst>
              <a:path w="4063" h="3028" fill="none" extrusionOk="0">
                <a:moveTo>
                  <a:pt x="428" y="3028"/>
                </a:moveTo>
                <a:cubicBezTo>
                  <a:pt x="0" y="2024"/>
                  <a:pt x="459" y="856"/>
                  <a:pt x="1463" y="428"/>
                </a:cubicBezTo>
                <a:cubicBezTo>
                  <a:pt x="2467" y="0"/>
                  <a:pt x="3626" y="467"/>
                  <a:pt x="4062" y="1471"/>
                </a:cubicBezTo>
              </a:path>
            </a:pathLst>
          </a:custGeom>
          <a:solidFill>
            <a:schemeClr val="dk1"/>
          </a:solidFill>
          <a:ln w="24325" cap="rnd" cmpd="sng">
            <a:solidFill>
              <a:srgbClr val="00ADDF"/>
            </a:solidFill>
            <a:prstDash val="solid"/>
            <a:miter lim="778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lang="en-GB"/>
          </a:p>
        </p:txBody>
      </p:sp>
      <p:sp>
        <p:nvSpPr>
          <p:cNvPr id="12" name="Google Shape;12;p2"/>
          <p:cNvSpPr/>
          <p:nvPr/>
        </p:nvSpPr>
        <p:spPr>
          <a:xfrm>
            <a:off x="1829677" y="4494458"/>
            <a:ext cx="319350" cy="389791"/>
          </a:xfrm>
          <a:custGeom>
            <a:avLst/>
            <a:gdLst/>
            <a:ahLst/>
            <a:cxnLst/>
            <a:rect l="l" t="t" r="r" b="b"/>
            <a:pathLst>
              <a:path w="3246" h="3962" fill="none" extrusionOk="0">
                <a:moveTo>
                  <a:pt x="1" y="553"/>
                </a:moveTo>
                <a:cubicBezTo>
                  <a:pt x="943" y="1"/>
                  <a:pt x="2149" y="327"/>
                  <a:pt x="2693" y="1269"/>
                </a:cubicBezTo>
                <a:cubicBezTo>
                  <a:pt x="3246" y="2211"/>
                  <a:pt x="2927" y="3417"/>
                  <a:pt x="1985" y="3962"/>
                </a:cubicBezTo>
              </a:path>
            </a:pathLst>
          </a:custGeom>
          <a:solidFill>
            <a:schemeClr val="dk1"/>
          </a:solidFill>
          <a:ln w="24325" cap="rnd" cmpd="sng">
            <a:solidFill>
              <a:srgbClr val="00ADDF"/>
            </a:solidFill>
            <a:prstDash val="solid"/>
            <a:miter lim="778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4669908" y="4067521"/>
            <a:ext cx="32269" cy="31482"/>
          </a:xfrm>
          <a:custGeom>
            <a:avLst/>
            <a:gdLst/>
            <a:ahLst/>
            <a:cxnLst/>
            <a:rect l="l" t="t" r="r" b="b"/>
            <a:pathLst>
              <a:path w="328" h="320" extrusionOk="0">
                <a:moveTo>
                  <a:pt x="164" y="1"/>
                </a:moveTo>
                <a:cubicBezTo>
                  <a:pt x="71" y="1"/>
                  <a:pt x="1" y="71"/>
                  <a:pt x="1" y="164"/>
                </a:cubicBezTo>
                <a:cubicBezTo>
                  <a:pt x="1" y="250"/>
                  <a:pt x="71" y="320"/>
                  <a:pt x="164" y="320"/>
                </a:cubicBezTo>
                <a:cubicBezTo>
                  <a:pt x="250" y="320"/>
                  <a:pt x="327" y="250"/>
                  <a:pt x="327" y="164"/>
                </a:cubicBezTo>
                <a:cubicBezTo>
                  <a:pt x="327" y="71"/>
                  <a:pt x="250" y="1"/>
                  <a:pt x="1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176950" y="3794500"/>
            <a:ext cx="114925" cy="1427039"/>
          </a:xfrm>
          <a:custGeom>
            <a:avLst/>
            <a:gdLst/>
            <a:ahLst/>
            <a:cxnLst/>
            <a:rect l="l" t="t" r="r" b="b"/>
            <a:pathLst>
              <a:path w="1168" h="13845" extrusionOk="0">
                <a:moveTo>
                  <a:pt x="584" y="1"/>
                </a:moveTo>
                <a:cubicBezTo>
                  <a:pt x="257" y="1"/>
                  <a:pt x="0" y="265"/>
                  <a:pt x="0" y="585"/>
                </a:cubicBezTo>
                <a:lnTo>
                  <a:pt x="0" y="13261"/>
                </a:lnTo>
                <a:cubicBezTo>
                  <a:pt x="0" y="13588"/>
                  <a:pt x="257" y="13845"/>
                  <a:pt x="584" y="13845"/>
                </a:cubicBezTo>
                <a:cubicBezTo>
                  <a:pt x="903" y="13845"/>
                  <a:pt x="1167" y="13588"/>
                  <a:pt x="1167" y="13261"/>
                </a:cubicBezTo>
                <a:lnTo>
                  <a:pt x="1167" y="585"/>
                </a:lnTo>
                <a:cubicBezTo>
                  <a:pt x="1167" y="265"/>
                  <a:pt x="903" y="1"/>
                  <a:pt x="5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393603" y="3959873"/>
            <a:ext cx="114911" cy="1362106"/>
          </a:xfrm>
          <a:custGeom>
            <a:avLst/>
            <a:gdLst/>
            <a:ahLst/>
            <a:cxnLst/>
            <a:rect l="l" t="t" r="r" b="b"/>
            <a:pathLst>
              <a:path w="1168" h="13845" extrusionOk="0">
                <a:moveTo>
                  <a:pt x="584" y="1"/>
                </a:moveTo>
                <a:cubicBezTo>
                  <a:pt x="265" y="1"/>
                  <a:pt x="0" y="265"/>
                  <a:pt x="0" y="584"/>
                </a:cubicBezTo>
                <a:lnTo>
                  <a:pt x="0" y="13261"/>
                </a:lnTo>
                <a:cubicBezTo>
                  <a:pt x="0" y="13588"/>
                  <a:pt x="265" y="13845"/>
                  <a:pt x="584" y="13845"/>
                </a:cubicBezTo>
                <a:cubicBezTo>
                  <a:pt x="903" y="13845"/>
                  <a:pt x="1168" y="13588"/>
                  <a:pt x="1168" y="13261"/>
                </a:cubicBezTo>
                <a:lnTo>
                  <a:pt x="1168" y="592"/>
                </a:lnTo>
                <a:cubicBezTo>
                  <a:pt x="1168" y="265"/>
                  <a:pt x="911" y="1"/>
                  <a:pt x="5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610247" y="4126046"/>
            <a:ext cx="114911" cy="1362106"/>
          </a:xfrm>
          <a:custGeom>
            <a:avLst/>
            <a:gdLst/>
            <a:ahLst/>
            <a:cxnLst/>
            <a:rect l="l" t="t" r="r" b="b"/>
            <a:pathLst>
              <a:path w="1168" h="13845" extrusionOk="0">
                <a:moveTo>
                  <a:pt x="598" y="0"/>
                </a:moveTo>
                <a:cubicBezTo>
                  <a:pt x="594" y="0"/>
                  <a:pt x="589" y="0"/>
                  <a:pt x="584" y="0"/>
                </a:cubicBezTo>
                <a:cubicBezTo>
                  <a:pt x="265" y="0"/>
                  <a:pt x="1" y="257"/>
                  <a:pt x="1" y="584"/>
                </a:cubicBezTo>
                <a:lnTo>
                  <a:pt x="1" y="13261"/>
                </a:lnTo>
                <a:cubicBezTo>
                  <a:pt x="1" y="13580"/>
                  <a:pt x="265" y="13844"/>
                  <a:pt x="584" y="13844"/>
                </a:cubicBezTo>
                <a:cubicBezTo>
                  <a:pt x="911" y="13844"/>
                  <a:pt x="1168" y="13580"/>
                  <a:pt x="1168" y="13261"/>
                </a:cubicBezTo>
                <a:lnTo>
                  <a:pt x="1168" y="584"/>
                </a:lnTo>
                <a:cubicBezTo>
                  <a:pt x="1168" y="262"/>
                  <a:pt x="918" y="0"/>
                  <a:pt x="5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>
            <a:off x="827678" y="4291431"/>
            <a:ext cx="114911" cy="1362106"/>
          </a:xfrm>
          <a:custGeom>
            <a:avLst/>
            <a:gdLst/>
            <a:ahLst/>
            <a:cxnLst/>
            <a:rect l="l" t="t" r="r" b="b"/>
            <a:pathLst>
              <a:path w="1168" h="13845" extrusionOk="0">
                <a:moveTo>
                  <a:pt x="598" y="0"/>
                </a:moveTo>
                <a:cubicBezTo>
                  <a:pt x="593" y="0"/>
                  <a:pt x="589" y="0"/>
                  <a:pt x="584" y="0"/>
                </a:cubicBezTo>
                <a:cubicBezTo>
                  <a:pt x="258" y="0"/>
                  <a:pt x="1" y="257"/>
                  <a:pt x="1" y="584"/>
                </a:cubicBezTo>
                <a:lnTo>
                  <a:pt x="1" y="13261"/>
                </a:lnTo>
                <a:cubicBezTo>
                  <a:pt x="1" y="13580"/>
                  <a:pt x="258" y="13844"/>
                  <a:pt x="584" y="13844"/>
                </a:cubicBezTo>
                <a:cubicBezTo>
                  <a:pt x="903" y="13844"/>
                  <a:pt x="1168" y="13580"/>
                  <a:pt x="1168" y="13261"/>
                </a:cubicBezTo>
                <a:lnTo>
                  <a:pt x="1168" y="584"/>
                </a:lnTo>
                <a:cubicBezTo>
                  <a:pt x="1168" y="262"/>
                  <a:pt x="911" y="0"/>
                  <a:pt x="5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>
            <a:off x="8341853" y="2875778"/>
            <a:ext cx="1362794" cy="114911"/>
          </a:xfrm>
          <a:custGeom>
            <a:avLst/>
            <a:gdLst/>
            <a:ahLst/>
            <a:cxnLst/>
            <a:rect l="l" t="t" r="r" b="b"/>
            <a:pathLst>
              <a:path w="13852" h="1168" extrusionOk="0">
                <a:moveTo>
                  <a:pt x="578" y="0"/>
                </a:moveTo>
                <a:cubicBezTo>
                  <a:pt x="257" y="0"/>
                  <a:pt x="0" y="262"/>
                  <a:pt x="8" y="584"/>
                </a:cubicBezTo>
                <a:cubicBezTo>
                  <a:pt x="8" y="903"/>
                  <a:pt x="265" y="1168"/>
                  <a:pt x="592" y="1168"/>
                </a:cubicBezTo>
                <a:lnTo>
                  <a:pt x="13268" y="1168"/>
                </a:lnTo>
                <a:cubicBezTo>
                  <a:pt x="13587" y="1168"/>
                  <a:pt x="13852" y="903"/>
                  <a:pt x="13852" y="584"/>
                </a:cubicBezTo>
                <a:cubicBezTo>
                  <a:pt x="13852" y="257"/>
                  <a:pt x="13587" y="0"/>
                  <a:pt x="13268" y="0"/>
                </a:cubicBezTo>
                <a:lnTo>
                  <a:pt x="592" y="0"/>
                </a:lnTo>
                <a:cubicBezTo>
                  <a:pt x="587" y="0"/>
                  <a:pt x="582" y="0"/>
                  <a:pt x="57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8507927" y="2658347"/>
            <a:ext cx="1362106" cy="115698"/>
          </a:xfrm>
          <a:custGeom>
            <a:avLst/>
            <a:gdLst/>
            <a:ahLst/>
            <a:cxnLst/>
            <a:rect l="l" t="t" r="r" b="b"/>
            <a:pathLst>
              <a:path w="13845" h="1176" extrusionOk="0">
                <a:moveTo>
                  <a:pt x="584" y="0"/>
                </a:moveTo>
                <a:cubicBezTo>
                  <a:pt x="258" y="0"/>
                  <a:pt x="1" y="265"/>
                  <a:pt x="1" y="584"/>
                </a:cubicBezTo>
                <a:cubicBezTo>
                  <a:pt x="1" y="911"/>
                  <a:pt x="258" y="1175"/>
                  <a:pt x="584" y="1175"/>
                </a:cubicBezTo>
                <a:lnTo>
                  <a:pt x="13261" y="1175"/>
                </a:lnTo>
                <a:cubicBezTo>
                  <a:pt x="13588" y="1175"/>
                  <a:pt x="13845" y="911"/>
                  <a:pt x="13845" y="584"/>
                </a:cubicBezTo>
                <a:cubicBezTo>
                  <a:pt x="13845" y="265"/>
                  <a:pt x="13588" y="0"/>
                  <a:pt x="132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8673312" y="2441703"/>
            <a:ext cx="1362106" cy="114911"/>
          </a:xfrm>
          <a:custGeom>
            <a:avLst/>
            <a:gdLst/>
            <a:ahLst/>
            <a:cxnLst/>
            <a:rect l="l" t="t" r="r" b="b"/>
            <a:pathLst>
              <a:path w="13845" h="1168" extrusionOk="0">
                <a:moveTo>
                  <a:pt x="584" y="0"/>
                </a:moveTo>
                <a:cubicBezTo>
                  <a:pt x="257" y="0"/>
                  <a:pt x="1" y="257"/>
                  <a:pt x="1" y="584"/>
                </a:cubicBezTo>
                <a:cubicBezTo>
                  <a:pt x="1" y="903"/>
                  <a:pt x="257" y="1167"/>
                  <a:pt x="584" y="1167"/>
                </a:cubicBezTo>
                <a:lnTo>
                  <a:pt x="13261" y="1167"/>
                </a:lnTo>
                <a:cubicBezTo>
                  <a:pt x="13588" y="1167"/>
                  <a:pt x="13844" y="903"/>
                  <a:pt x="13844" y="584"/>
                </a:cubicBezTo>
                <a:cubicBezTo>
                  <a:pt x="13844" y="257"/>
                  <a:pt x="13588" y="0"/>
                  <a:pt x="132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>
            <a:off x="8838697" y="2224173"/>
            <a:ext cx="1362106" cy="115009"/>
          </a:xfrm>
          <a:custGeom>
            <a:avLst/>
            <a:gdLst/>
            <a:ahLst/>
            <a:cxnLst/>
            <a:rect l="l" t="t" r="r" b="b"/>
            <a:pathLst>
              <a:path w="13845" h="1169" extrusionOk="0">
                <a:moveTo>
                  <a:pt x="584" y="1"/>
                </a:moveTo>
                <a:cubicBezTo>
                  <a:pt x="257" y="1"/>
                  <a:pt x="1" y="266"/>
                  <a:pt x="1" y="585"/>
                </a:cubicBezTo>
                <a:cubicBezTo>
                  <a:pt x="1" y="911"/>
                  <a:pt x="257" y="1168"/>
                  <a:pt x="584" y="1168"/>
                </a:cubicBezTo>
                <a:lnTo>
                  <a:pt x="13261" y="1168"/>
                </a:lnTo>
                <a:cubicBezTo>
                  <a:pt x="13588" y="1168"/>
                  <a:pt x="13844" y="911"/>
                  <a:pt x="13844" y="585"/>
                </a:cubicBezTo>
                <a:cubicBezTo>
                  <a:pt x="13844" y="266"/>
                  <a:pt x="13588" y="1"/>
                  <a:pt x="132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>
            <a:off x="1124719" y="4462016"/>
            <a:ext cx="204439" cy="322399"/>
          </a:xfrm>
          <a:custGeom>
            <a:avLst/>
            <a:gdLst/>
            <a:ahLst/>
            <a:cxnLst/>
            <a:rect l="l" t="t" r="r" b="b"/>
            <a:pathLst>
              <a:path w="2078" h="3277" extrusionOk="0">
                <a:moveTo>
                  <a:pt x="1634" y="1"/>
                </a:moveTo>
                <a:lnTo>
                  <a:pt x="0" y="1969"/>
                </a:lnTo>
                <a:lnTo>
                  <a:pt x="950" y="1985"/>
                </a:lnTo>
                <a:lnTo>
                  <a:pt x="490" y="3277"/>
                </a:lnTo>
                <a:lnTo>
                  <a:pt x="490" y="3277"/>
                </a:lnTo>
                <a:lnTo>
                  <a:pt x="2078" y="1433"/>
                </a:lnTo>
                <a:lnTo>
                  <a:pt x="1167" y="1355"/>
                </a:lnTo>
                <a:lnTo>
                  <a:pt x="16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177247" y="2133125"/>
            <a:ext cx="354823" cy="381728"/>
          </a:xfrm>
          <a:custGeom>
            <a:avLst/>
            <a:gdLst/>
            <a:ahLst/>
            <a:cxnLst/>
            <a:rect l="l" t="t" r="r" b="b"/>
            <a:pathLst>
              <a:path w="2359" h="2538" extrusionOk="0">
                <a:moveTo>
                  <a:pt x="0" y="1"/>
                </a:moveTo>
                <a:lnTo>
                  <a:pt x="973" y="2367"/>
                </a:lnTo>
                <a:lnTo>
                  <a:pt x="1432" y="1534"/>
                </a:lnTo>
                <a:lnTo>
                  <a:pt x="2358" y="2538"/>
                </a:lnTo>
                <a:lnTo>
                  <a:pt x="2358" y="2538"/>
                </a:lnTo>
                <a:lnTo>
                  <a:pt x="1471" y="273"/>
                </a:lnTo>
                <a:lnTo>
                  <a:pt x="973" y="1044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1693062" y="196628"/>
            <a:ext cx="229723" cy="251958"/>
          </a:xfrm>
          <a:custGeom>
            <a:avLst/>
            <a:gdLst/>
            <a:ahLst/>
            <a:cxnLst/>
            <a:rect l="l" t="t" r="r" b="b"/>
            <a:pathLst>
              <a:path w="2335" h="2561" extrusionOk="0">
                <a:moveTo>
                  <a:pt x="0" y="1"/>
                </a:moveTo>
                <a:lnTo>
                  <a:pt x="950" y="2374"/>
                </a:lnTo>
                <a:lnTo>
                  <a:pt x="1417" y="1541"/>
                </a:lnTo>
                <a:lnTo>
                  <a:pt x="2335" y="2561"/>
                </a:lnTo>
                <a:lnTo>
                  <a:pt x="1463" y="289"/>
                </a:lnTo>
                <a:lnTo>
                  <a:pt x="965" y="1051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>
            <a:off x="4702587" y="161388"/>
            <a:ext cx="204537" cy="322399"/>
          </a:xfrm>
          <a:custGeom>
            <a:avLst/>
            <a:gdLst/>
            <a:ahLst/>
            <a:cxnLst/>
            <a:rect l="l" t="t" r="r" b="b"/>
            <a:pathLst>
              <a:path w="2079" h="3277" extrusionOk="0">
                <a:moveTo>
                  <a:pt x="1635" y="0"/>
                </a:moveTo>
                <a:lnTo>
                  <a:pt x="1" y="1969"/>
                </a:lnTo>
                <a:lnTo>
                  <a:pt x="950" y="1984"/>
                </a:lnTo>
                <a:lnTo>
                  <a:pt x="499" y="3276"/>
                </a:lnTo>
                <a:lnTo>
                  <a:pt x="2078" y="1432"/>
                </a:lnTo>
                <a:lnTo>
                  <a:pt x="1176" y="1354"/>
                </a:lnTo>
                <a:lnTo>
                  <a:pt x="16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2187850" y="-747451"/>
            <a:ext cx="703632" cy="1218959"/>
          </a:xfrm>
          <a:custGeom>
            <a:avLst/>
            <a:gdLst/>
            <a:ahLst/>
            <a:cxnLst/>
            <a:rect l="l" t="t" r="r" b="b"/>
            <a:pathLst>
              <a:path w="7152" h="12390" extrusionOk="0">
                <a:moveTo>
                  <a:pt x="3580" y="1354"/>
                </a:moveTo>
                <a:cubicBezTo>
                  <a:pt x="4801" y="1354"/>
                  <a:pt x="5797" y="2343"/>
                  <a:pt x="5797" y="3572"/>
                </a:cubicBezTo>
                <a:lnTo>
                  <a:pt x="5797" y="8817"/>
                </a:lnTo>
                <a:cubicBezTo>
                  <a:pt x="5797" y="10039"/>
                  <a:pt x="4801" y="11035"/>
                  <a:pt x="3580" y="11035"/>
                </a:cubicBezTo>
                <a:cubicBezTo>
                  <a:pt x="2350" y="11035"/>
                  <a:pt x="1354" y="10039"/>
                  <a:pt x="1354" y="8817"/>
                </a:cubicBezTo>
                <a:lnTo>
                  <a:pt x="1354" y="3580"/>
                </a:lnTo>
                <a:cubicBezTo>
                  <a:pt x="1354" y="2351"/>
                  <a:pt x="2350" y="1354"/>
                  <a:pt x="3580" y="1354"/>
                </a:cubicBezTo>
                <a:close/>
                <a:moveTo>
                  <a:pt x="3580" y="0"/>
                </a:moveTo>
                <a:cubicBezTo>
                  <a:pt x="1603" y="0"/>
                  <a:pt x="0" y="1596"/>
                  <a:pt x="0" y="3572"/>
                </a:cubicBezTo>
                <a:lnTo>
                  <a:pt x="0" y="8817"/>
                </a:lnTo>
                <a:cubicBezTo>
                  <a:pt x="8" y="10786"/>
                  <a:pt x="1603" y="12381"/>
                  <a:pt x="3580" y="12389"/>
                </a:cubicBezTo>
                <a:cubicBezTo>
                  <a:pt x="5548" y="12381"/>
                  <a:pt x="7152" y="10786"/>
                  <a:pt x="7152" y="8809"/>
                </a:cubicBezTo>
                <a:lnTo>
                  <a:pt x="7152" y="3572"/>
                </a:lnTo>
                <a:cubicBezTo>
                  <a:pt x="7152" y="1596"/>
                  <a:pt x="5548" y="0"/>
                  <a:pt x="35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520323" y="2808824"/>
            <a:ext cx="104453" cy="97499"/>
          </a:xfrm>
          <a:custGeom>
            <a:avLst/>
            <a:gdLst/>
            <a:ahLst/>
            <a:cxnLst/>
            <a:rect l="l" t="t" r="r" b="b"/>
            <a:pathLst>
              <a:path w="2971" h="2773" extrusionOk="0">
                <a:moveTo>
                  <a:pt x="2150" y="1"/>
                </a:moveTo>
                <a:cubicBezTo>
                  <a:pt x="1816" y="1"/>
                  <a:pt x="1462" y="284"/>
                  <a:pt x="1383" y="725"/>
                </a:cubicBezTo>
                <a:cubicBezTo>
                  <a:pt x="1209" y="445"/>
                  <a:pt x="917" y="298"/>
                  <a:pt x="653" y="298"/>
                </a:cubicBezTo>
                <a:cubicBezTo>
                  <a:pt x="302" y="298"/>
                  <a:pt x="1" y="559"/>
                  <a:pt x="99" y="1115"/>
                </a:cubicBezTo>
                <a:cubicBezTo>
                  <a:pt x="278" y="2087"/>
                  <a:pt x="1787" y="2772"/>
                  <a:pt x="1787" y="2772"/>
                </a:cubicBezTo>
                <a:cubicBezTo>
                  <a:pt x="1787" y="2772"/>
                  <a:pt x="2970" y="1504"/>
                  <a:pt x="2744" y="554"/>
                </a:cubicBezTo>
                <a:cubicBezTo>
                  <a:pt x="2647" y="167"/>
                  <a:pt x="2404" y="1"/>
                  <a:pt x="21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>
            <a:off x="4062193" y="4845717"/>
            <a:ext cx="214375" cy="185057"/>
          </a:xfrm>
          <a:custGeom>
            <a:avLst/>
            <a:gdLst/>
            <a:ahLst/>
            <a:cxnLst/>
            <a:rect l="l" t="t" r="r" b="b"/>
            <a:pathLst>
              <a:path w="2179" h="1881" extrusionOk="0">
                <a:moveTo>
                  <a:pt x="760" y="1"/>
                </a:moveTo>
                <a:cubicBezTo>
                  <a:pt x="627" y="1"/>
                  <a:pt x="485" y="79"/>
                  <a:pt x="366" y="270"/>
                </a:cubicBezTo>
                <a:cubicBezTo>
                  <a:pt x="0" y="838"/>
                  <a:pt x="452" y="1881"/>
                  <a:pt x="452" y="1881"/>
                </a:cubicBezTo>
                <a:cubicBezTo>
                  <a:pt x="452" y="1881"/>
                  <a:pt x="1634" y="1788"/>
                  <a:pt x="1953" y="1204"/>
                </a:cubicBezTo>
                <a:cubicBezTo>
                  <a:pt x="2179" y="804"/>
                  <a:pt x="1903" y="531"/>
                  <a:pt x="1571" y="531"/>
                </a:cubicBezTo>
                <a:cubicBezTo>
                  <a:pt x="1444" y="531"/>
                  <a:pt x="1309" y="571"/>
                  <a:pt x="1191" y="659"/>
                </a:cubicBezTo>
                <a:cubicBezTo>
                  <a:pt x="1258" y="316"/>
                  <a:pt x="1027" y="1"/>
                  <a:pt x="7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>
            <a:off x="8055304" y="632202"/>
            <a:ext cx="213785" cy="185254"/>
          </a:xfrm>
          <a:custGeom>
            <a:avLst/>
            <a:gdLst/>
            <a:ahLst/>
            <a:cxnLst/>
            <a:rect l="l" t="t" r="r" b="b"/>
            <a:pathLst>
              <a:path w="2173" h="1883" extrusionOk="0">
                <a:moveTo>
                  <a:pt x="757" y="1"/>
                </a:moveTo>
                <a:cubicBezTo>
                  <a:pt x="625" y="1"/>
                  <a:pt x="484" y="77"/>
                  <a:pt x="366" y="264"/>
                </a:cubicBezTo>
                <a:cubicBezTo>
                  <a:pt x="1" y="832"/>
                  <a:pt x="452" y="1883"/>
                  <a:pt x="452" y="1883"/>
                </a:cubicBezTo>
                <a:cubicBezTo>
                  <a:pt x="452" y="1883"/>
                  <a:pt x="1635" y="1790"/>
                  <a:pt x="1954" y="1206"/>
                </a:cubicBezTo>
                <a:cubicBezTo>
                  <a:pt x="2172" y="803"/>
                  <a:pt x="1903" y="528"/>
                  <a:pt x="1575" y="528"/>
                </a:cubicBezTo>
                <a:cubicBezTo>
                  <a:pt x="1447" y="528"/>
                  <a:pt x="1311" y="570"/>
                  <a:pt x="1191" y="661"/>
                </a:cubicBezTo>
                <a:cubicBezTo>
                  <a:pt x="1259" y="317"/>
                  <a:pt x="1026" y="1"/>
                  <a:pt x="7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" name="Google Shape;30;p2"/>
          <p:cNvGrpSpPr/>
          <p:nvPr/>
        </p:nvGrpSpPr>
        <p:grpSpPr>
          <a:xfrm>
            <a:off x="7225725" y="124242"/>
            <a:ext cx="454828" cy="305480"/>
            <a:chOff x="7225725" y="124242"/>
            <a:chExt cx="454828" cy="305480"/>
          </a:xfrm>
        </p:grpSpPr>
        <p:sp>
          <p:nvSpPr>
            <p:cNvPr id="31" name="Google Shape;31;p2"/>
            <p:cNvSpPr/>
            <p:nvPr/>
          </p:nvSpPr>
          <p:spPr>
            <a:xfrm>
              <a:off x="7225725" y="215445"/>
              <a:ext cx="240447" cy="214277"/>
            </a:xfrm>
            <a:custGeom>
              <a:avLst/>
              <a:gdLst/>
              <a:ahLst/>
              <a:cxnLst/>
              <a:rect l="l" t="t" r="r" b="b"/>
              <a:pathLst>
                <a:path w="2444" h="2178" extrusionOk="0">
                  <a:moveTo>
                    <a:pt x="1228" y="0"/>
                  </a:moveTo>
                  <a:cubicBezTo>
                    <a:pt x="605" y="0"/>
                    <a:pt x="1" y="532"/>
                    <a:pt x="125" y="1287"/>
                  </a:cubicBezTo>
                  <a:cubicBezTo>
                    <a:pt x="140" y="1373"/>
                    <a:pt x="164" y="1458"/>
                    <a:pt x="203" y="1536"/>
                  </a:cubicBezTo>
                  <a:cubicBezTo>
                    <a:pt x="387" y="1940"/>
                    <a:pt x="782" y="2177"/>
                    <a:pt x="1199" y="2177"/>
                  </a:cubicBezTo>
                  <a:cubicBezTo>
                    <a:pt x="1344" y="2177"/>
                    <a:pt x="1492" y="2149"/>
                    <a:pt x="1634" y="2089"/>
                  </a:cubicBezTo>
                  <a:cubicBezTo>
                    <a:pt x="2179" y="1855"/>
                    <a:pt x="2444" y="1225"/>
                    <a:pt x="2226" y="672"/>
                  </a:cubicBezTo>
                  <a:cubicBezTo>
                    <a:pt x="2187" y="594"/>
                    <a:pt x="2148" y="517"/>
                    <a:pt x="2094" y="447"/>
                  </a:cubicBezTo>
                  <a:cubicBezTo>
                    <a:pt x="1861" y="136"/>
                    <a:pt x="1542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58586" y="247322"/>
              <a:ext cx="173153" cy="153575"/>
            </a:xfrm>
            <a:custGeom>
              <a:avLst/>
              <a:gdLst/>
              <a:ahLst/>
              <a:cxnLst/>
              <a:rect l="l" t="t" r="r" b="b"/>
              <a:pathLst>
                <a:path w="1760" h="1561" extrusionOk="0">
                  <a:moveTo>
                    <a:pt x="881" y="0"/>
                  </a:moveTo>
                  <a:cubicBezTo>
                    <a:pt x="788" y="0"/>
                    <a:pt x="693" y="17"/>
                    <a:pt x="600" y="53"/>
                  </a:cubicBezTo>
                  <a:cubicBezTo>
                    <a:pt x="195" y="208"/>
                    <a:pt x="1" y="659"/>
                    <a:pt x="149" y="1056"/>
                  </a:cubicBezTo>
                  <a:cubicBezTo>
                    <a:pt x="269" y="1368"/>
                    <a:pt x="565" y="1560"/>
                    <a:pt x="879" y="1560"/>
                  </a:cubicBezTo>
                  <a:cubicBezTo>
                    <a:pt x="973" y="1560"/>
                    <a:pt x="1068" y="1543"/>
                    <a:pt x="1160" y="1508"/>
                  </a:cubicBezTo>
                  <a:cubicBezTo>
                    <a:pt x="1557" y="1352"/>
                    <a:pt x="1760" y="901"/>
                    <a:pt x="1604" y="504"/>
                  </a:cubicBezTo>
                  <a:cubicBezTo>
                    <a:pt x="1490" y="192"/>
                    <a:pt x="1195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25725" y="215445"/>
              <a:ext cx="206013" cy="126618"/>
            </a:xfrm>
            <a:custGeom>
              <a:avLst/>
              <a:gdLst/>
              <a:ahLst/>
              <a:cxnLst/>
              <a:rect l="l" t="t" r="r" b="b"/>
              <a:pathLst>
                <a:path w="2094" h="1287" extrusionOk="0">
                  <a:moveTo>
                    <a:pt x="1228" y="0"/>
                  </a:moveTo>
                  <a:cubicBezTo>
                    <a:pt x="605" y="0"/>
                    <a:pt x="1" y="532"/>
                    <a:pt x="125" y="1287"/>
                  </a:cubicBezTo>
                  <a:lnTo>
                    <a:pt x="2094" y="447"/>
                  </a:lnTo>
                  <a:cubicBezTo>
                    <a:pt x="1861" y="136"/>
                    <a:pt x="1542" y="0"/>
                    <a:pt x="1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296169" y="326719"/>
              <a:ext cx="47125" cy="38172"/>
            </a:xfrm>
            <a:custGeom>
              <a:avLst/>
              <a:gdLst/>
              <a:ahLst/>
              <a:cxnLst/>
              <a:rect l="l" t="t" r="r" b="b"/>
              <a:pathLst>
                <a:path w="479" h="388" extrusionOk="0">
                  <a:moveTo>
                    <a:pt x="239" y="1"/>
                  </a:moveTo>
                  <a:cubicBezTo>
                    <a:pt x="214" y="1"/>
                    <a:pt x="188" y="6"/>
                    <a:pt x="164" y="16"/>
                  </a:cubicBezTo>
                  <a:cubicBezTo>
                    <a:pt x="0" y="86"/>
                    <a:pt x="8" y="312"/>
                    <a:pt x="171" y="374"/>
                  </a:cubicBezTo>
                  <a:cubicBezTo>
                    <a:pt x="196" y="383"/>
                    <a:pt x="220" y="387"/>
                    <a:pt x="243" y="387"/>
                  </a:cubicBezTo>
                  <a:cubicBezTo>
                    <a:pt x="376" y="387"/>
                    <a:pt x="479" y="248"/>
                    <a:pt x="413" y="109"/>
                  </a:cubicBezTo>
                  <a:cubicBezTo>
                    <a:pt x="384" y="40"/>
                    <a:pt x="312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36269" y="124242"/>
              <a:ext cx="244284" cy="216540"/>
            </a:xfrm>
            <a:custGeom>
              <a:avLst/>
              <a:gdLst/>
              <a:ahLst/>
              <a:cxnLst/>
              <a:rect l="l" t="t" r="r" b="b"/>
              <a:pathLst>
                <a:path w="2483" h="2201" extrusionOk="0">
                  <a:moveTo>
                    <a:pt x="1244" y="1"/>
                  </a:moveTo>
                  <a:cubicBezTo>
                    <a:pt x="1035" y="1"/>
                    <a:pt x="824" y="60"/>
                    <a:pt x="638" y="183"/>
                  </a:cubicBezTo>
                  <a:cubicBezTo>
                    <a:pt x="148" y="502"/>
                    <a:pt x="0" y="1148"/>
                    <a:pt x="288" y="1654"/>
                  </a:cubicBezTo>
                  <a:cubicBezTo>
                    <a:pt x="494" y="2000"/>
                    <a:pt x="862" y="2200"/>
                    <a:pt x="1243" y="2200"/>
                  </a:cubicBezTo>
                  <a:cubicBezTo>
                    <a:pt x="1409" y="2200"/>
                    <a:pt x="1577" y="2162"/>
                    <a:pt x="1736" y="2082"/>
                  </a:cubicBezTo>
                  <a:cubicBezTo>
                    <a:pt x="2257" y="1825"/>
                    <a:pt x="2483" y="1202"/>
                    <a:pt x="2257" y="673"/>
                  </a:cubicBezTo>
                  <a:cubicBezTo>
                    <a:pt x="2218" y="588"/>
                    <a:pt x="2171" y="510"/>
                    <a:pt x="2125" y="440"/>
                  </a:cubicBezTo>
                  <a:cubicBezTo>
                    <a:pt x="1909" y="153"/>
                    <a:pt x="1579" y="1"/>
                    <a:pt x="1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465293" y="155824"/>
              <a:ext cx="185845" cy="153673"/>
            </a:xfrm>
            <a:custGeom>
              <a:avLst/>
              <a:gdLst/>
              <a:ahLst/>
              <a:cxnLst/>
              <a:rect l="l" t="t" r="r" b="b"/>
              <a:pathLst>
                <a:path w="1889" h="1562" extrusionOk="0">
                  <a:moveTo>
                    <a:pt x="946" y="1"/>
                  </a:moveTo>
                  <a:cubicBezTo>
                    <a:pt x="843" y="1"/>
                    <a:pt x="739" y="21"/>
                    <a:pt x="639" y="64"/>
                  </a:cubicBezTo>
                  <a:cubicBezTo>
                    <a:pt x="1" y="337"/>
                    <a:pt x="16" y="1247"/>
                    <a:pt x="655" y="1504"/>
                  </a:cubicBezTo>
                  <a:cubicBezTo>
                    <a:pt x="754" y="1544"/>
                    <a:pt x="853" y="1562"/>
                    <a:pt x="949" y="1562"/>
                  </a:cubicBezTo>
                  <a:cubicBezTo>
                    <a:pt x="1473" y="1562"/>
                    <a:pt x="1889" y="1016"/>
                    <a:pt x="1658" y="477"/>
                  </a:cubicBezTo>
                  <a:cubicBezTo>
                    <a:pt x="1536" y="180"/>
                    <a:pt x="1249" y="1"/>
                    <a:pt x="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439319" y="124636"/>
              <a:ext cx="206013" cy="126323"/>
            </a:xfrm>
            <a:custGeom>
              <a:avLst/>
              <a:gdLst/>
              <a:ahLst/>
              <a:cxnLst/>
              <a:rect l="l" t="t" r="r" b="b"/>
              <a:pathLst>
                <a:path w="2094" h="1284" extrusionOk="0">
                  <a:moveTo>
                    <a:pt x="1228" y="1"/>
                  </a:moveTo>
                  <a:cubicBezTo>
                    <a:pt x="605" y="1"/>
                    <a:pt x="1" y="529"/>
                    <a:pt x="125" y="1284"/>
                  </a:cubicBezTo>
                  <a:lnTo>
                    <a:pt x="2089" y="438"/>
                  </a:lnTo>
                  <a:lnTo>
                    <a:pt x="2089" y="438"/>
                  </a:lnTo>
                  <a:cubicBezTo>
                    <a:pt x="2091" y="440"/>
                    <a:pt x="2092" y="442"/>
                    <a:pt x="2094" y="444"/>
                  </a:cubicBezTo>
                  <a:lnTo>
                    <a:pt x="2094" y="436"/>
                  </a:lnTo>
                  <a:lnTo>
                    <a:pt x="2089" y="438"/>
                  </a:lnTo>
                  <a:lnTo>
                    <a:pt x="2089" y="438"/>
                  </a:lnTo>
                  <a:cubicBezTo>
                    <a:pt x="1857" y="134"/>
                    <a:pt x="1540" y="1"/>
                    <a:pt x="1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512813" y="237680"/>
              <a:ext cx="46338" cy="33450"/>
            </a:xfrm>
            <a:custGeom>
              <a:avLst/>
              <a:gdLst/>
              <a:ahLst/>
              <a:cxnLst/>
              <a:rect l="l" t="t" r="r" b="b"/>
              <a:pathLst>
                <a:path w="471" h="340" extrusionOk="0">
                  <a:moveTo>
                    <a:pt x="224" y="0"/>
                  </a:moveTo>
                  <a:cubicBezTo>
                    <a:pt x="111" y="0"/>
                    <a:pt x="1" y="98"/>
                    <a:pt x="31" y="236"/>
                  </a:cubicBezTo>
                  <a:cubicBezTo>
                    <a:pt x="47" y="310"/>
                    <a:pt x="104" y="340"/>
                    <a:pt x="169" y="340"/>
                  </a:cubicBezTo>
                  <a:cubicBezTo>
                    <a:pt x="302" y="340"/>
                    <a:pt x="471" y="214"/>
                    <a:pt x="382" y="88"/>
                  </a:cubicBezTo>
                  <a:cubicBezTo>
                    <a:pt x="342" y="27"/>
                    <a:pt x="282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1001087" y="364897"/>
            <a:ext cx="268096" cy="267309"/>
            <a:chOff x="1267562" y="3252085"/>
            <a:chExt cx="100690" cy="100394"/>
          </a:xfrm>
        </p:grpSpPr>
        <p:sp>
          <p:nvSpPr>
            <p:cNvPr id="40" name="Google Shape;40;p2"/>
            <p:cNvSpPr/>
            <p:nvPr/>
          </p:nvSpPr>
          <p:spPr>
            <a:xfrm>
              <a:off x="1307247" y="3252085"/>
              <a:ext cx="21874" cy="47481"/>
            </a:xfrm>
            <a:custGeom>
              <a:avLst/>
              <a:gdLst/>
              <a:ahLst/>
              <a:cxnLst/>
              <a:rect l="l" t="t" r="r" b="b"/>
              <a:pathLst>
                <a:path w="592" h="1285" extrusionOk="0">
                  <a:moveTo>
                    <a:pt x="304" y="1"/>
                  </a:moveTo>
                  <a:cubicBezTo>
                    <a:pt x="133" y="1"/>
                    <a:pt x="1" y="289"/>
                    <a:pt x="1" y="639"/>
                  </a:cubicBezTo>
                  <a:cubicBezTo>
                    <a:pt x="1" y="997"/>
                    <a:pt x="141" y="1285"/>
                    <a:pt x="304" y="1285"/>
                  </a:cubicBezTo>
                  <a:cubicBezTo>
                    <a:pt x="460" y="1285"/>
                    <a:pt x="592" y="997"/>
                    <a:pt x="592" y="639"/>
                  </a:cubicBezTo>
                  <a:cubicBezTo>
                    <a:pt x="592" y="289"/>
                    <a:pt x="46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07247" y="3304998"/>
              <a:ext cx="21874" cy="47481"/>
            </a:xfrm>
            <a:custGeom>
              <a:avLst/>
              <a:gdLst/>
              <a:ahLst/>
              <a:cxnLst/>
              <a:rect l="l" t="t" r="r" b="b"/>
              <a:pathLst>
                <a:path w="592" h="1285" extrusionOk="0">
                  <a:moveTo>
                    <a:pt x="304" y="1"/>
                  </a:moveTo>
                  <a:cubicBezTo>
                    <a:pt x="133" y="1"/>
                    <a:pt x="1" y="296"/>
                    <a:pt x="1" y="647"/>
                  </a:cubicBezTo>
                  <a:cubicBezTo>
                    <a:pt x="1" y="997"/>
                    <a:pt x="141" y="1285"/>
                    <a:pt x="304" y="1285"/>
                  </a:cubicBezTo>
                  <a:cubicBezTo>
                    <a:pt x="460" y="1285"/>
                    <a:pt x="592" y="997"/>
                    <a:pt x="592" y="647"/>
                  </a:cubicBezTo>
                  <a:cubicBezTo>
                    <a:pt x="592" y="289"/>
                    <a:pt x="467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320771" y="3291216"/>
              <a:ext cx="47481" cy="22170"/>
            </a:xfrm>
            <a:custGeom>
              <a:avLst/>
              <a:gdLst/>
              <a:ahLst/>
              <a:cxnLst/>
              <a:rect l="l" t="t" r="r" b="b"/>
              <a:pathLst>
                <a:path w="1285" h="600" extrusionOk="0">
                  <a:moveTo>
                    <a:pt x="638" y="0"/>
                  </a:moveTo>
                  <a:cubicBezTo>
                    <a:pt x="288" y="0"/>
                    <a:pt x="0" y="132"/>
                    <a:pt x="0" y="304"/>
                  </a:cubicBezTo>
                  <a:cubicBezTo>
                    <a:pt x="0" y="467"/>
                    <a:pt x="288" y="599"/>
                    <a:pt x="638" y="599"/>
                  </a:cubicBezTo>
                  <a:cubicBezTo>
                    <a:pt x="996" y="599"/>
                    <a:pt x="1284" y="467"/>
                    <a:pt x="1284" y="304"/>
                  </a:cubicBezTo>
                  <a:cubicBezTo>
                    <a:pt x="1284" y="132"/>
                    <a:pt x="996" y="0"/>
                    <a:pt x="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67562" y="3291770"/>
              <a:ext cx="47776" cy="21616"/>
            </a:xfrm>
            <a:custGeom>
              <a:avLst/>
              <a:gdLst/>
              <a:ahLst/>
              <a:cxnLst/>
              <a:rect l="l" t="t" r="r" b="b"/>
              <a:pathLst>
                <a:path w="1293" h="585" extrusionOk="0">
                  <a:moveTo>
                    <a:pt x="647" y="1"/>
                  </a:moveTo>
                  <a:cubicBezTo>
                    <a:pt x="296" y="1"/>
                    <a:pt x="1" y="133"/>
                    <a:pt x="1" y="289"/>
                  </a:cubicBezTo>
                  <a:cubicBezTo>
                    <a:pt x="1" y="452"/>
                    <a:pt x="296" y="584"/>
                    <a:pt x="647" y="584"/>
                  </a:cubicBezTo>
                  <a:cubicBezTo>
                    <a:pt x="1005" y="584"/>
                    <a:pt x="1292" y="452"/>
                    <a:pt x="1292" y="289"/>
                  </a:cubicBezTo>
                  <a:cubicBezTo>
                    <a:pt x="1292" y="133"/>
                    <a:pt x="99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15598" y="3265018"/>
              <a:ext cx="42308" cy="37135"/>
            </a:xfrm>
            <a:custGeom>
              <a:avLst/>
              <a:gdLst/>
              <a:ahLst/>
              <a:cxnLst/>
              <a:rect l="l" t="t" r="r" b="b"/>
              <a:pathLst>
                <a:path w="1145" h="1005" extrusionOk="0">
                  <a:moveTo>
                    <a:pt x="897" y="1"/>
                  </a:moveTo>
                  <a:cubicBezTo>
                    <a:pt x="753" y="1"/>
                    <a:pt x="547" y="108"/>
                    <a:pt x="366" y="289"/>
                  </a:cubicBezTo>
                  <a:cubicBezTo>
                    <a:pt x="109" y="546"/>
                    <a:pt x="0" y="841"/>
                    <a:pt x="117" y="958"/>
                  </a:cubicBezTo>
                  <a:cubicBezTo>
                    <a:pt x="149" y="990"/>
                    <a:pt x="193" y="1005"/>
                    <a:pt x="247" y="1005"/>
                  </a:cubicBezTo>
                  <a:cubicBezTo>
                    <a:pt x="391" y="1005"/>
                    <a:pt x="599" y="896"/>
                    <a:pt x="786" y="709"/>
                  </a:cubicBezTo>
                  <a:cubicBezTo>
                    <a:pt x="1035" y="460"/>
                    <a:pt x="1144" y="164"/>
                    <a:pt x="1027" y="48"/>
                  </a:cubicBezTo>
                  <a:cubicBezTo>
                    <a:pt x="996" y="16"/>
                    <a:pt x="950" y="1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78204" y="3302412"/>
              <a:ext cx="42308" cy="37135"/>
            </a:xfrm>
            <a:custGeom>
              <a:avLst/>
              <a:gdLst/>
              <a:ahLst/>
              <a:cxnLst/>
              <a:rect l="l" t="t" r="r" b="b"/>
              <a:pathLst>
                <a:path w="1145" h="1005" extrusionOk="0">
                  <a:moveTo>
                    <a:pt x="898" y="1"/>
                  </a:moveTo>
                  <a:cubicBezTo>
                    <a:pt x="753" y="1"/>
                    <a:pt x="546" y="109"/>
                    <a:pt x="359" y="296"/>
                  </a:cubicBezTo>
                  <a:cubicBezTo>
                    <a:pt x="110" y="545"/>
                    <a:pt x="1" y="841"/>
                    <a:pt x="117" y="958"/>
                  </a:cubicBezTo>
                  <a:cubicBezTo>
                    <a:pt x="149" y="990"/>
                    <a:pt x="194" y="1005"/>
                    <a:pt x="248" y="1005"/>
                  </a:cubicBezTo>
                  <a:cubicBezTo>
                    <a:pt x="392" y="1005"/>
                    <a:pt x="598" y="898"/>
                    <a:pt x="779" y="717"/>
                  </a:cubicBezTo>
                  <a:cubicBezTo>
                    <a:pt x="1028" y="460"/>
                    <a:pt x="1145" y="164"/>
                    <a:pt x="1028" y="47"/>
                  </a:cubicBezTo>
                  <a:cubicBezTo>
                    <a:pt x="996" y="16"/>
                    <a:pt x="951" y="1"/>
                    <a:pt x="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15857" y="3302412"/>
              <a:ext cx="42049" cy="37209"/>
            </a:xfrm>
            <a:custGeom>
              <a:avLst/>
              <a:gdLst/>
              <a:ahLst/>
              <a:cxnLst/>
              <a:rect l="l" t="t" r="r" b="b"/>
              <a:pathLst>
                <a:path w="1138" h="1007" extrusionOk="0">
                  <a:moveTo>
                    <a:pt x="244" y="1"/>
                  </a:moveTo>
                  <a:cubicBezTo>
                    <a:pt x="191" y="1"/>
                    <a:pt x="147" y="16"/>
                    <a:pt x="118" y="47"/>
                  </a:cubicBezTo>
                  <a:cubicBezTo>
                    <a:pt x="1" y="164"/>
                    <a:pt x="110" y="460"/>
                    <a:pt x="359" y="717"/>
                  </a:cubicBezTo>
                  <a:cubicBezTo>
                    <a:pt x="539" y="902"/>
                    <a:pt x="746" y="1006"/>
                    <a:pt x="892" y="1006"/>
                  </a:cubicBezTo>
                  <a:cubicBezTo>
                    <a:pt x="949" y="1006"/>
                    <a:pt x="996" y="990"/>
                    <a:pt x="1028" y="958"/>
                  </a:cubicBezTo>
                  <a:cubicBezTo>
                    <a:pt x="1137" y="841"/>
                    <a:pt x="1028" y="545"/>
                    <a:pt x="779" y="296"/>
                  </a:cubicBezTo>
                  <a:cubicBezTo>
                    <a:pt x="598" y="109"/>
                    <a:pt x="387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78204" y="3265018"/>
              <a:ext cx="42308" cy="37135"/>
            </a:xfrm>
            <a:custGeom>
              <a:avLst/>
              <a:gdLst/>
              <a:ahLst/>
              <a:cxnLst/>
              <a:rect l="l" t="t" r="r" b="b"/>
              <a:pathLst>
                <a:path w="1145" h="1005" extrusionOk="0">
                  <a:moveTo>
                    <a:pt x="248" y="1"/>
                  </a:moveTo>
                  <a:cubicBezTo>
                    <a:pt x="194" y="1"/>
                    <a:pt x="149" y="16"/>
                    <a:pt x="117" y="48"/>
                  </a:cubicBezTo>
                  <a:cubicBezTo>
                    <a:pt x="1" y="164"/>
                    <a:pt x="110" y="460"/>
                    <a:pt x="359" y="709"/>
                  </a:cubicBezTo>
                  <a:cubicBezTo>
                    <a:pt x="546" y="896"/>
                    <a:pt x="753" y="1005"/>
                    <a:pt x="898" y="1005"/>
                  </a:cubicBezTo>
                  <a:cubicBezTo>
                    <a:pt x="951" y="1005"/>
                    <a:pt x="996" y="990"/>
                    <a:pt x="1028" y="958"/>
                  </a:cubicBezTo>
                  <a:cubicBezTo>
                    <a:pt x="1145" y="841"/>
                    <a:pt x="1028" y="546"/>
                    <a:pt x="779" y="289"/>
                  </a:cubicBezTo>
                  <a:cubicBezTo>
                    <a:pt x="598" y="108"/>
                    <a:pt x="392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00633" y="3284897"/>
              <a:ext cx="34844" cy="34807"/>
            </a:xfrm>
            <a:custGeom>
              <a:avLst/>
              <a:gdLst/>
              <a:ahLst/>
              <a:cxnLst/>
              <a:rect l="l" t="t" r="r" b="b"/>
              <a:pathLst>
                <a:path w="943" h="942" extrusionOk="0">
                  <a:moveTo>
                    <a:pt x="467" y="0"/>
                  </a:moveTo>
                  <a:cubicBezTo>
                    <a:pt x="211" y="0"/>
                    <a:pt x="1" y="210"/>
                    <a:pt x="1" y="475"/>
                  </a:cubicBezTo>
                  <a:cubicBezTo>
                    <a:pt x="1" y="731"/>
                    <a:pt x="211" y="942"/>
                    <a:pt x="467" y="942"/>
                  </a:cubicBezTo>
                  <a:cubicBezTo>
                    <a:pt x="732" y="942"/>
                    <a:pt x="942" y="731"/>
                    <a:pt x="942" y="475"/>
                  </a:cubicBezTo>
                  <a:cubicBezTo>
                    <a:pt x="942" y="210"/>
                    <a:pt x="732" y="0"/>
                    <a:pt x="467" y="0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06952" y="3291216"/>
              <a:ext cx="22170" cy="22170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6" y="0"/>
                  </a:moveTo>
                  <a:cubicBezTo>
                    <a:pt x="133" y="0"/>
                    <a:pt x="1" y="132"/>
                    <a:pt x="1" y="304"/>
                  </a:cubicBezTo>
                  <a:cubicBezTo>
                    <a:pt x="1" y="467"/>
                    <a:pt x="133" y="599"/>
                    <a:pt x="296" y="599"/>
                  </a:cubicBezTo>
                  <a:cubicBezTo>
                    <a:pt x="460" y="599"/>
                    <a:pt x="600" y="467"/>
                    <a:pt x="600" y="304"/>
                  </a:cubicBezTo>
                  <a:cubicBezTo>
                    <a:pt x="600" y="132"/>
                    <a:pt x="460" y="0"/>
                    <a:pt x="296" y="0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7899810" y="4245513"/>
            <a:ext cx="267309" cy="267998"/>
            <a:chOff x="7694235" y="3292738"/>
            <a:chExt cx="267309" cy="267998"/>
          </a:xfrm>
        </p:grpSpPr>
        <p:sp>
          <p:nvSpPr>
            <p:cNvPr id="51" name="Google Shape;51;p2"/>
            <p:cNvSpPr/>
            <p:nvPr/>
          </p:nvSpPr>
          <p:spPr>
            <a:xfrm>
              <a:off x="7799114" y="3292738"/>
              <a:ext cx="58341" cy="127209"/>
            </a:xfrm>
            <a:custGeom>
              <a:avLst/>
              <a:gdLst/>
              <a:ahLst/>
              <a:cxnLst/>
              <a:rect l="l" t="t" r="r" b="b"/>
              <a:pathLst>
                <a:path w="593" h="1293" extrusionOk="0">
                  <a:moveTo>
                    <a:pt x="296" y="0"/>
                  </a:moveTo>
                  <a:cubicBezTo>
                    <a:pt x="133" y="0"/>
                    <a:pt x="1" y="296"/>
                    <a:pt x="1" y="646"/>
                  </a:cubicBezTo>
                  <a:cubicBezTo>
                    <a:pt x="1" y="996"/>
                    <a:pt x="125" y="1292"/>
                    <a:pt x="296" y="1292"/>
                  </a:cubicBezTo>
                  <a:cubicBezTo>
                    <a:pt x="460" y="1292"/>
                    <a:pt x="592" y="1004"/>
                    <a:pt x="592" y="646"/>
                  </a:cubicBezTo>
                  <a:cubicBezTo>
                    <a:pt x="592" y="288"/>
                    <a:pt x="452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799114" y="3434314"/>
              <a:ext cx="58341" cy="126422"/>
            </a:xfrm>
            <a:custGeom>
              <a:avLst/>
              <a:gdLst/>
              <a:ahLst/>
              <a:cxnLst/>
              <a:rect l="l" t="t" r="r" b="b"/>
              <a:pathLst>
                <a:path w="593" h="1285" extrusionOk="0">
                  <a:moveTo>
                    <a:pt x="296" y="1"/>
                  </a:moveTo>
                  <a:cubicBezTo>
                    <a:pt x="133" y="1"/>
                    <a:pt x="1" y="289"/>
                    <a:pt x="1" y="639"/>
                  </a:cubicBezTo>
                  <a:cubicBezTo>
                    <a:pt x="1" y="989"/>
                    <a:pt x="125" y="1285"/>
                    <a:pt x="296" y="1285"/>
                  </a:cubicBezTo>
                  <a:cubicBezTo>
                    <a:pt x="460" y="1285"/>
                    <a:pt x="592" y="997"/>
                    <a:pt x="592" y="639"/>
                  </a:cubicBezTo>
                  <a:cubicBezTo>
                    <a:pt x="592" y="289"/>
                    <a:pt x="452" y="1"/>
                    <a:pt x="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835122" y="3398404"/>
              <a:ext cx="126422" cy="57455"/>
            </a:xfrm>
            <a:custGeom>
              <a:avLst/>
              <a:gdLst/>
              <a:ahLst/>
              <a:cxnLst/>
              <a:rect l="l" t="t" r="r" b="b"/>
              <a:pathLst>
                <a:path w="1285" h="584" extrusionOk="0">
                  <a:moveTo>
                    <a:pt x="646" y="0"/>
                  </a:moveTo>
                  <a:cubicBezTo>
                    <a:pt x="296" y="0"/>
                    <a:pt x="1" y="125"/>
                    <a:pt x="1" y="288"/>
                  </a:cubicBezTo>
                  <a:cubicBezTo>
                    <a:pt x="1" y="452"/>
                    <a:pt x="288" y="584"/>
                    <a:pt x="646" y="584"/>
                  </a:cubicBezTo>
                  <a:cubicBezTo>
                    <a:pt x="997" y="584"/>
                    <a:pt x="1285" y="452"/>
                    <a:pt x="1285" y="288"/>
                  </a:cubicBezTo>
                  <a:cubicBezTo>
                    <a:pt x="1285" y="132"/>
                    <a:pt x="997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94235" y="3398404"/>
              <a:ext cx="126422" cy="57455"/>
            </a:xfrm>
            <a:custGeom>
              <a:avLst/>
              <a:gdLst/>
              <a:ahLst/>
              <a:cxnLst/>
              <a:rect l="l" t="t" r="r" b="b"/>
              <a:pathLst>
                <a:path w="1285" h="584" extrusionOk="0">
                  <a:moveTo>
                    <a:pt x="639" y="0"/>
                  </a:moveTo>
                  <a:cubicBezTo>
                    <a:pt x="289" y="0"/>
                    <a:pt x="1" y="125"/>
                    <a:pt x="1" y="288"/>
                  </a:cubicBezTo>
                  <a:cubicBezTo>
                    <a:pt x="1" y="452"/>
                    <a:pt x="289" y="584"/>
                    <a:pt x="639" y="584"/>
                  </a:cubicBezTo>
                  <a:cubicBezTo>
                    <a:pt x="997" y="584"/>
                    <a:pt x="1285" y="452"/>
                    <a:pt x="1285" y="288"/>
                  </a:cubicBezTo>
                  <a:cubicBezTo>
                    <a:pt x="1285" y="132"/>
                    <a:pt x="997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21349" y="3327960"/>
              <a:ext cx="112648" cy="98087"/>
            </a:xfrm>
            <a:custGeom>
              <a:avLst/>
              <a:gdLst/>
              <a:ahLst/>
              <a:cxnLst/>
              <a:rect l="l" t="t" r="r" b="b"/>
              <a:pathLst>
                <a:path w="1145" h="997" extrusionOk="0">
                  <a:moveTo>
                    <a:pt x="897" y="0"/>
                  </a:moveTo>
                  <a:cubicBezTo>
                    <a:pt x="753" y="0"/>
                    <a:pt x="547" y="107"/>
                    <a:pt x="366" y="288"/>
                  </a:cubicBezTo>
                  <a:cubicBezTo>
                    <a:pt x="117" y="537"/>
                    <a:pt x="0" y="833"/>
                    <a:pt x="117" y="950"/>
                  </a:cubicBezTo>
                  <a:cubicBezTo>
                    <a:pt x="149" y="981"/>
                    <a:pt x="194" y="997"/>
                    <a:pt x="248" y="997"/>
                  </a:cubicBezTo>
                  <a:cubicBezTo>
                    <a:pt x="392" y="997"/>
                    <a:pt x="600" y="890"/>
                    <a:pt x="786" y="708"/>
                  </a:cubicBezTo>
                  <a:cubicBezTo>
                    <a:pt x="1035" y="459"/>
                    <a:pt x="1144" y="164"/>
                    <a:pt x="1028" y="47"/>
                  </a:cubicBezTo>
                  <a:cubicBezTo>
                    <a:pt x="996" y="15"/>
                    <a:pt x="951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721783" y="3427427"/>
              <a:ext cx="112648" cy="98874"/>
            </a:xfrm>
            <a:custGeom>
              <a:avLst/>
              <a:gdLst/>
              <a:ahLst/>
              <a:cxnLst/>
              <a:rect l="l" t="t" r="r" b="b"/>
              <a:pathLst>
                <a:path w="1145" h="1005" extrusionOk="0">
                  <a:moveTo>
                    <a:pt x="897" y="1"/>
                  </a:moveTo>
                  <a:cubicBezTo>
                    <a:pt x="753" y="1"/>
                    <a:pt x="546" y="108"/>
                    <a:pt x="359" y="289"/>
                  </a:cubicBezTo>
                  <a:cubicBezTo>
                    <a:pt x="110" y="546"/>
                    <a:pt x="1" y="841"/>
                    <a:pt x="118" y="958"/>
                  </a:cubicBezTo>
                  <a:cubicBezTo>
                    <a:pt x="149" y="990"/>
                    <a:pt x="194" y="1005"/>
                    <a:pt x="248" y="1005"/>
                  </a:cubicBezTo>
                  <a:cubicBezTo>
                    <a:pt x="391" y="1005"/>
                    <a:pt x="598" y="896"/>
                    <a:pt x="779" y="709"/>
                  </a:cubicBezTo>
                  <a:cubicBezTo>
                    <a:pt x="1036" y="460"/>
                    <a:pt x="1145" y="164"/>
                    <a:pt x="1028" y="48"/>
                  </a:cubicBezTo>
                  <a:cubicBezTo>
                    <a:pt x="996" y="16"/>
                    <a:pt x="951" y="1"/>
                    <a:pt x="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21349" y="3427427"/>
              <a:ext cx="112648" cy="98874"/>
            </a:xfrm>
            <a:custGeom>
              <a:avLst/>
              <a:gdLst/>
              <a:ahLst/>
              <a:cxnLst/>
              <a:rect l="l" t="t" r="r" b="b"/>
              <a:pathLst>
                <a:path w="1145" h="1005" extrusionOk="0">
                  <a:moveTo>
                    <a:pt x="248" y="1"/>
                  </a:moveTo>
                  <a:cubicBezTo>
                    <a:pt x="194" y="1"/>
                    <a:pt x="149" y="16"/>
                    <a:pt x="117" y="48"/>
                  </a:cubicBezTo>
                  <a:cubicBezTo>
                    <a:pt x="0" y="164"/>
                    <a:pt x="117" y="460"/>
                    <a:pt x="366" y="709"/>
                  </a:cubicBezTo>
                  <a:cubicBezTo>
                    <a:pt x="548" y="896"/>
                    <a:pt x="754" y="1005"/>
                    <a:pt x="898" y="1005"/>
                  </a:cubicBezTo>
                  <a:cubicBezTo>
                    <a:pt x="951" y="1005"/>
                    <a:pt x="996" y="990"/>
                    <a:pt x="1028" y="958"/>
                  </a:cubicBezTo>
                  <a:cubicBezTo>
                    <a:pt x="1144" y="841"/>
                    <a:pt x="1035" y="546"/>
                    <a:pt x="786" y="289"/>
                  </a:cubicBezTo>
                  <a:cubicBezTo>
                    <a:pt x="600" y="108"/>
                    <a:pt x="392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721783" y="3327960"/>
              <a:ext cx="112648" cy="98087"/>
            </a:xfrm>
            <a:custGeom>
              <a:avLst/>
              <a:gdLst/>
              <a:ahLst/>
              <a:cxnLst/>
              <a:rect l="l" t="t" r="r" b="b"/>
              <a:pathLst>
                <a:path w="1145" h="997" extrusionOk="0">
                  <a:moveTo>
                    <a:pt x="248" y="0"/>
                  </a:moveTo>
                  <a:cubicBezTo>
                    <a:pt x="195" y="0"/>
                    <a:pt x="149" y="15"/>
                    <a:pt x="118" y="47"/>
                  </a:cubicBezTo>
                  <a:cubicBezTo>
                    <a:pt x="1" y="156"/>
                    <a:pt x="110" y="459"/>
                    <a:pt x="359" y="708"/>
                  </a:cubicBezTo>
                  <a:cubicBezTo>
                    <a:pt x="546" y="890"/>
                    <a:pt x="753" y="997"/>
                    <a:pt x="897" y="997"/>
                  </a:cubicBezTo>
                  <a:cubicBezTo>
                    <a:pt x="951" y="997"/>
                    <a:pt x="996" y="981"/>
                    <a:pt x="1028" y="950"/>
                  </a:cubicBezTo>
                  <a:cubicBezTo>
                    <a:pt x="1145" y="841"/>
                    <a:pt x="1036" y="537"/>
                    <a:pt x="779" y="288"/>
                  </a:cubicBezTo>
                  <a:cubicBezTo>
                    <a:pt x="598" y="107"/>
                    <a:pt x="392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766253" y="3380202"/>
              <a:ext cx="108024" cy="92578"/>
            </a:xfrm>
            <a:custGeom>
              <a:avLst/>
              <a:gdLst/>
              <a:ahLst/>
              <a:cxnLst/>
              <a:rect l="l" t="t" r="r" b="b"/>
              <a:pathLst>
                <a:path w="1098" h="941" extrusionOk="0">
                  <a:moveTo>
                    <a:pt x="624" y="0"/>
                  </a:moveTo>
                  <a:cubicBezTo>
                    <a:pt x="509" y="0"/>
                    <a:pt x="391" y="43"/>
                    <a:pt x="296" y="138"/>
                  </a:cubicBezTo>
                  <a:cubicBezTo>
                    <a:pt x="0" y="434"/>
                    <a:pt x="210" y="940"/>
                    <a:pt x="630" y="940"/>
                  </a:cubicBezTo>
                  <a:cubicBezTo>
                    <a:pt x="887" y="940"/>
                    <a:pt x="1097" y="730"/>
                    <a:pt x="1097" y="473"/>
                  </a:cubicBezTo>
                  <a:cubicBezTo>
                    <a:pt x="1097" y="189"/>
                    <a:pt x="865" y="0"/>
                    <a:pt x="624" y="0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789177" y="3397420"/>
              <a:ext cx="68277" cy="58538"/>
            </a:xfrm>
            <a:custGeom>
              <a:avLst/>
              <a:gdLst/>
              <a:ahLst/>
              <a:cxnLst/>
              <a:rect l="l" t="t" r="r" b="b"/>
              <a:pathLst>
                <a:path w="694" h="595" extrusionOk="0">
                  <a:moveTo>
                    <a:pt x="395" y="1"/>
                  </a:moveTo>
                  <a:cubicBezTo>
                    <a:pt x="322" y="1"/>
                    <a:pt x="248" y="28"/>
                    <a:pt x="187" y="88"/>
                  </a:cubicBezTo>
                  <a:cubicBezTo>
                    <a:pt x="1" y="275"/>
                    <a:pt x="133" y="594"/>
                    <a:pt x="397" y="594"/>
                  </a:cubicBezTo>
                  <a:cubicBezTo>
                    <a:pt x="402" y="594"/>
                    <a:pt x="406" y="594"/>
                    <a:pt x="410" y="594"/>
                  </a:cubicBezTo>
                  <a:cubicBezTo>
                    <a:pt x="568" y="594"/>
                    <a:pt x="693" y="457"/>
                    <a:pt x="693" y="298"/>
                  </a:cubicBezTo>
                  <a:cubicBezTo>
                    <a:pt x="693" y="119"/>
                    <a:pt x="547" y="1"/>
                    <a:pt x="395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220624" y="3240010"/>
            <a:ext cx="268096" cy="268096"/>
            <a:chOff x="601601" y="3611245"/>
            <a:chExt cx="100690" cy="100690"/>
          </a:xfrm>
        </p:grpSpPr>
        <p:sp>
          <p:nvSpPr>
            <p:cNvPr id="62" name="Google Shape;62;p2"/>
            <p:cNvSpPr/>
            <p:nvPr/>
          </p:nvSpPr>
          <p:spPr>
            <a:xfrm>
              <a:off x="640732" y="3611245"/>
              <a:ext cx="22170" cy="47776"/>
            </a:xfrm>
            <a:custGeom>
              <a:avLst/>
              <a:gdLst/>
              <a:ahLst/>
              <a:cxnLst/>
              <a:rect l="l" t="t" r="r" b="b"/>
              <a:pathLst>
                <a:path w="600" h="1293" extrusionOk="0">
                  <a:moveTo>
                    <a:pt x="304" y="0"/>
                  </a:moveTo>
                  <a:cubicBezTo>
                    <a:pt x="140" y="0"/>
                    <a:pt x="0" y="296"/>
                    <a:pt x="0" y="646"/>
                  </a:cubicBezTo>
                  <a:cubicBezTo>
                    <a:pt x="0" y="996"/>
                    <a:pt x="133" y="1292"/>
                    <a:pt x="304" y="1292"/>
                  </a:cubicBezTo>
                  <a:cubicBezTo>
                    <a:pt x="467" y="1292"/>
                    <a:pt x="600" y="1004"/>
                    <a:pt x="600" y="646"/>
                  </a:cubicBezTo>
                  <a:cubicBezTo>
                    <a:pt x="600" y="296"/>
                    <a:pt x="46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0732" y="3664454"/>
              <a:ext cx="22170" cy="47481"/>
            </a:xfrm>
            <a:custGeom>
              <a:avLst/>
              <a:gdLst/>
              <a:ahLst/>
              <a:cxnLst/>
              <a:rect l="l" t="t" r="r" b="b"/>
              <a:pathLst>
                <a:path w="600" h="1285" extrusionOk="0">
                  <a:moveTo>
                    <a:pt x="296" y="0"/>
                  </a:moveTo>
                  <a:cubicBezTo>
                    <a:pt x="133" y="0"/>
                    <a:pt x="0" y="288"/>
                    <a:pt x="0" y="638"/>
                  </a:cubicBezTo>
                  <a:cubicBezTo>
                    <a:pt x="0" y="996"/>
                    <a:pt x="133" y="1284"/>
                    <a:pt x="296" y="1284"/>
                  </a:cubicBezTo>
                  <a:cubicBezTo>
                    <a:pt x="467" y="1284"/>
                    <a:pt x="600" y="996"/>
                    <a:pt x="600" y="638"/>
                  </a:cubicBezTo>
                  <a:cubicBezTo>
                    <a:pt x="600" y="288"/>
                    <a:pt x="467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4515" y="3650635"/>
              <a:ext cx="47776" cy="21874"/>
            </a:xfrm>
            <a:custGeom>
              <a:avLst/>
              <a:gdLst/>
              <a:ahLst/>
              <a:cxnLst/>
              <a:rect l="l" t="t" r="r" b="b"/>
              <a:pathLst>
                <a:path w="1293" h="592" extrusionOk="0">
                  <a:moveTo>
                    <a:pt x="647" y="1"/>
                  </a:moveTo>
                  <a:cubicBezTo>
                    <a:pt x="289" y="1"/>
                    <a:pt x="1" y="133"/>
                    <a:pt x="1" y="296"/>
                  </a:cubicBezTo>
                  <a:cubicBezTo>
                    <a:pt x="1" y="460"/>
                    <a:pt x="289" y="592"/>
                    <a:pt x="647" y="592"/>
                  </a:cubicBezTo>
                  <a:cubicBezTo>
                    <a:pt x="997" y="592"/>
                    <a:pt x="1293" y="460"/>
                    <a:pt x="1293" y="296"/>
                  </a:cubicBezTo>
                  <a:cubicBezTo>
                    <a:pt x="1293" y="133"/>
                    <a:pt x="99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01601" y="3650635"/>
              <a:ext cx="47481" cy="21874"/>
            </a:xfrm>
            <a:custGeom>
              <a:avLst/>
              <a:gdLst/>
              <a:ahLst/>
              <a:cxnLst/>
              <a:rect l="l" t="t" r="r" b="b"/>
              <a:pathLst>
                <a:path w="1285" h="592" extrusionOk="0">
                  <a:moveTo>
                    <a:pt x="639" y="1"/>
                  </a:moveTo>
                  <a:cubicBezTo>
                    <a:pt x="289" y="1"/>
                    <a:pt x="1" y="141"/>
                    <a:pt x="1" y="304"/>
                  </a:cubicBezTo>
                  <a:cubicBezTo>
                    <a:pt x="1" y="460"/>
                    <a:pt x="289" y="592"/>
                    <a:pt x="639" y="592"/>
                  </a:cubicBezTo>
                  <a:cubicBezTo>
                    <a:pt x="997" y="592"/>
                    <a:pt x="1285" y="467"/>
                    <a:pt x="1285" y="304"/>
                  </a:cubicBezTo>
                  <a:cubicBezTo>
                    <a:pt x="1285" y="133"/>
                    <a:pt x="997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49342" y="3624474"/>
              <a:ext cx="42308" cy="36950"/>
            </a:xfrm>
            <a:custGeom>
              <a:avLst/>
              <a:gdLst/>
              <a:ahLst/>
              <a:cxnLst/>
              <a:rect l="l" t="t" r="r" b="b"/>
              <a:pathLst>
                <a:path w="1145" h="1000" extrusionOk="0">
                  <a:moveTo>
                    <a:pt x="897" y="0"/>
                  </a:moveTo>
                  <a:cubicBezTo>
                    <a:pt x="753" y="0"/>
                    <a:pt x="548" y="107"/>
                    <a:pt x="367" y="288"/>
                  </a:cubicBezTo>
                  <a:cubicBezTo>
                    <a:pt x="117" y="537"/>
                    <a:pt x="1" y="841"/>
                    <a:pt x="117" y="958"/>
                  </a:cubicBezTo>
                  <a:cubicBezTo>
                    <a:pt x="148" y="986"/>
                    <a:pt x="191" y="1000"/>
                    <a:pt x="242" y="1000"/>
                  </a:cubicBezTo>
                  <a:cubicBezTo>
                    <a:pt x="387" y="1000"/>
                    <a:pt x="597" y="892"/>
                    <a:pt x="787" y="709"/>
                  </a:cubicBezTo>
                  <a:cubicBezTo>
                    <a:pt x="1036" y="460"/>
                    <a:pt x="1145" y="156"/>
                    <a:pt x="1028" y="47"/>
                  </a:cubicBezTo>
                  <a:cubicBezTo>
                    <a:pt x="996" y="15"/>
                    <a:pt x="951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11984" y="3661831"/>
              <a:ext cx="42308" cy="37135"/>
            </a:xfrm>
            <a:custGeom>
              <a:avLst/>
              <a:gdLst/>
              <a:ahLst/>
              <a:cxnLst/>
              <a:rect l="l" t="t" r="r" b="b"/>
              <a:pathLst>
                <a:path w="1145" h="1005" extrusionOk="0">
                  <a:moveTo>
                    <a:pt x="896" y="1"/>
                  </a:moveTo>
                  <a:cubicBezTo>
                    <a:pt x="752" y="1"/>
                    <a:pt x="545" y="108"/>
                    <a:pt x="358" y="289"/>
                  </a:cubicBezTo>
                  <a:cubicBezTo>
                    <a:pt x="109" y="546"/>
                    <a:pt x="0" y="841"/>
                    <a:pt x="117" y="958"/>
                  </a:cubicBezTo>
                  <a:cubicBezTo>
                    <a:pt x="149" y="990"/>
                    <a:pt x="193" y="1005"/>
                    <a:pt x="247" y="1005"/>
                  </a:cubicBezTo>
                  <a:cubicBezTo>
                    <a:pt x="391" y="1005"/>
                    <a:pt x="597" y="896"/>
                    <a:pt x="778" y="709"/>
                  </a:cubicBezTo>
                  <a:cubicBezTo>
                    <a:pt x="1035" y="460"/>
                    <a:pt x="1144" y="164"/>
                    <a:pt x="1027" y="48"/>
                  </a:cubicBezTo>
                  <a:cubicBezTo>
                    <a:pt x="995" y="16"/>
                    <a:pt x="950" y="1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49342" y="3661831"/>
              <a:ext cx="42308" cy="37135"/>
            </a:xfrm>
            <a:custGeom>
              <a:avLst/>
              <a:gdLst/>
              <a:ahLst/>
              <a:cxnLst/>
              <a:rect l="l" t="t" r="r" b="b"/>
              <a:pathLst>
                <a:path w="1145" h="1005" extrusionOk="0">
                  <a:moveTo>
                    <a:pt x="249" y="1"/>
                  </a:moveTo>
                  <a:cubicBezTo>
                    <a:pt x="194" y="1"/>
                    <a:pt x="149" y="16"/>
                    <a:pt x="117" y="48"/>
                  </a:cubicBezTo>
                  <a:cubicBezTo>
                    <a:pt x="1" y="164"/>
                    <a:pt x="117" y="460"/>
                    <a:pt x="367" y="709"/>
                  </a:cubicBezTo>
                  <a:cubicBezTo>
                    <a:pt x="548" y="896"/>
                    <a:pt x="754" y="1005"/>
                    <a:pt x="898" y="1005"/>
                  </a:cubicBezTo>
                  <a:cubicBezTo>
                    <a:pt x="951" y="1005"/>
                    <a:pt x="996" y="990"/>
                    <a:pt x="1028" y="958"/>
                  </a:cubicBezTo>
                  <a:cubicBezTo>
                    <a:pt x="1145" y="841"/>
                    <a:pt x="1036" y="546"/>
                    <a:pt x="787" y="289"/>
                  </a:cubicBezTo>
                  <a:cubicBezTo>
                    <a:pt x="600" y="108"/>
                    <a:pt x="393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11984" y="3624474"/>
              <a:ext cx="42308" cy="36950"/>
            </a:xfrm>
            <a:custGeom>
              <a:avLst/>
              <a:gdLst/>
              <a:ahLst/>
              <a:cxnLst/>
              <a:rect l="l" t="t" r="r" b="b"/>
              <a:pathLst>
                <a:path w="1145" h="1000" extrusionOk="0">
                  <a:moveTo>
                    <a:pt x="248" y="0"/>
                  </a:moveTo>
                  <a:cubicBezTo>
                    <a:pt x="194" y="0"/>
                    <a:pt x="149" y="15"/>
                    <a:pt x="117" y="47"/>
                  </a:cubicBezTo>
                  <a:cubicBezTo>
                    <a:pt x="0" y="156"/>
                    <a:pt x="109" y="460"/>
                    <a:pt x="358" y="709"/>
                  </a:cubicBezTo>
                  <a:cubicBezTo>
                    <a:pt x="548" y="892"/>
                    <a:pt x="758" y="1000"/>
                    <a:pt x="902" y="1000"/>
                  </a:cubicBezTo>
                  <a:cubicBezTo>
                    <a:pt x="954" y="1000"/>
                    <a:pt x="997" y="986"/>
                    <a:pt x="1027" y="958"/>
                  </a:cubicBezTo>
                  <a:cubicBezTo>
                    <a:pt x="1144" y="841"/>
                    <a:pt x="1035" y="537"/>
                    <a:pt x="778" y="288"/>
                  </a:cubicBezTo>
                  <a:cubicBezTo>
                    <a:pt x="597" y="107"/>
                    <a:pt x="391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4413" y="3644316"/>
              <a:ext cx="34807" cy="3480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7" y="0"/>
                  </a:moveTo>
                  <a:cubicBezTo>
                    <a:pt x="210" y="0"/>
                    <a:pt x="0" y="210"/>
                    <a:pt x="0" y="467"/>
                  </a:cubicBezTo>
                  <a:cubicBezTo>
                    <a:pt x="0" y="732"/>
                    <a:pt x="210" y="942"/>
                    <a:pt x="467" y="942"/>
                  </a:cubicBezTo>
                  <a:cubicBezTo>
                    <a:pt x="732" y="942"/>
                    <a:pt x="942" y="732"/>
                    <a:pt x="942" y="467"/>
                  </a:cubicBezTo>
                  <a:cubicBezTo>
                    <a:pt x="942" y="210"/>
                    <a:pt x="732" y="0"/>
                    <a:pt x="467" y="0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0732" y="3650635"/>
              <a:ext cx="22170" cy="21874"/>
            </a:xfrm>
            <a:custGeom>
              <a:avLst/>
              <a:gdLst/>
              <a:ahLst/>
              <a:cxnLst/>
              <a:rect l="l" t="t" r="r" b="b"/>
              <a:pathLst>
                <a:path w="600" h="592" extrusionOk="0">
                  <a:moveTo>
                    <a:pt x="296" y="1"/>
                  </a:moveTo>
                  <a:cubicBezTo>
                    <a:pt x="133" y="1"/>
                    <a:pt x="0" y="133"/>
                    <a:pt x="0" y="296"/>
                  </a:cubicBezTo>
                  <a:cubicBezTo>
                    <a:pt x="0" y="460"/>
                    <a:pt x="133" y="592"/>
                    <a:pt x="296" y="592"/>
                  </a:cubicBezTo>
                  <a:cubicBezTo>
                    <a:pt x="467" y="592"/>
                    <a:pt x="600" y="460"/>
                    <a:pt x="600" y="296"/>
                  </a:cubicBezTo>
                  <a:cubicBezTo>
                    <a:pt x="600" y="133"/>
                    <a:pt x="467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8704030" y="3728342"/>
            <a:ext cx="183878" cy="183091"/>
            <a:chOff x="3097763" y="4360309"/>
            <a:chExt cx="69060" cy="68764"/>
          </a:xfrm>
        </p:grpSpPr>
        <p:sp>
          <p:nvSpPr>
            <p:cNvPr id="73" name="Google Shape;73;p2"/>
            <p:cNvSpPr/>
            <p:nvPr/>
          </p:nvSpPr>
          <p:spPr>
            <a:xfrm>
              <a:off x="3125107" y="4360309"/>
              <a:ext cx="14115" cy="68764"/>
            </a:xfrm>
            <a:custGeom>
              <a:avLst/>
              <a:gdLst/>
              <a:ahLst/>
              <a:cxnLst/>
              <a:rect l="l" t="t" r="r" b="b"/>
              <a:pathLst>
                <a:path w="382" h="1861" extrusionOk="0">
                  <a:moveTo>
                    <a:pt x="0" y="0"/>
                  </a:moveTo>
                  <a:lnTo>
                    <a:pt x="0" y="1860"/>
                  </a:lnTo>
                  <a:lnTo>
                    <a:pt x="381" y="186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097763" y="4387615"/>
              <a:ext cx="69060" cy="14115"/>
            </a:xfrm>
            <a:custGeom>
              <a:avLst/>
              <a:gdLst/>
              <a:ahLst/>
              <a:cxnLst/>
              <a:rect l="l" t="t" r="r" b="b"/>
              <a:pathLst>
                <a:path w="1869" h="382" extrusionOk="0">
                  <a:moveTo>
                    <a:pt x="1" y="0"/>
                  </a:moveTo>
                  <a:lnTo>
                    <a:pt x="1" y="382"/>
                  </a:lnTo>
                  <a:lnTo>
                    <a:pt x="1868" y="382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8658911" y="1211004"/>
            <a:ext cx="37680" cy="183877"/>
          </a:xfrm>
          <a:custGeom>
            <a:avLst/>
            <a:gdLst/>
            <a:ahLst/>
            <a:cxnLst/>
            <a:rect l="l" t="t" r="r" b="b"/>
            <a:pathLst>
              <a:path w="383" h="1869" extrusionOk="0">
                <a:moveTo>
                  <a:pt x="1" y="1"/>
                </a:moveTo>
                <a:lnTo>
                  <a:pt x="1" y="1869"/>
                </a:lnTo>
                <a:lnTo>
                  <a:pt x="382" y="1869"/>
                </a:lnTo>
                <a:lnTo>
                  <a:pt x="3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2"/>
          <p:cNvSpPr/>
          <p:nvPr/>
        </p:nvSpPr>
        <p:spPr>
          <a:xfrm>
            <a:off x="8586204" y="1283809"/>
            <a:ext cx="183090" cy="37582"/>
          </a:xfrm>
          <a:custGeom>
            <a:avLst/>
            <a:gdLst/>
            <a:ahLst/>
            <a:cxnLst/>
            <a:rect l="l" t="t" r="r" b="b"/>
            <a:pathLst>
              <a:path w="1861" h="382" extrusionOk="0">
                <a:moveTo>
                  <a:pt x="1" y="0"/>
                </a:moveTo>
                <a:lnTo>
                  <a:pt x="1" y="381"/>
                </a:lnTo>
                <a:lnTo>
                  <a:pt x="1861" y="381"/>
                </a:lnTo>
                <a:lnTo>
                  <a:pt x="18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2"/>
          <p:cNvSpPr/>
          <p:nvPr/>
        </p:nvSpPr>
        <p:spPr>
          <a:xfrm>
            <a:off x="1043238" y="4092019"/>
            <a:ext cx="183779" cy="37582"/>
          </a:xfrm>
          <a:custGeom>
            <a:avLst/>
            <a:gdLst/>
            <a:ahLst/>
            <a:cxnLst/>
            <a:rect l="l" t="t" r="r" b="b"/>
            <a:pathLst>
              <a:path w="1868" h="382" extrusionOk="0">
                <a:moveTo>
                  <a:pt x="0" y="1"/>
                </a:moveTo>
                <a:lnTo>
                  <a:pt x="0" y="382"/>
                </a:lnTo>
                <a:lnTo>
                  <a:pt x="1868" y="382"/>
                </a:lnTo>
                <a:lnTo>
                  <a:pt x="18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8" name="Google Shape;78;p2"/>
          <p:cNvGrpSpPr/>
          <p:nvPr/>
        </p:nvGrpSpPr>
        <p:grpSpPr>
          <a:xfrm>
            <a:off x="1487475" y="4786028"/>
            <a:ext cx="183878" cy="183878"/>
            <a:chOff x="595578" y="3485280"/>
            <a:chExt cx="69060" cy="69060"/>
          </a:xfrm>
        </p:grpSpPr>
        <p:sp>
          <p:nvSpPr>
            <p:cNvPr id="79" name="Google Shape;79;p2"/>
            <p:cNvSpPr/>
            <p:nvPr/>
          </p:nvSpPr>
          <p:spPr>
            <a:xfrm>
              <a:off x="623181" y="3485280"/>
              <a:ext cx="14115" cy="69060"/>
            </a:xfrm>
            <a:custGeom>
              <a:avLst/>
              <a:gdLst/>
              <a:ahLst/>
              <a:cxnLst/>
              <a:rect l="l" t="t" r="r" b="b"/>
              <a:pathLst>
                <a:path w="382" h="1869" extrusionOk="0">
                  <a:moveTo>
                    <a:pt x="1" y="1"/>
                  </a:moveTo>
                  <a:lnTo>
                    <a:pt x="1" y="1869"/>
                  </a:lnTo>
                  <a:lnTo>
                    <a:pt x="382" y="1869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578" y="3512624"/>
              <a:ext cx="69060" cy="14115"/>
            </a:xfrm>
            <a:custGeom>
              <a:avLst/>
              <a:gdLst/>
              <a:ahLst/>
              <a:cxnLst/>
              <a:rect l="l" t="t" r="r" b="b"/>
              <a:pathLst>
                <a:path w="1869" h="382" extrusionOk="0">
                  <a:moveTo>
                    <a:pt x="1" y="0"/>
                  </a:moveTo>
                  <a:lnTo>
                    <a:pt x="1" y="382"/>
                  </a:lnTo>
                  <a:lnTo>
                    <a:pt x="1868" y="382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1" name="Google Shape;81;p2"/>
          <p:cNvSpPr/>
          <p:nvPr/>
        </p:nvSpPr>
        <p:spPr>
          <a:xfrm>
            <a:off x="8110714" y="4294305"/>
            <a:ext cx="2321237" cy="1201349"/>
          </a:xfrm>
          <a:custGeom>
            <a:avLst/>
            <a:gdLst/>
            <a:ahLst/>
            <a:cxnLst/>
            <a:rect l="l" t="t" r="r" b="b"/>
            <a:pathLst>
              <a:path w="23594" h="12211" extrusionOk="0">
                <a:moveTo>
                  <a:pt x="8003" y="0"/>
                </a:moveTo>
                <a:cubicBezTo>
                  <a:pt x="1" y="0"/>
                  <a:pt x="801" y="9977"/>
                  <a:pt x="801" y="9977"/>
                </a:cubicBezTo>
                <a:lnTo>
                  <a:pt x="11688" y="12211"/>
                </a:lnTo>
                <a:cubicBezTo>
                  <a:pt x="11688" y="12211"/>
                  <a:pt x="23594" y="3993"/>
                  <a:pt x="11688" y="577"/>
                </a:cubicBezTo>
                <a:cubicBezTo>
                  <a:pt x="10289" y="177"/>
                  <a:pt x="9068" y="0"/>
                  <a:pt x="80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2"/>
          <p:cNvSpPr/>
          <p:nvPr/>
        </p:nvSpPr>
        <p:spPr>
          <a:xfrm>
            <a:off x="8169449" y="4443752"/>
            <a:ext cx="2320745" cy="1201250"/>
          </a:xfrm>
          <a:custGeom>
            <a:avLst/>
            <a:gdLst/>
            <a:ahLst/>
            <a:cxnLst/>
            <a:rect l="l" t="t" r="r" b="b"/>
            <a:pathLst>
              <a:path w="23589" h="12210" extrusionOk="0">
                <a:moveTo>
                  <a:pt x="8005" y="1"/>
                </a:moveTo>
                <a:cubicBezTo>
                  <a:pt x="1" y="1"/>
                  <a:pt x="795" y="9976"/>
                  <a:pt x="795" y="9976"/>
                </a:cubicBezTo>
                <a:lnTo>
                  <a:pt x="11682" y="12209"/>
                </a:lnTo>
                <a:cubicBezTo>
                  <a:pt x="11682" y="12209"/>
                  <a:pt x="23588" y="3984"/>
                  <a:pt x="11682" y="575"/>
                </a:cubicBezTo>
                <a:cubicBezTo>
                  <a:pt x="10286" y="177"/>
                  <a:pt x="9068" y="1"/>
                  <a:pt x="80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2"/>
          <p:cNvSpPr/>
          <p:nvPr/>
        </p:nvSpPr>
        <p:spPr>
          <a:xfrm>
            <a:off x="8334933" y="4489501"/>
            <a:ext cx="2321335" cy="1201447"/>
          </a:xfrm>
          <a:custGeom>
            <a:avLst/>
            <a:gdLst/>
            <a:ahLst/>
            <a:cxnLst/>
            <a:rect l="l" t="t" r="r" b="b"/>
            <a:pathLst>
              <a:path w="23595" h="12212" extrusionOk="0">
                <a:moveTo>
                  <a:pt x="7997" y="0"/>
                </a:moveTo>
                <a:cubicBezTo>
                  <a:pt x="0" y="0"/>
                  <a:pt x="794" y="9970"/>
                  <a:pt x="794" y="9970"/>
                </a:cubicBezTo>
                <a:lnTo>
                  <a:pt x="11681" y="12211"/>
                </a:lnTo>
                <a:cubicBezTo>
                  <a:pt x="11681" y="12211"/>
                  <a:pt x="23595" y="3986"/>
                  <a:pt x="11681" y="577"/>
                </a:cubicBezTo>
                <a:cubicBezTo>
                  <a:pt x="10282" y="177"/>
                  <a:pt x="9062" y="0"/>
                  <a:pt x="79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84;p2"/>
          <p:cNvSpPr/>
          <p:nvPr/>
        </p:nvSpPr>
        <p:spPr>
          <a:xfrm>
            <a:off x="-452805" y="-961635"/>
            <a:ext cx="1538604" cy="1619081"/>
          </a:xfrm>
          <a:custGeom>
            <a:avLst/>
            <a:gdLst/>
            <a:ahLst/>
            <a:cxnLst/>
            <a:rect l="l" t="t" r="r" b="b"/>
            <a:pathLst>
              <a:path w="15639" h="16457" extrusionOk="0">
                <a:moveTo>
                  <a:pt x="11874" y="1"/>
                </a:moveTo>
                <a:cubicBezTo>
                  <a:pt x="7656" y="1"/>
                  <a:pt x="903" y="5197"/>
                  <a:pt x="903" y="5197"/>
                </a:cubicBezTo>
                <a:lnTo>
                  <a:pt x="1" y="16231"/>
                </a:lnTo>
                <a:cubicBezTo>
                  <a:pt x="1" y="16231"/>
                  <a:pt x="1133" y="16456"/>
                  <a:pt x="2780" y="16456"/>
                </a:cubicBezTo>
                <a:cubicBezTo>
                  <a:pt x="6795" y="16456"/>
                  <a:pt x="13867" y="15122"/>
                  <a:pt x="15058" y="5952"/>
                </a:cubicBezTo>
                <a:cubicBezTo>
                  <a:pt x="15639" y="1466"/>
                  <a:pt x="14114" y="1"/>
                  <a:pt x="118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2"/>
          <p:cNvSpPr/>
          <p:nvPr/>
        </p:nvSpPr>
        <p:spPr>
          <a:xfrm>
            <a:off x="-556110" y="-1088847"/>
            <a:ext cx="1538604" cy="1618589"/>
          </a:xfrm>
          <a:custGeom>
            <a:avLst/>
            <a:gdLst/>
            <a:ahLst/>
            <a:cxnLst/>
            <a:rect l="l" t="t" r="r" b="b"/>
            <a:pathLst>
              <a:path w="15639" h="16452" extrusionOk="0">
                <a:moveTo>
                  <a:pt x="11871" y="0"/>
                </a:moveTo>
                <a:cubicBezTo>
                  <a:pt x="7653" y="0"/>
                  <a:pt x="903" y="5190"/>
                  <a:pt x="903" y="5190"/>
                </a:cubicBezTo>
                <a:lnTo>
                  <a:pt x="0" y="16225"/>
                </a:lnTo>
                <a:cubicBezTo>
                  <a:pt x="0" y="16225"/>
                  <a:pt x="1138" y="16451"/>
                  <a:pt x="2791" y="16451"/>
                </a:cubicBezTo>
                <a:cubicBezTo>
                  <a:pt x="6809" y="16451"/>
                  <a:pt x="13873" y="15115"/>
                  <a:pt x="15058" y="5953"/>
                </a:cubicBezTo>
                <a:cubicBezTo>
                  <a:pt x="15638" y="1465"/>
                  <a:pt x="14112" y="0"/>
                  <a:pt x="11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2"/>
          <p:cNvSpPr/>
          <p:nvPr/>
        </p:nvSpPr>
        <p:spPr>
          <a:xfrm>
            <a:off x="-648001" y="-1213698"/>
            <a:ext cx="1538604" cy="1619179"/>
          </a:xfrm>
          <a:custGeom>
            <a:avLst/>
            <a:gdLst/>
            <a:ahLst/>
            <a:cxnLst/>
            <a:rect l="l" t="t" r="r" b="b"/>
            <a:pathLst>
              <a:path w="15639" h="16458" extrusionOk="0">
                <a:moveTo>
                  <a:pt x="11871" y="1"/>
                </a:moveTo>
                <a:cubicBezTo>
                  <a:pt x="7653" y="1"/>
                  <a:pt x="903" y="5191"/>
                  <a:pt x="903" y="5191"/>
                </a:cubicBezTo>
                <a:lnTo>
                  <a:pt x="0" y="16233"/>
                </a:lnTo>
                <a:cubicBezTo>
                  <a:pt x="0" y="16233"/>
                  <a:pt x="1133" y="16458"/>
                  <a:pt x="2781" y="16458"/>
                </a:cubicBezTo>
                <a:cubicBezTo>
                  <a:pt x="6797" y="16458"/>
                  <a:pt x="13872" y="15124"/>
                  <a:pt x="15058" y="5953"/>
                </a:cubicBezTo>
                <a:cubicBezTo>
                  <a:pt x="15639" y="1466"/>
                  <a:pt x="14112" y="1"/>
                  <a:pt x="118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2"/>
          <p:cNvSpPr/>
          <p:nvPr/>
        </p:nvSpPr>
        <p:spPr>
          <a:xfrm>
            <a:off x="8612266" y="448421"/>
            <a:ext cx="349159" cy="349258"/>
          </a:xfrm>
          <a:custGeom>
            <a:avLst/>
            <a:gdLst/>
            <a:ahLst/>
            <a:cxnLst/>
            <a:rect l="l" t="t" r="r" b="b"/>
            <a:pathLst>
              <a:path w="3549" h="3550" extrusionOk="0">
                <a:moveTo>
                  <a:pt x="1774" y="1"/>
                </a:moveTo>
                <a:cubicBezTo>
                  <a:pt x="794" y="1"/>
                  <a:pt x="0" y="794"/>
                  <a:pt x="0" y="1775"/>
                </a:cubicBezTo>
                <a:cubicBezTo>
                  <a:pt x="0" y="2755"/>
                  <a:pt x="794" y="3549"/>
                  <a:pt x="1774" y="3549"/>
                </a:cubicBezTo>
                <a:cubicBezTo>
                  <a:pt x="2755" y="3549"/>
                  <a:pt x="3549" y="2755"/>
                  <a:pt x="3549" y="1775"/>
                </a:cubicBezTo>
                <a:cubicBezTo>
                  <a:pt x="3549" y="794"/>
                  <a:pt x="2755" y="1"/>
                  <a:pt x="17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2"/>
          <p:cNvSpPr/>
          <p:nvPr/>
        </p:nvSpPr>
        <p:spPr>
          <a:xfrm>
            <a:off x="8667362" y="514044"/>
            <a:ext cx="238971" cy="217917"/>
          </a:xfrm>
          <a:custGeom>
            <a:avLst/>
            <a:gdLst/>
            <a:ahLst/>
            <a:cxnLst/>
            <a:rect l="l" t="t" r="r" b="b"/>
            <a:pathLst>
              <a:path w="2429" h="2215" extrusionOk="0">
                <a:moveTo>
                  <a:pt x="1215" y="1"/>
                </a:moveTo>
                <a:cubicBezTo>
                  <a:pt x="932" y="1"/>
                  <a:pt x="650" y="108"/>
                  <a:pt x="436" y="322"/>
                </a:cubicBezTo>
                <a:cubicBezTo>
                  <a:pt x="0" y="758"/>
                  <a:pt x="0" y="1458"/>
                  <a:pt x="436" y="1894"/>
                </a:cubicBezTo>
                <a:cubicBezTo>
                  <a:pt x="650" y="2108"/>
                  <a:pt x="932" y="2215"/>
                  <a:pt x="1215" y="2215"/>
                </a:cubicBezTo>
                <a:cubicBezTo>
                  <a:pt x="1498" y="2215"/>
                  <a:pt x="1782" y="2108"/>
                  <a:pt x="2000" y="1894"/>
                </a:cubicBezTo>
                <a:cubicBezTo>
                  <a:pt x="2428" y="1458"/>
                  <a:pt x="2428" y="758"/>
                  <a:pt x="2000" y="322"/>
                </a:cubicBezTo>
                <a:cubicBezTo>
                  <a:pt x="1782" y="108"/>
                  <a:pt x="1498" y="1"/>
                  <a:pt x="12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2"/>
          <p:cNvSpPr/>
          <p:nvPr/>
        </p:nvSpPr>
        <p:spPr>
          <a:xfrm>
            <a:off x="5882118" y="439612"/>
            <a:ext cx="231297" cy="254319"/>
          </a:xfrm>
          <a:custGeom>
            <a:avLst/>
            <a:gdLst/>
            <a:ahLst/>
            <a:cxnLst/>
            <a:rect l="l" t="t" r="r" b="b"/>
            <a:pathLst>
              <a:path w="2351" h="2585" extrusionOk="0">
                <a:moveTo>
                  <a:pt x="1185" y="1"/>
                </a:moveTo>
                <a:cubicBezTo>
                  <a:pt x="1184" y="1"/>
                  <a:pt x="1184" y="1"/>
                  <a:pt x="1183" y="1"/>
                </a:cubicBezTo>
                <a:cubicBezTo>
                  <a:pt x="989" y="8"/>
                  <a:pt x="1152" y="732"/>
                  <a:pt x="942" y="1020"/>
                </a:cubicBezTo>
                <a:cubicBezTo>
                  <a:pt x="739" y="1308"/>
                  <a:pt x="0" y="1199"/>
                  <a:pt x="8" y="1347"/>
                </a:cubicBezTo>
                <a:cubicBezTo>
                  <a:pt x="11" y="1406"/>
                  <a:pt x="115" y="1412"/>
                  <a:pt x="253" y="1412"/>
                </a:cubicBezTo>
                <a:cubicBezTo>
                  <a:pt x="289" y="1412"/>
                  <a:pt x="327" y="1412"/>
                  <a:pt x="366" y="1412"/>
                </a:cubicBezTo>
                <a:cubicBezTo>
                  <a:pt x="572" y="1412"/>
                  <a:pt x="810" y="1423"/>
                  <a:pt x="911" y="1565"/>
                </a:cubicBezTo>
                <a:cubicBezTo>
                  <a:pt x="1105" y="1837"/>
                  <a:pt x="996" y="2584"/>
                  <a:pt x="1199" y="2584"/>
                </a:cubicBezTo>
                <a:cubicBezTo>
                  <a:pt x="1393" y="2576"/>
                  <a:pt x="1276" y="1783"/>
                  <a:pt x="1487" y="1534"/>
                </a:cubicBezTo>
                <a:cubicBezTo>
                  <a:pt x="1697" y="1277"/>
                  <a:pt x="2350" y="1417"/>
                  <a:pt x="2350" y="1253"/>
                </a:cubicBezTo>
                <a:cubicBezTo>
                  <a:pt x="2343" y="1082"/>
                  <a:pt x="1595" y="1145"/>
                  <a:pt x="1432" y="958"/>
                </a:cubicBezTo>
                <a:cubicBezTo>
                  <a:pt x="1277" y="772"/>
                  <a:pt x="1307" y="1"/>
                  <a:pt x="11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2"/>
          <p:cNvSpPr/>
          <p:nvPr/>
        </p:nvSpPr>
        <p:spPr>
          <a:xfrm>
            <a:off x="2716268" y="4845717"/>
            <a:ext cx="231297" cy="253532"/>
          </a:xfrm>
          <a:custGeom>
            <a:avLst/>
            <a:gdLst/>
            <a:ahLst/>
            <a:cxnLst/>
            <a:rect l="l" t="t" r="r" b="b"/>
            <a:pathLst>
              <a:path w="2351" h="2577" extrusionOk="0">
                <a:moveTo>
                  <a:pt x="1185" y="1"/>
                </a:moveTo>
                <a:cubicBezTo>
                  <a:pt x="1185" y="1"/>
                  <a:pt x="1184" y="1"/>
                  <a:pt x="1184" y="1"/>
                </a:cubicBezTo>
                <a:cubicBezTo>
                  <a:pt x="989" y="1"/>
                  <a:pt x="1153" y="732"/>
                  <a:pt x="950" y="1020"/>
                </a:cubicBezTo>
                <a:cubicBezTo>
                  <a:pt x="740" y="1308"/>
                  <a:pt x="1" y="1191"/>
                  <a:pt x="9" y="1347"/>
                </a:cubicBezTo>
                <a:cubicBezTo>
                  <a:pt x="12" y="1406"/>
                  <a:pt x="115" y="1413"/>
                  <a:pt x="254" y="1413"/>
                </a:cubicBezTo>
                <a:cubicBezTo>
                  <a:pt x="290" y="1413"/>
                  <a:pt x="328" y="1412"/>
                  <a:pt x="368" y="1412"/>
                </a:cubicBezTo>
                <a:cubicBezTo>
                  <a:pt x="575" y="1412"/>
                  <a:pt x="814" y="1423"/>
                  <a:pt x="919" y="1565"/>
                </a:cubicBezTo>
                <a:cubicBezTo>
                  <a:pt x="1113" y="1836"/>
                  <a:pt x="1006" y="2577"/>
                  <a:pt x="1196" y="2577"/>
                </a:cubicBezTo>
                <a:cubicBezTo>
                  <a:pt x="1197" y="2577"/>
                  <a:pt x="1198" y="2577"/>
                  <a:pt x="1199" y="2577"/>
                </a:cubicBezTo>
                <a:cubicBezTo>
                  <a:pt x="1394" y="2569"/>
                  <a:pt x="1277" y="1783"/>
                  <a:pt x="1487" y="1526"/>
                </a:cubicBezTo>
                <a:cubicBezTo>
                  <a:pt x="1697" y="1277"/>
                  <a:pt x="2351" y="1417"/>
                  <a:pt x="2351" y="1246"/>
                </a:cubicBezTo>
                <a:cubicBezTo>
                  <a:pt x="2343" y="1082"/>
                  <a:pt x="1596" y="1145"/>
                  <a:pt x="1433" y="958"/>
                </a:cubicBezTo>
                <a:cubicBezTo>
                  <a:pt x="1270" y="772"/>
                  <a:pt x="1308" y="1"/>
                  <a:pt x="11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"/>
          <p:cNvSpPr/>
          <p:nvPr/>
        </p:nvSpPr>
        <p:spPr>
          <a:xfrm>
            <a:off x="7680542" y="607002"/>
            <a:ext cx="132521" cy="145508"/>
          </a:xfrm>
          <a:custGeom>
            <a:avLst/>
            <a:gdLst/>
            <a:ahLst/>
            <a:cxnLst/>
            <a:rect l="l" t="t" r="r" b="b"/>
            <a:pathLst>
              <a:path w="1347" h="1479" extrusionOk="0">
                <a:moveTo>
                  <a:pt x="701" y="0"/>
                </a:moveTo>
                <a:cubicBezTo>
                  <a:pt x="592" y="0"/>
                  <a:pt x="670" y="421"/>
                  <a:pt x="545" y="584"/>
                </a:cubicBezTo>
                <a:cubicBezTo>
                  <a:pt x="421" y="747"/>
                  <a:pt x="0" y="670"/>
                  <a:pt x="0" y="755"/>
                </a:cubicBezTo>
                <a:cubicBezTo>
                  <a:pt x="0" y="841"/>
                  <a:pt x="413" y="740"/>
                  <a:pt x="522" y="895"/>
                </a:cubicBezTo>
                <a:cubicBezTo>
                  <a:pt x="623" y="1059"/>
                  <a:pt x="545" y="1479"/>
                  <a:pt x="662" y="1479"/>
                </a:cubicBezTo>
                <a:cubicBezTo>
                  <a:pt x="771" y="1479"/>
                  <a:pt x="724" y="1028"/>
                  <a:pt x="849" y="887"/>
                </a:cubicBezTo>
                <a:cubicBezTo>
                  <a:pt x="973" y="740"/>
                  <a:pt x="1347" y="841"/>
                  <a:pt x="1347" y="740"/>
                </a:cubicBezTo>
                <a:cubicBezTo>
                  <a:pt x="1347" y="646"/>
                  <a:pt x="911" y="662"/>
                  <a:pt x="825" y="561"/>
                </a:cubicBezTo>
                <a:cubicBezTo>
                  <a:pt x="732" y="452"/>
                  <a:pt x="778" y="0"/>
                  <a:pt x="7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2"/>
          <p:cNvSpPr/>
          <p:nvPr/>
        </p:nvSpPr>
        <p:spPr>
          <a:xfrm>
            <a:off x="2530033" y="87840"/>
            <a:ext cx="131734" cy="145508"/>
          </a:xfrm>
          <a:custGeom>
            <a:avLst/>
            <a:gdLst/>
            <a:ahLst/>
            <a:cxnLst/>
            <a:rect l="l" t="t" r="r" b="b"/>
            <a:pathLst>
              <a:path w="1339" h="1479" extrusionOk="0">
                <a:moveTo>
                  <a:pt x="695" y="0"/>
                </a:moveTo>
                <a:cubicBezTo>
                  <a:pt x="694" y="0"/>
                  <a:pt x="694" y="0"/>
                  <a:pt x="693" y="0"/>
                </a:cubicBezTo>
                <a:cubicBezTo>
                  <a:pt x="584" y="0"/>
                  <a:pt x="662" y="421"/>
                  <a:pt x="545" y="584"/>
                </a:cubicBezTo>
                <a:cubicBezTo>
                  <a:pt x="421" y="740"/>
                  <a:pt x="1" y="662"/>
                  <a:pt x="1" y="747"/>
                </a:cubicBezTo>
                <a:cubicBezTo>
                  <a:pt x="1" y="841"/>
                  <a:pt x="405" y="732"/>
                  <a:pt x="514" y="895"/>
                </a:cubicBezTo>
                <a:cubicBezTo>
                  <a:pt x="623" y="1051"/>
                  <a:pt x="545" y="1479"/>
                  <a:pt x="654" y="1479"/>
                </a:cubicBezTo>
                <a:cubicBezTo>
                  <a:pt x="763" y="1479"/>
                  <a:pt x="716" y="1020"/>
                  <a:pt x="841" y="880"/>
                </a:cubicBezTo>
                <a:cubicBezTo>
                  <a:pt x="965" y="740"/>
                  <a:pt x="1339" y="833"/>
                  <a:pt x="1339" y="740"/>
                </a:cubicBezTo>
                <a:cubicBezTo>
                  <a:pt x="1339" y="639"/>
                  <a:pt x="911" y="662"/>
                  <a:pt x="818" y="553"/>
                </a:cubicBezTo>
                <a:cubicBezTo>
                  <a:pt x="733" y="453"/>
                  <a:pt x="770" y="0"/>
                  <a:pt x="69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2"/>
          <p:cNvSpPr/>
          <p:nvPr/>
        </p:nvSpPr>
        <p:spPr>
          <a:xfrm>
            <a:off x="5579294" y="142130"/>
            <a:ext cx="132521" cy="145508"/>
          </a:xfrm>
          <a:custGeom>
            <a:avLst/>
            <a:gdLst/>
            <a:ahLst/>
            <a:cxnLst/>
            <a:rect l="l" t="t" r="r" b="b"/>
            <a:pathLst>
              <a:path w="1347" h="1479" extrusionOk="0">
                <a:moveTo>
                  <a:pt x="701" y="0"/>
                </a:moveTo>
                <a:cubicBezTo>
                  <a:pt x="592" y="0"/>
                  <a:pt x="670" y="420"/>
                  <a:pt x="545" y="584"/>
                </a:cubicBezTo>
                <a:cubicBezTo>
                  <a:pt x="421" y="747"/>
                  <a:pt x="1" y="669"/>
                  <a:pt x="1" y="755"/>
                </a:cubicBezTo>
                <a:cubicBezTo>
                  <a:pt x="1" y="841"/>
                  <a:pt x="413" y="739"/>
                  <a:pt x="522" y="895"/>
                </a:cubicBezTo>
                <a:cubicBezTo>
                  <a:pt x="623" y="1059"/>
                  <a:pt x="545" y="1479"/>
                  <a:pt x="662" y="1479"/>
                </a:cubicBezTo>
                <a:cubicBezTo>
                  <a:pt x="771" y="1479"/>
                  <a:pt x="724" y="1027"/>
                  <a:pt x="849" y="887"/>
                </a:cubicBezTo>
                <a:cubicBezTo>
                  <a:pt x="973" y="739"/>
                  <a:pt x="1347" y="833"/>
                  <a:pt x="1347" y="739"/>
                </a:cubicBezTo>
                <a:cubicBezTo>
                  <a:pt x="1347" y="646"/>
                  <a:pt x="919" y="662"/>
                  <a:pt x="826" y="560"/>
                </a:cubicBezTo>
                <a:cubicBezTo>
                  <a:pt x="740" y="452"/>
                  <a:pt x="779" y="0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2"/>
          <p:cNvSpPr/>
          <p:nvPr/>
        </p:nvSpPr>
        <p:spPr>
          <a:xfrm>
            <a:off x="8586240" y="1996512"/>
            <a:ext cx="131734" cy="145606"/>
          </a:xfrm>
          <a:custGeom>
            <a:avLst/>
            <a:gdLst/>
            <a:ahLst/>
            <a:cxnLst/>
            <a:rect l="l" t="t" r="r" b="b"/>
            <a:pathLst>
              <a:path w="1339" h="1480" extrusionOk="0">
                <a:moveTo>
                  <a:pt x="700" y="1"/>
                </a:moveTo>
                <a:cubicBezTo>
                  <a:pt x="591" y="1"/>
                  <a:pt x="669" y="421"/>
                  <a:pt x="545" y="585"/>
                </a:cubicBezTo>
                <a:cubicBezTo>
                  <a:pt x="420" y="748"/>
                  <a:pt x="0" y="670"/>
                  <a:pt x="0" y="756"/>
                </a:cubicBezTo>
                <a:cubicBezTo>
                  <a:pt x="0" y="841"/>
                  <a:pt x="412" y="740"/>
                  <a:pt x="514" y="896"/>
                </a:cubicBezTo>
                <a:cubicBezTo>
                  <a:pt x="623" y="1059"/>
                  <a:pt x="545" y="1480"/>
                  <a:pt x="654" y="1480"/>
                </a:cubicBezTo>
                <a:cubicBezTo>
                  <a:pt x="770" y="1480"/>
                  <a:pt x="716" y="1028"/>
                  <a:pt x="840" y="888"/>
                </a:cubicBezTo>
                <a:cubicBezTo>
                  <a:pt x="965" y="740"/>
                  <a:pt x="1338" y="834"/>
                  <a:pt x="1338" y="740"/>
                </a:cubicBezTo>
                <a:cubicBezTo>
                  <a:pt x="1338" y="647"/>
                  <a:pt x="910" y="662"/>
                  <a:pt x="825" y="561"/>
                </a:cubicBezTo>
                <a:cubicBezTo>
                  <a:pt x="732" y="452"/>
                  <a:pt x="770" y="1"/>
                  <a:pt x="7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"/>
          <p:cNvSpPr/>
          <p:nvPr/>
        </p:nvSpPr>
        <p:spPr>
          <a:xfrm>
            <a:off x="8740803" y="1769143"/>
            <a:ext cx="79001" cy="86675"/>
          </a:xfrm>
          <a:custGeom>
            <a:avLst/>
            <a:gdLst/>
            <a:ahLst/>
            <a:cxnLst/>
            <a:rect l="l" t="t" r="r" b="b"/>
            <a:pathLst>
              <a:path w="803" h="881" extrusionOk="0">
                <a:moveTo>
                  <a:pt x="429" y="1"/>
                </a:moveTo>
                <a:cubicBezTo>
                  <a:pt x="359" y="1"/>
                  <a:pt x="406" y="250"/>
                  <a:pt x="328" y="351"/>
                </a:cubicBezTo>
                <a:cubicBezTo>
                  <a:pt x="250" y="444"/>
                  <a:pt x="1" y="398"/>
                  <a:pt x="1" y="444"/>
                </a:cubicBezTo>
                <a:cubicBezTo>
                  <a:pt x="1" y="491"/>
                  <a:pt x="250" y="437"/>
                  <a:pt x="312" y="530"/>
                </a:cubicBezTo>
                <a:cubicBezTo>
                  <a:pt x="374" y="623"/>
                  <a:pt x="328" y="880"/>
                  <a:pt x="398" y="880"/>
                </a:cubicBezTo>
                <a:cubicBezTo>
                  <a:pt x="460" y="880"/>
                  <a:pt x="429" y="608"/>
                  <a:pt x="507" y="522"/>
                </a:cubicBezTo>
                <a:cubicBezTo>
                  <a:pt x="577" y="437"/>
                  <a:pt x="802" y="499"/>
                  <a:pt x="802" y="437"/>
                </a:cubicBezTo>
                <a:cubicBezTo>
                  <a:pt x="802" y="382"/>
                  <a:pt x="546" y="390"/>
                  <a:pt x="491" y="328"/>
                </a:cubicBezTo>
                <a:cubicBezTo>
                  <a:pt x="445" y="265"/>
                  <a:pt x="468" y="1"/>
                  <a:pt x="4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2"/>
          <p:cNvSpPr/>
          <p:nvPr/>
        </p:nvSpPr>
        <p:spPr>
          <a:xfrm>
            <a:off x="3730645" y="4680679"/>
            <a:ext cx="78903" cy="86675"/>
          </a:xfrm>
          <a:custGeom>
            <a:avLst/>
            <a:gdLst/>
            <a:ahLst/>
            <a:cxnLst/>
            <a:rect l="l" t="t" r="r" b="b"/>
            <a:pathLst>
              <a:path w="802" h="881" extrusionOk="0">
                <a:moveTo>
                  <a:pt x="421" y="1"/>
                </a:moveTo>
                <a:cubicBezTo>
                  <a:pt x="358" y="1"/>
                  <a:pt x="405" y="258"/>
                  <a:pt x="327" y="351"/>
                </a:cubicBezTo>
                <a:cubicBezTo>
                  <a:pt x="242" y="444"/>
                  <a:pt x="0" y="398"/>
                  <a:pt x="0" y="444"/>
                </a:cubicBezTo>
                <a:cubicBezTo>
                  <a:pt x="0" y="499"/>
                  <a:pt x="242" y="437"/>
                  <a:pt x="304" y="530"/>
                </a:cubicBezTo>
                <a:cubicBezTo>
                  <a:pt x="374" y="623"/>
                  <a:pt x="327" y="880"/>
                  <a:pt x="389" y="880"/>
                </a:cubicBezTo>
                <a:cubicBezTo>
                  <a:pt x="460" y="880"/>
                  <a:pt x="428" y="608"/>
                  <a:pt x="498" y="522"/>
                </a:cubicBezTo>
                <a:cubicBezTo>
                  <a:pt x="576" y="444"/>
                  <a:pt x="802" y="499"/>
                  <a:pt x="802" y="437"/>
                </a:cubicBezTo>
                <a:cubicBezTo>
                  <a:pt x="802" y="382"/>
                  <a:pt x="545" y="398"/>
                  <a:pt x="491" y="328"/>
                </a:cubicBezTo>
                <a:cubicBezTo>
                  <a:pt x="436" y="265"/>
                  <a:pt x="467" y="1"/>
                  <a:pt x="4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2"/>
          <p:cNvSpPr/>
          <p:nvPr/>
        </p:nvSpPr>
        <p:spPr>
          <a:xfrm>
            <a:off x="1096071" y="73279"/>
            <a:ext cx="78903" cy="86577"/>
          </a:xfrm>
          <a:custGeom>
            <a:avLst/>
            <a:gdLst/>
            <a:ahLst/>
            <a:cxnLst/>
            <a:rect l="l" t="t" r="r" b="b"/>
            <a:pathLst>
              <a:path w="802" h="880" extrusionOk="0">
                <a:moveTo>
                  <a:pt x="413" y="1"/>
                </a:moveTo>
                <a:cubicBezTo>
                  <a:pt x="350" y="1"/>
                  <a:pt x="397" y="257"/>
                  <a:pt x="327" y="351"/>
                </a:cubicBezTo>
                <a:cubicBezTo>
                  <a:pt x="249" y="444"/>
                  <a:pt x="0" y="397"/>
                  <a:pt x="0" y="444"/>
                </a:cubicBezTo>
                <a:cubicBezTo>
                  <a:pt x="0" y="499"/>
                  <a:pt x="241" y="436"/>
                  <a:pt x="304" y="530"/>
                </a:cubicBezTo>
                <a:cubicBezTo>
                  <a:pt x="374" y="631"/>
                  <a:pt x="327" y="880"/>
                  <a:pt x="389" y="880"/>
                </a:cubicBezTo>
                <a:cubicBezTo>
                  <a:pt x="459" y="880"/>
                  <a:pt x="428" y="615"/>
                  <a:pt x="498" y="530"/>
                </a:cubicBezTo>
                <a:cubicBezTo>
                  <a:pt x="576" y="444"/>
                  <a:pt x="802" y="499"/>
                  <a:pt x="802" y="444"/>
                </a:cubicBezTo>
                <a:cubicBezTo>
                  <a:pt x="802" y="382"/>
                  <a:pt x="545" y="397"/>
                  <a:pt x="490" y="335"/>
                </a:cubicBezTo>
                <a:cubicBezTo>
                  <a:pt x="436" y="265"/>
                  <a:pt x="459" y="1"/>
                  <a:pt x="4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2"/>
          <p:cNvSpPr/>
          <p:nvPr/>
        </p:nvSpPr>
        <p:spPr>
          <a:xfrm>
            <a:off x="8783751" y="131424"/>
            <a:ext cx="78903" cy="86675"/>
          </a:xfrm>
          <a:custGeom>
            <a:avLst/>
            <a:gdLst/>
            <a:ahLst/>
            <a:cxnLst/>
            <a:rect l="l" t="t" r="r" b="b"/>
            <a:pathLst>
              <a:path w="802" h="881" extrusionOk="0">
                <a:moveTo>
                  <a:pt x="420" y="1"/>
                </a:moveTo>
                <a:cubicBezTo>
                  <a:pt x="358" y="1"/>
                  <a:pt x="405" y="250"/>
                  <a:pt x="327" y="343"/>
                </a:cubicBezTo>
                <a:cubicBezTo>
                  <a:pt x="241" y="445"/>
                  <a:pt x="0" y="398"/>
                  <a:pt x="0" y="445"/>
                </a:cubicBezTo>
                <a:cubicBezTo>
                  <a:pt x="0" y="491"/>
                  <a:pt x="241" y="437"/>
                  <a:pt x="311" y="530"/>
                </a:cubicBezTo>
                <a:cubicBezTo>
                  <a:pt x="374" y="624"/>
                  <a:pt x="327" y="880"/>
                  <a:pt x="389" y="880"/>
                </a:cubicBezTo>
                <a:cubicBezTo>
                  <a:pt x="459" y="880"/>
                  <a:pt x="428" y="608"/>
                  <a:pt x="506" y="522"/>
                </a:cubicBezTo>
                <a:cubicBezTo>
                  <a:pt x="576" y="437"/>
                  <a:pt x="802" y="491"/>
                  <a:pt x="802" y="437"/>
                </a:cubicBezTo>
                <a:cubicBezTo>
                  <a:pt x="802" y="382"/>
                  <a:pt x="545" y="390"/>
                  <a:pt x="490" y="328"/>
                </a:cubicBezTo>
                <a:cubicBezTo>
                  <a:pt x="436" y="266"/>
                  <a:pt x="467" y="1"/>
                  <a:pt x="4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2"/>
          <p:cNvSpPr/>
          <p:nvPr/>
        </p:nvSpPr>
        <p:spPr>
          <a:xfrm>
            <a:off x="8533280" y="3290283"/>
            <a:ext cx="79001" cy="86577"/>
          </a:xfrm>
          <a:custGeom>
            <a:avLst/>
            <a:gdLst/>
            <a:ahLst/>
            <a:cxnLst/>
            <a:rect l="l" t="t" r="r" b="b"/>
            <a:pathLst>
              <a:path w="803" h="880" extrusionOk="0">
                <a:moveTo>
                  <a:pt x="413" y="1"/>
                </a:moveTo>
                <a:cubicBezTo>
                  <a:pt x="351" y="1"/>
                  <a:pt x="398" y="257"/>
                  <a:pt x="320" y="351"/>
                </a:cubicBezTo>
                <a:cubicBezTo>
                  <a:pt x="250" y="444"/>
                  <a:pt x="1" y="397"/>
                  <a:pt x="1" y="444"/>
                </a:cubicBezTo>
                <a:cubicBezTo>
                  <a:pt x="1" y="499"/>
                  <a:pt x="242" y="436"/>
                  <a:pt x="304" y="530"/>
                </a:cubicBezTo>
                <a:cubicBezTo>
                  <a:pt x="366" y="631"/>
                  <a:pt x="320" y="880"/>
                  <a:pt x="390" y="880"/>
                </a:cubicBezTo>
                <a:cubicBezTo>
                  <a:pt x="460" y="880"/>
                  <a:pt x="429" y="608"/>
                  <a:pt x="499" y="522"/>
                </a:cubicBezTo>
                <a:cubicBezTo>
                  <a:pt x="577" y="444"/>
                  <a:pt x="802" y="499"/>
                  <a:pt x="802" y="436"/>
                </a:cubicBezTo>
                <a:cubicBezTo>
                  <a:pt x="802" y="382"/>
                  <a:pt x="545" y="397"/>
                  <a:pt x="491" y="327"/>
                </a:cubicBezTo>
                <a:cubicBezTo>
                  <a:pt x="436" y="265"/>
                  <a:pt x="460" y="1"/>
                  <a:pt x="4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2"/>
          <p:cNvSpPr/>
          <p:nvPr/>
        </p:nvSpPr>
        <p:spPr>
          <a:xfrm>
            <a:off x="2966469" y="-553042"/>
            <a:ext cx="124847" cy="743575"/>
          </a:xfrm>
          <a:custGeom>
            <a:avLst/>
            <a:gdLst/>
            <a:ahLst/>
            <a:cxnLst/>
            <a:rect l="l" t="t" r="r" b="b"/>
            <a:pathLst>
              <a:path w="1269" h="7558" extrusionOk="0">
                <a:moveTo>
                  <a:pt x="638" y="1"/>
                </a:moveTo>
                <a:cubicBezTo>
                  <a:pt x="288" y="1"/>
                  <a:pt x="0" y="289"/>
                  <a:pt x="0" y="639"/>
                </a:cubicBezTo>
                <a:lnTo>
                  <a:pt x="0" y="6927"/>
                </a:lnTo>
                <a:cubicBezTo>
                  <a:pt x="0" y="7277"/>
                  <a:pt x="288" y="7557"/>
                  <a:pt x="638" y="7557"/>
                </a:cubicBezTo>
                <a:cubicBezTo>
                  <a:pt x="988" y="7557"/>
                  <a:pt x="1269" y="7277"/>
                  <a:pt x="1269" y="6927"/>
                </a:cubicBezTo>
                <a:lnTo>
                  <a:pt x="1269" y="639"/>
                </a:lnTo>
                <a:cubicBezTo>
                  <a:pt x="1269" y="289"/>
                  <a:pt x="988" y="1"/>
                  <a:pt x="6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2"/>
          <p:cNvSpPr/>
          <p:nvPr/>
        </p:nvSpPr>
        <p:spPr>
          <a:xfrm>
            <a:off x="8678086" y="4043023"/>
            <a:ext cx="49880" cy="43288"/>
          </a:xfrm>
          <a:custGeom>
            <a:avLst/>
            <a:gdLst/>
            <a:ahLst/>
            <a:cxnLst/>
            <a:rect l="l" t="t" r="r" b="b"/>
            <a:pathLst>
              <a:path w="507" h="440" extrusionOk="0">
                <a:moveTo>
                  <a:pt x="296" y="1"/>
                </a:moveTo>
                <a:cubicBezTo>
                  <a:pt x="94" y="1"/>
                  <a:pt x="0" y="234"/>
                  <a:pt x="140" y="374"/>
                </a:cubicBezTo>
                <a:cubicBezTo>
                  <a:pt x="183" y="419"/>
                  <a:pt x="236" y="439"/>
                  <a:pt x="289" y="439"/>
                </a:cubicBezTo>
                <a:cubicBezTo>
                  <a:pt x="399" y="439"/>
                  <a:pt x="506" y="350"/>
                  <a:pt x="506" y="218"/>
                </a:cubicBezTo>
                <a:cubicBezTo>
                  <a:pt x="506" y="102"/>
                  <a:pt x="413" y="1"/>
                  <a:pt x="2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2"/>
          <p:cNvSpPr/>
          <p:nvPr/>
        </p:nvSpPr>
        <p:spPr>
          <a:xfrm>
            <a:off x="8873282" y="1018072"/>
            <a:ext cx="88151" cy="88151"/>
          </a:xfrm>
          <a:custGeom>
            <a:avLst/>
            <a:gdLst/>
            <a:ahLst/>
            <a:cxnLst/>
            <a:rect l="l" t="t" r="r" b="b"/>
            <a:pathLst>
              <a:path w="896" h="896" extrusionOk="0">
                <a:moveTo>
                  <a:pt x="444" y="0"/>
                </a:moveTo>
                <a:cubicBezTo>
                  <a:pt x="195" y="0"/>
                  <a:pt x="1" y="203"/>
                  <a:pt x="1" y="452"/>
                </a:cubicBezTo>
                <a:cubicBezTo>
                  <a:pt x="1" y="693"/>
                  <a:pt x="195" y="895"/>
                  <a:pt x="444" y="895"/>
                </a:cubicBezTo>
                <a:cubicBezTo>
                  <a:pt x="693" y="895"/>
                  <a:pt x="896" y="693"/>
                  <a:pt x="896" y="452"/>
                </a:cubicBezTo>
                <a:cubicBezTo>
                  <a:pt x="896" y="203"/>
                  <a:pt x="693" y="0"/>
                  <a:pt x="4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2"/>
          <p:cNvSpPr/>
          <p:nvPr/>
        </p:nvSpPr>
        <p:spPr>
          <a:xfrm>
            <a:off x="7881855" y="113125"/>
            <a:ext cx="82740" cy="71426"/>
          </a:xfrm>
          <a:custGeom>
            <a:avLst/>
            <a:gdLst/>
            <a:ahLst/>
            <a:cxnLst/>
            <a:rect l="l" t="t" r="r" b="b"/>
            <a:pathLst>
              <a:path w="841" h="726" extrusionOk="0">
                <a:moveTo>
                  <a:pt x="483" y="0"/>
                </a:moveTo>
                <a:cubicBezTo>
                  <a:pt x="156" y="0"/>
                  <a:pt x="0" y="389"/>
                  <a:pt x="226" y="615"/>
                </a:cubicBezTo>
                <a:cubicBezTo>
                  <a:pt x="300" y="691"/>
                  <a:pt x="391" y="725"/>
                  <a:pt x="480" y="725"/>
                </a:cubicBezTo>
                <a:cubicBezTo>
                  <a:pt x="664" y="725"/>
                  <a:pt x="841" y="581"/>
                  <a:pt x="841" y="366"/>
                </a:cubicBezTo>
                <a:cubicBezTo>
                  <a:pt x="841" y="164"/>
                  <a:pt x="677" y="0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2"/>
          <p:cNvSpPr/>
          <p:nvPr/>
        </p:nvSpPr>
        <p:spPr>
          <a:xfrm>
            <a:off x="3300290" y="78690"/>
            <a:ext cx="42895" cy="42895"/>
          </a:xfrm>
          <a:custGeom>
            <a:avLst/>
            <a:gdLst/>
            <a:ahLst/>
            <a:cxnLst/>
            <a:rect l="l" t="t" r="r" b="b"/>
            <a:pathLst>
              <a:path w="436" h="436" extrusionOk="0">
                <a:moveTo>
                  <a:pt x="218" y="0"/>
                </a:moveTo>
                <a:cubicBezTo>
                  <a:pt x="93" y="0"/>
                  <a:pt x="0" y="93"/>
                  <a:pt x="0" y="218"/>
                </a:cubicBezTo>
                <a:cubicBezTo>
                  <a:pt x="0" y="335"/>
                  <a:pt x="93" y="436"/>
                  <a:pt x="218" y="436"/>
                </a:cubicBezTo>
                <a:cubicBezTo>
                  <a:pt x="335" y="436"/>
                  <a:pt x="436" y="335"/>
                  <a:pt x="436" y="218"/>
                </a:cubicBezTo>
                <a:cubicBezTo>
                  <a:pt x="436" y="93"/>
                  <a:pt x="335" y="0"/>
                  <a:pt x="2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2"/>
          <p:cNvSpPr/>
          <p:nvPr/>
        </p:nvSpPr>
        <p:spPr>
          <a:xfrm>
            <a:off x="8011620" y="4856472"/>
            <a:ext cx="43682" cy="42993"/>
          </a:xfrm>
          <a:custGeom>
            <a:avLst/>
            <a:gdLst/>
            <a:ahLst/>
            <a:cxnLst/>
            <a:rect l="l" t="t" r="r" b="b"/>
            <a:pathLst>
              <a:path w="444" h="437" extrusionOk="0">
                <a:moveTo>
                  <a:pt x="218" y="1"/>
                </a:moveTo>
                <a:cubicBezTo>
                  <a:pt x="102" y="1"/>
                  <a:pt x="0" y="102"/>
                  <a:pt x="0" y="219"/>
                </a:cubicBezTo>
                <a:cubicBezTo>
                  <a:pt x="0" y="343"/>
                  <a:pt x="102" y="436"/>
                  <a:pt x="218" y="436"/>
                </a:cubicBezTo>
                <a:cubicBezTo>
                  <a:pt x="343" y="436"/>
                  <a:pt x="444" y="343"/>
                  <a:pt x="444" y="219"/>
                </a:cubicBezTo>
                <a:cubicBezTo>
                  <a:pt x="444" y="102"/>
                  <a:pt x="343" y="1"/>
                  <a:pt x="2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2"/>
          <p:cNvSpPr/>
          <p:nvPr/>
        </p:nvSpPr>
        <p:spPr>
          <a:xfrm>
            <a:off x="8906323" y="3427381"/>
            <a:ext cx="132521" cy="145606"/>
          </a:xfrm>
          <a:custGeom>
            <a:avLst/>
            <a:gdLst/>
            <a:ahLst/>
            <a:cxnLst/>
            <a:rect l="l" t="t" r="r" b="b"/>
            <a:pathLst>
              <a:path w="1347" h="1480" extrusionOk="0">
                <a:moveTo>
                  <a:pt x="701" y="1"/>
                </a:moveTo>
                <a:cubicBezTo>
                  <a:pt x="592" y="1"/>
                  <a:pt x="670" y="421"/>
                  <a:pt x="545" y="584"/>
                </a:cubicBezTo>
                <a:cubicBezTo>
                  <a:pt x="421" y="748"/>
                  <a:pt x="0" y="670"/>
                  <a:pt x="0" y="756"/>
                </a:cubicBezTo>
                <a:cubicBezTo>
                  <a:pt x="0" y="841"/>
                  <a:pt x="413" y="740"/>
                  <a:pt x="522" y="896"/>
                </a:cubicBezTo>
                <a:cubicBezTo>
                  <a:pt x="623" y="1059"/>
                  <a:pt x="545" y="1479"/>
                  <a:pt x="662" y="1479"/>
                </a:cubicBezTo>
                <a:cubicBezTo>
                  <a:pt x="771" y="1479"/>
                  <a:pt x="724" y="1028"/>
                  <a:pt x="849" y="888"/>
                </a:cubicBezTo>
                <a:cubicBezTo>
                  <a:pt x="965" y="740"/>
                  <a:pt x="1347" y="833"/>
                  <a:pt x="1347" y="740"/>
                </a:cubicBezTo>
                <a:cubicBezTo>
                  <a:pt x="1347" y="647"/>
                  <a:pt x="919" y="662"/>
                  <a:pt x="825" y="561"/>
                </a:cubicBezTo>
                <a:cubicBezTo>
                  <a:pt x="740" y="452"/>
                  <a:pt x="779" y="1"/>
                  <a:pt x="7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2"/>
          <p:cNvSpPr/>
          <p:nvPr/>
        </p:nvSpPr>
        <p:spPr>
          <a:xfrm>
            <a:off x="3522150" y="184561"/>
            <a:ext cx="457774" cy="439770"/>
          </a:xfrm>
          <a:custGeom>
            <a:avLst/>
            <a:gdLst/>
            <a:ahLst/>
            <a:cxnLst/>
            <a:rect l="l" t="t" r="r" b="b"/>
            <a:pathLst>
              <a:path w="4653" h="4470" extrusionOk="0">
                <a:moveTo>
                  <a:pt x="2755" y="1"/>
                </a:moveTo>
                <a:cubicBezTo>
                  <a:pt x="2068" y="1"/>
                  <a:pt x="1384" y="287"/>
                  <a:pt x="896" y="847"/>
                </a:cubicBezTo>
                <a:cubicBezTo>
                  <a:pt x="1" y="1882"/>
                  <a:pt x="117" y="3454"/>
                  <a:pt x="1168" y="4341"/>
                </a:cubicBezTo>
                <a:cubicBezTo>
                  <a:pt x="1270" y="4432"/>
                  <a:pt x="1379" y="4470"/>
                  <a:pt x="1484" y="4470"/>
                </a:cubicBezTo>
                <a:cubicBezTo>
                  <a:pt x="1871" y="4470"/>
                  <a:pt x="2186" y="3941"/>
                  <a:pt x="1806" y="3609"/>
                </a:cubicBezTo>
                <a:cubicBezTo>
                  <a:pt x="1184" y="3065"/>
                  <a:pt x="1114" y="2123"/>
                  <a:pt x="1658" y="1508"/>
                </a:cubicBezTo>
                <a:cubicBezTo>
                  <a:pt x="1952" y="1168"/>
                  <a:pt x="2366" y="993"/>
                  <a:pt x="2783" y="993"/>
                </a:cubicBezTo>
                <a:cubicBezTo>
                  <a:pt x="3129" y="993"/>
                  <a:pt x="3477" y="1114"/>
                  <a:pt x="3759" y="1361"/>
                </a:cubicBezTo>
                <a:cubicBezTo>
                  <a:pt x="3856" y="1443"/>
                  <a:pt x="3966" y="1479"/>
                  <a:pt x="4072" y="1479"/>
                </a:cubicBezTo>
                <a:cubicBezTo>
                  <a:pt x="4375" y="1479"/>
                  <a:pt x="4653" y="1185"/>
                  <a:pt x="4538" y="839"/>
                </a:cubicBezTo>
                <a:cubicBezTo>
                  <a:pt x="4506" y="754"/>
                  <a:pt x="4460" y="683"/>
                  <a:pt x="4397" y="629"/>
                </a:cubicBezTo>
                <a:cubicBezTo>
                  <a:pt x="3926" y="207"/>
                  <a:pt x="3339" y="1"/>
                  <a:pt x="27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2"/>
          <p:cNvSpPr/>
          <p:nvPr/>
        </p:nvSpPr>
        <p:spPr>
          <a:xfrm>
            <a:off x="4197859" y="136841"/>
            <a:ext cx="75066" cy="75853"/>
          </a:xfrm>
          <a:custGeom>
            <a:avLst/>
            <a:gdLst/>
            <a:ahLst/>
            <a:cxnLst/>
            <a:rect l="l" t="t" r="r" b="b"/>
            <a:pathLst>
              <a:path w="763" h="771" extrusionOk="0">
                <a:moveTo>
                  <a:pt x="381" y="1"/>
                </a:moveTo>
                <a:cubicBezTo>
                  <a:pt x="171" y="1"/>
                  <a:pt x="0" y="172"/>
                  <a:pt x="0" y="382"/>
                </a:cubicBezTo>
                <a:cubicBezTo>
                  <a:pt x="0" y="600"/>
                  <a:pt x="171" y="771"/>
                  <a:pt x="381" y="771"/>
                </a:cubicBezTo>
                <a:cubicBezTo>
                  <a:pt x="591" y="771"/>
                  <a:pt x="763" y="600"/>
                  <a:pt x="763" y="382"/>
                </a:cubicBezTo>
                <a:cubicBezTo>
                  <a:pt x="763" y="172"/>
                  <a:pt x="591" y="1"/>
                  <a:pt x="3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2"/>
          <p:cNvSpPr/>
          <p:nvPr/>
        </p:nvSpPr>
        <p:spPr>
          <a:xfrm>
            <a:off x="4399122" y="4497243"/>
            <a:ext cx="229723" cy="251958"/>
          </a:xfrm>
          <a:custGeom>
            <a:avLst/>
            <a:gdLst/>
            <a:ahLst/>
            <a:cxnLst/>
            <a:rect l="l" t="t" r="r" b="b"/>
            <a:pathLst>
              <a:path w="2335" h="2561" extrusionOk="0">
                <a:moveTo>
                  <a:pt x="0" y="0"/>
                </a:moveTo>
                <a:lnTo>
                  <a:pt x="950" y="2374"/>
                </a:lnTo>
                <a:lnTo>
                  <a:pt x="1416" y="1549"/>
                </a:lnTo>
                <a:lnTo>
                  <a:pt x="2335" y="2561"/>
                </a:lnTo>
                <a:lnTo>
                  <a:pt x="1463" y="288"/>
                </a:lnTo>
                <a:lnTo>
                  <a:pt x="965" y="105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6878932" y="4469037"/>
            <a:ext cx="453944" cy="278917"/>
            <a:chOff x="1032630" y="4007837"/>
            <a:chExt cx="170489" cy="104754"/>
          </a:xfrm>
        </p:grpSpPr>
        <p:sp>
          <p:nvSpPr>
            <p:cNvPr id="111" name="Google Shape;111;p2"/>
            <p:cNvSpPr/>
            <p:nvPr/>
          </p:nvSpPr>
          <p:spPr>
            <a:xfrm>
              <a:off x="1032630" y="4007837"/>
              <a:ext cx="86611" cy="80625"/>
            </a:xfrm>
            <a:custGeom>
              <a:avLst/>
              <a:gdLst/>
              <a:ahLst/>
              <a:cxnLst/>
              <a:rect l="l" t="t" r="r" b="b"/>
              <a:pathLst>
                <a:path w="2344" h="2182" extrusionOk="0">
                  <a:moveTo>
                    <a:pt x="1200" y="1"/>
                  </a:moveTo>
                  <a:cubicBezTo>
                    <a:pt x="841" y="1"/>
                    <a:pt x="479" y="173"/>
                    <a:pt x="258" y="559"/>
                  </a:cubicBezTo>
                  <a:cubicBezTo>
                    <a:pt x="211" y="629"/>
                    <a:pt x="180" y="715"/>
                    <a:pt x="157" y="800"/>
                  </a:cubicBezTo>
                  <a:cubicBezTo>
                    <a:pt x="1" y="1376"/>
                    <a:pt x="343" y="1975"/>
                    <a:pt x="919" y="2139"/>
                  </a:cubicBezTo>
                  <a:cubicBezTo>
                    <a:pt x="1021" y="2167"/>
                    <a:pt x="1123" y="2181"/>
                    <a:pt x="1224" y="2181"/>
                  </a:cubicBezTo>
                  <a:cubicBezTo>
                    <a:pt x="1694" y="2181"/>
                    <a:pt x="2126" y="1881"/>
                    <a:pt x="2273" y="1407"/>
                  </a:cubicBezTo>
                  <a:cubicBezTo>
                    <a:pt x="2297" y="1322"/>
                    <a:pt x="2312" y="1236"/>
                    <a:pt x="2320" y="1150"/>
                  </a:cubicBezTo>
                  <a:cubicBezTo>
                    <a:pt x="2344" y="441"/>
                    <a:pt x="1775" y="1"/>
                    <a:pt x="1200" y="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44713" y="4019587"/>
              <a:ext cx="65586" cy="57605"/>
            </a:xfrm>
            <a:custGeom>
              <a:avLst/>
              <a:gdLst/>
              <a:ahLst/>
              <a:cxnLst/>
              <a:rect l="l" t="t" r="r" b="b"/>
              <a:pathLst>
                <a:path w="1775" h="1559" extrusionOk="0">
                  <a:moveTo>
                    <a:pt x="892" y="1"/>
                  </a:moveTo>
                  <a:cubicBezTo>
                    <a:pt x="636" y="1"/>
                    <a:pt x="384" y="128"/>
                    <a:pt x="234" y="358"/>
                  </a:cubicBezTo>
                  <a:cubicBezTo>
                    <a:pt x="1" y="723"/>
                    <a:pt x="110" y="1206"/>
                    <a:pt x="468" y="1439"/>
                  </a:cubicBezTo>
                  <a:cubicBezTo>
                    <a:pt x="598" y="1520"/>
                    <a:pt x="744" y="1559"/>
                    <a:pt x="887" y="1559"/>
                  </a:cubicBezTo>
                  <a:cubicBezTo>
                    <a:pt x="1145" y="1559"/>
                    <a:pt x="1397" y="1433"/>
                    <a:pt x="1542" y="1198"/>
                  </a:cubicBezTo>
                  <a:cubicBezTo>
                    <a:pt x="1775" y="840"/>
                    <a:pt x="1674" y="358"/>
                    <a:pt x="1308" y="124"/>
                  </a:cubicBezTo>
                  <a:cubicBezTo>
                    <a:pt x="1180" y="40"/>
                    <a:pt x="1035" y="1"/>
                    <a:pt x="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042127" y="4007837"/>
              <a:ext cx="77115" cy="42529"/>
            </a:xfrm>
            <a:custGeom>
              <a:avLst/>
              <a:gdLst/>
              <a:ahLst/>
              <a:cxnLst/>
              <a:rect l="l" t="t" r="r" b="b"/>
              <a:pathLst>
                <a:path w="2087" h="1151" extrusionOk="0">
                  <a:moveTo>
                    <a:pt x="943" y="1"/>
                  </a:moveTo>
                  <a:cubicBezTo>
                    <a:pt x="584" y="1"/>
                    <a:pt x="222" y="173"/>
                    <a:pt x="1" y="559"/>
                  </a:cubicBezTo>
                  <a:lnTo>
                    <a:pt x="2063" y="1150"/>
                  </a:lnTo>
                  <a:cubicBezTo>
                    <a:pt x="2087" y="441"/>
                    <a:pt x="151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56057" y="4041610"/>
              <a:ext cx="16886" cy="14374"/>
            </a:xfrm>
            <a:custGeom>
              <a:avLst/>
              <a:gdLst/>
              <a:ahLst/>
              <a:cxnLst/>
              <a:rect l="l" t="t" r="r" b="b"/>
              <a:pathLst>
                <a:path w="457" h="389" extrusionOk="0">
                  <a:moveTo>
                    <a:pt x="238" y="1"/>
                  </a:moveTo>
                  <a:cubicBezTo>
                    <a:pt x="98" y="1"/>
                    <a:pt x="0" y="155"/>
                    <a:pt x="75" y="291"/>
                  </a:cubicBezTo>
                  <a:cubicBezTo>
                    <a:pt x="113" y="357"/>
                    <a:pt x="179" y="389"/>
                    <a:pt x="245" y="389"/>
                  </a:cubicBezTo>
                  <a:cubicBezTo>
                    <a:pt x="326" y="389"/>
                    <a:pt x="407" y="339"/>
                    <a:pt x="433" y="244"/>
                  </a:cubicBezTo>
                  <a:cubicBezTo>
                    <a:pt x="456" y="143"/>
                    <a:pt x="402" y="42"/>
                    <a:pt x="301" y="11"/>
                  </a:cubicBezTo>
                  <a:cubicBezTo>
                    <a:pt x="279" y="4"/>
                    <a:pt x="258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16619" y="4032002"/>
              <a:ext cx="86278" cy="80588"/>
            </a:xfrm>
            <a:custGeom>
              <a:avLst/>
              <a:gdLst/>
              <a:ahLst/>
              <a:cxnLst/>
              <a:rect l="l" t="t" r="r" b="b"/>
              <a:pathLst>
                <a:path w="2335" h="2181" extrusionOk="0">
                  <a:moveTo>
                    <a:pt x="1213" y="1"/>
                  </a:moveTo>
                  <a:cubicBezTo>
                    <a:pt x="726" y="1"/>
                    <a:pt x="287" y="319"/>
                    <a:pt x="148" y="800"/>
                  </a:cubicBezTo>
                  <a:cubicBezTo>
                    <a:pt x="0" y="1376"/>
                    <a:pt x="335" y="1975"/>
                    <a:pt x="911" y="2138"/>
                  </a:cubicBezTo>
                  <a:cubicBezTo>
                    <a:pt x="1012" y="2167"/>
                    <a:pt x="1115" y="2181"/>
                    <a:pt x="1216" y="2181"/>
                  </a:cubicBezTo>
                  <a:cubicBezTo>
                    <a:pt x="1688" y="2181"/>
                    <a:pt x="2125" y="1881"/>
                    <a:pt x="2272" y="1407"/>
                  </a:cubicBezTo>
                  <a:cubicBezTo>
                    <a:pt x="2296" y="1321"/>
                    <a:pt x="2304" y="1236"/>
                    <a:pt x="2311" y="1150"/>
                  </a:cubicBezTo>
                  <a:cubicBezTo>
                    <a:pt x="2335" y="590"/>
                    <a:pt x="1938" y="107"/>
                    <a:pt x="1385" y="14"/>
                  </a:cubicBezTo>
                  <a:cubicBezTo>
                    <a:pt x="1328" y="5"/>
                    <a:pt x="1270" y="1"/>
                    <a:pt x="1213" y="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5229" y="4043937"/>
              <a:ext cx="68173" cy="57531"/>
            </a:xfrm>
            <a:custGeom>
              <a:avLst/>
              <a:gdLst/>
              <a:ahLst/>
              <a:cxnLst/>
              <a:rect l="l" t="t" r="r" b="b"/>
              <a:pathLst>
                <a:path w="1845" h="1557" extrusionOk="0">
                  <a:moveTo>
                    <a:pt x="966" y="0"/>
                  </a:moveTo>
                  <a:cubicBezTo>
                    <a:pt x="405" y="0"/>
                    <a:pt x="0" y="617"/>
                    <a:pt x="296" y="1154"/>
                  </a:cubicBezTo>
                  <a:cubicBezTo>
                    <a:pt x="447" y="1427"/>
                    <a:pt x="712" y="1557"/>
                    <a:pt x="976" y="1557"/>
                  </a:cubicBezTo>
                  <a:cubicBezTo>
                    <a:pt x="1300" y="1557"/>
                    <a:pt x="1621" y="1362"/>
                    <a:pt x="1728" y="998"/>
                  </a:cubicBezTo>
                  <a:cubicBezTo>
                    <a:pt x="1845" y="578"/>
                    <a:pt x="1604" y="150"/>
                    <a:pt x="1191" y="33"/>
                  </a:cubicBezTo>
                  <a:cubicBezTo>
                    <a:pt x="1114" y="11"/>
                    <a:pt x="1039" y="0"/>
                    <a:pt x="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26115" y="4032002"/>
              <a:ext cx="77004" cy="42493"/>
            </a:xfrm>
            <a:custGeom>
              <a:avLst/>
              <a:gdLst/>
              <a:ahLst/>
              <a:cxnLst/>
              <a:rect l="l" t="t" r="r" b="b"/>
              <a:pathLst>
                <a:path w="2084" h="1150" extrusionOk="0">
                  <a:moveTo>
                    <a:pt x="939" y="1"/>
                  </a:moveTo>
                  <a:cubicBezTo>
                    <a:pt x="580" y="1"/>
                    <a:pt x="218" y="173"/>
                    <a:pt x="0" y="559"/>
                  </a:cubicBezTo>
                  <a:lnTo>
                    <a:pt x="2054" y="1150"/>
                  </a:lnTo>
                  <a:cubicBezTo>
                    <a:pt x="2083" y="441"/>
                    <a:pt x="1513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39713" y="4065775"/>
              <a:ext cx="17182" cy="14374"/>
            </a:xfrm>
            <a:custGeom>
              <a:avLst/>
              <a:gdLst/>
              <a:ahLst/>
              <a:cxnLst/>
              <a:rect l="l" t="t" r="r" b="b"/>
              <a:pathLst>
                <a:path w="465" h="389" extrusionOk="0">
                  <a:moveTo>
                    <a:pt x="241" y="0"/>
                  </a:moveTo>
                  <a:cubicBezTo>
                    <a:pt x="104" y="0"/>
                    <a:pt x="1" y="154"/>
                    <a:pt x="76" y="290"/>
                  </a:cubicBezTo>
                  <a:cubicBezTo>
                    <a:pt x="114" y="356"/>
                    <a:pt x="180" y="388"/>
                    <a:pt x="245" y="388"/>
                  </a:cubicBezTo>
                  <a:cubicBezTo>
                    <a:pt x="327" y="388"/>
                    <a:pt x="408" y="339"/>
                    <a:pt x="434" y="244"/>
                  </a:cubicBezTo>
                  <a:cubicBezTo>
                    <a:pt x="465" y="143"/>
                    <a:pt x="402" y="34"/>
                    <a:pt x="301" y="10"/>
                  </a:cubicBezTo>
                  <a:cubicBezTo>
                    <a:pt x="281" y="3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4982303" y="4805039"/>
            <a:ext cx="79001" cy="86577"/>
          </a:xfrm>
          <a:custGeom>
            <a:avLst/>
            <a:gdLst/>
            <a:ahLst/>
            <a:cxnLst/>
            <a:rect l="l" t="t" r="r" b="b"/>
            <a:pathLst>
              <a:path w="803" h="880" extrusionOk="0">
                <a:moveTo>
                  <a:pt x="429" y="1"/>
                </a:moveTo>
                <a:cubicBezTo>
                  <a:pt x="359" y="1"/>
                  <a:pt x="406" y="250"/>
                  <a:pt x="328" y="343"/>
                </a:cubicBezTo>
                <a:cubicBezTo>
                  <a:pt x="250" y="444"/>
                  <a:pt x="1" y="397"/>
                  <a:pt x="1" y="444"/>
                </a:cubicBezTo>
                <a:cubicBezTo>
                  <a:pt x="1" y="491"/>
                  <a:pt x="250" y="436"/>
                  <a:pt x="312" y="530"/>
                </a:cubicBezTo>
                <a:cubicBezTo>
                  <a:pt x="374" y="623"/>
                  <a:pt x="328" y="880"/>
                  <a:pt x="398" y="880"/>
                </a:cubicBezTo>
                <a:cubicBezTo>
                  <a:pt x="460" y="880"/>
                  <a:pt x="437" y="608"/>
                  <a:pt x="507" y="522"/>
                </a:cubicBezTo>
                <a:cubicBezTo>
                  <a:pt x="585" y="436"/>
                  <a:pt x="802" y="491"/>
                  <a:pt x="802" y="436"/>
                </a:cubicBezTo>
                <a:cubicBezTo>
                  <a:pt x="802" y="382"/>
                  <a:pt x="546" y="390"/>
                  <a:pt x="499" y="327"/>
                </a:cubicBezTo>
                <a:cubicBezTo>
                  <a:pt x="444" y="265"/>
                  <a:pt x="46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5" name="Google Shape;45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456" name="Google Shape;456;p11"/>
          <p:cNvGrpSpPr/>
          <p:nvPr/>
        </p:nvGrpSpPr>
        <p:grpSpPr>
          <a:xfrm>
            <a:off x="-1106936" y="-1213698"/>
            <a:ext cx="10848804" cy="6867235"/>
            <a:chOff x="-1106936" y="-1213698"/>
            <a:chExt cx="10848804" cy="6867235"/>
          </a:xfrm>
        </p:grpSpPr>
        <p:sp>
          <p:nvSpPr>
            <p:cNvPr id="457" name="Google Shape;457;p11"/>
            <p:cNvSpPr/>
            <p:nvPr/>
          </p:nvSpPr>
          <p:spPr>
            <a:xfrm flipH="1">
              <a:off x="460109" y="4326177"/>
              <a:ext cx="838514" cy="1300125"/>
            </a:xfrm>
            <a:custGeom>
              <a:avLst/>
              <a:gdLst/>
              <a:ahLst/>
              <a:cxnLst/>
              <a:rect l="l" t="t" r="r" b="b"/>
              <a:pathLst>
                <a:path w="8523" h="13215" extrusionOk="0">
                  <a:moveTo>
                    <a:pt x="8522" y="1"/>
                  </a:moveTo>
                  <a:lnTo>
                    <a:pt x="6071" y="110"/>
                  </a:lnTo>
                  <a:lnTo>
                    <a:pt x="1" y="4709"/>
                  </a:lnTo>
                  <a:lnTo>
                    <a:pt x="2429" y="9728"/>
                  </a:lnTo>
                  <a:lnTo>
                    <a:pt x="8312" y="1321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11"/>
            <p:cNvSpPr/>
            <p:nvPr/>
          </p:nvSpPr>
          <p:spPr>
            <a:xfrm flipH="1">
              <a:off x="5" y="4331540"/>
              <a:ext cx="1098736" cy="1289401"/>
            </a:xfrm>
            <a:custGeom>
              <a:avLst/>
              <a:gdLst/>
              <a:ahLst/>
              <a:cxnLst/>
              <a:rect l="l" t="t" r="r" b="b"/>
              <a:pathLst>
                <a:path w="11168" h="13106" extrusionOk="0">
                  <a:moveTo>
                    <a:pt x="6553" y="1"/>
                  </a:moveTo>
                  <a:lnTo>
                    <a:pt x="1" y="4600"/>
                  </a:lnTo>
                  <a:lnTo>
                    <a:pt x="2211" y="9611"/>
                  </a:lnTo>
                  <a:lnTo>
                    <a:pt x="8794" y="13105"/>
                  </a:lnTo>
                  <a:lnTo>
                    <a:pt x="11168" y="5362"/>
                  </a:lnTo>
                  <a:lnTo>
                    <a:pt x="65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11"/>
            <p:cNvSpPr/>
            <p:nvPr/>
          </p:nvSpPr>
          <p:spPr>
            <a:xfrm flipH="1">
              <a:off x="2289564" y="129812"/>
              <a:ext cx="399728" cy="297902"/>
            </a:xfrm>
            <a:custGeom>
              <a:avLst/>
              <a:gdLst/>
              <a:ahLst/>
              <a:cxnLst/>
              <a:rect l="l" t="t" r="r" b="b"/>
              <a:pathLst>
                <a:path w="4063" h="3028" fill="none" extrusionOk="0">
                  <a:moveTo>
                    <a:pt x="428" y="3028"/>
                  </a:moveTo>
                  <a:cubicBezTo>
                    <a:pt x="0" y="2024"/>
                    <a:pt x="459" y="856"/>
                    <a:pt x="1463" y="428"/>
                  </a:cubicBezTo>
                  <a:cubicBezTo>
                    <a:pt x="2467" y="0"/>
                    <a:pt x="3626" y="467"/>
                    <a:pt x="4062" y="1471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/>
            </a:p>
          </p:txBody>
        </p:sp>
        <p:sp>
          <p:nvSpPr>
            <p:cNvPr id="460" name="Google Shape;460;p11"/>
            <p:cNvSpPr/>
            <p:nvPr/>
          </p:nvSpPr>
          <p:spPr>
            <a:xfrm rot="1312740" flipH="1">
              <a:off x="6848272" y="4494456"/>
              <a:ext cx="319354" cy="389797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11"/>
            <p:cNvSpPr/>
            <p:nvPr/>
          </p:nvSpPr>
          <p:spPr>
            <a:xfrm flipH="1">
              <a:off x="4391689" y="4067521"/>
              <a:ext cx="32269" cy="31482"/>
            </a:xfrm>
            <a:custGeom>
              <a:avLst/>
              <a:gdLst/>
              <a:ahLst/>
              <a:cxnLst/>
              <a:rect l="l" t="t" r="r" b="b"/>
              <a:pathLst>
                <a:path w="328" h="320" extrusionOk="0">
                  <a:moveTo>
                    <a:pt x="164" y="1"/>
                  </a:moveTo>
                  <a:cubicBezTo>
                    <a:pt x="71" y="1"/>
                    <a:pt x="1" y="71"/>
                    <a:pt x="1" y="164"/>
                  </a:cubicBezTo>
                  <a:cubicBezTo>
                    <a:pt x="1" y="250"/>
                    <a:pt x="71" y="320"/>
                    <a:pt x="164" y="320"/>
                  </a:cubicBezTo>
                  <a:cubicBezTo>
                    <a:pt x="250" y="320"/>
                    <a:pt x="327" y="250"/>
                    <a:pt x="327" y="164"/>
                  </a:cubicBezTo>
                  <a:cubicBezTo>
                    <a:pt x="327" y="71"/>
                    <a:pt x="250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11"/>
            <p:cNvSpPr/>
            <p:nvPr/>
          </p:nvSpPr>
          <p:spPr>
            <a:xfrm flipH="1">
              <a:off x="248802" y="4628973"/>
              <a:ext cx="62866" cy="53815"/>
            </a:xfrm>
            <a:custGeom>
              <a:avLst/>
              <a:gdLst/>
              <a:ahLst/>
              <a:cxnLst/>
              <a:rect l="l" t="t" r="r" b="b"/>
              <a:pathLst>
                <a:path w="639" h="547" extrusionOk="0">
                  <a:moveTo>
                    <a:pt x="366" y="0"/>
                  </a:moveTo>
                  <a:cubicBezTo>
                    <a:pt x="125" y="0"/>
                    <a:pt x="0" y="296"/>
                    <a:pt x="172" y="467"/>
                  </a:cubicBezTo>
                  <a:cubicBezTo>
                    <a:pt x="227" y="522"/>
                    <a:pt x="294" y="546"/>
                    <a:pt x="361" y="546"/>
                  </a:cubicBezTo>
                  <a:cubicBezTo>
                    <a:pt x="502" y="546"/>
                    <a:pt x="639" y="436"/>
                    <a:pt x="639" y="273"/>
                  </a:cubicBezTo>
                  <a:cubicBezTo>
                    <a:pt x="639" y="125"/>
                    <a:pt x="514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11"/>
            <p:cNvSpPr/>
            <p:nvPr/>
          </p:nvSpPr>
          <p:spPr>
            <a:xfrm flipH="1">
              <a:off x="588722" y="4534720"/>
              <a:ext cx="39943" cy="40730"/>
            </a:xfrm>
            <a:custGeom>
              <a:avLst/>
              <a:gdLst/>
              <a:ahLst/>
              <a:cxnLst/>
              <a:rect l="l" t="t" r="r" b="b"/>
              <a:pathLst>
                <a:path w="406" h="414" extrusionOk="0">
                  <a:moveTo>
                    <a:pt x="203" y="1"/>
                  </a:moveTo>
                  <a:cubicBezTo>
                    <a:pt x="94" y="1"/>
                    <a:pt x="1" y="94"/>
                    <a:pt x="1" y="203"/>
                  </a:cubicBezTo>
                  <a:cubicBezTo>
                    <a:pt x="1" y="320"/>
                    <a:pt x="94" y="413"/>
                    <a:pt x="203" y="413"/>
                  </a:cubicBezTo>
                  <a:cubicBezTo>
                    <a:pt x="320" y="413"/>
                    <a:pt x="405" y="320"/>
                    <a:pt x="405" y="203"/>
                  </a:cubicBezTo>
                  <a:cubicBezTo>
                    <a:pt x="405" y="94"/>
                    <a:pt x="320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11"/>
            <p:cNvSpPr/>
            <p:nvPr/>
          </p:nvSpPr>
          <p:spPr>
            <a:xfrm flipH="1">
              <a:off x="8801997" y="3794488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84" y="1"/>
                  </a:moveTo>
                  <a:cubicBezTo>
                    <a:pt x="257" y="1"/>
                    <a:pt x="0" y="265"/>
                    <a:pt x="0" y="585"/>
                  </a:cubicBezTo>
                  <a:lnTo>
                    <a:pt x="0" y="13261"/>
                  </a:lnTo>
                  <a:cubicBezTo>
                    <a:pt x="0" y="13588"/>
                    <a:pt x="257" y="13845"/>
                    <a:pt x="584" y="13845"/>
                  </a:cubicBezTo>
                  <a:cubicBezTo>
                    <a:pt x="903" y="13845"/>
                    <a:pt x="1167" y="13588"/>
                    <a:pt x="1167" y="13261"/>
                  </a:cubicBezTo>
                  <a:lnTo>
                    <a:pt x="1167" y="585"/>
                  </a:lnTo>
                  <a:cubicBezTo>
                    <a:pt x="1167" y="265"/>
                    <a:pt x="903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11"/>
            <p:cNvSpPr/>
            <p:nvPr/>
          </p:nvSpPr>
          <p:spPr>
            <a:xfrm flipH="1">
              <a:off x="8585353" y="3959873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84" y="1"/>
                  </a:moveTo>
                  <a:cubicBezTo>
                    <a:pt x="265" y="1"/>
                    <a:pt x="0" y="265"/>
                    <a:pt x="0" y="584"/>
                  </a:cubicBezTo>
                  <a:lnTo>
                    <a:pt x="0" y="13261"/>
                  </a:lnTo>
                  <a:cubicBezTo>
                    <a:pt x="0" y="13588"/>
                    <a:pt x="265" y="13845"/>
                    <a:pt x="584" y="13845"/>
                  </a:cubicBezTo>
                  <a:cubicBezTo>
                    <a:pt x="903" y="13845"/>
                    <a:pt x="1168" y="13588"/>
                    <a:pt x="1168" y="13261"/>
                  </a:cubicBezTo>
                  <a:lnTo>
                    <a:pt x="1168" y="592"/>
                  </a:lnTo>
                  <a:cubicBezTo>
                    <a:pt x="1168" y="265"/>
                    <a:pt x="911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11"/>
            <p:cNvSpPr/>
            <p:nvPr/>
          </p:nvSpPr>
          <p:spPr>
            <a:xfrm flipH="1">
              <a:off x="8368709" y="4126046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98" y="0"/>
                  </a:moveTo>
                  <a:cubicBezTo>
                    <a:pt x="594" y="0"/>
                    <a:pt x="589" y="0"/>
                    <a:pt x="584" y="0"/>
                  </a:cubicBezTo>
                  <a:cubicBezTo>
                    <a:pt x="265" y="0"/>
                    <a:pt x="1" y="257"/>
                    <a:pt x="1" y="584"/>
                  </a:cubicBezTo>
                  <a:lnTo>
                    <a:pt x="1" y="13261"/>
                  </a:lnTo>
                  <a:cubicBezTo>
                    <a:pt x="1" y="13580"/>
                    <a:pt x="265" y="13844"/>
                    <a:pt x="584" y="13844"/>
                  </a:cubicBezTo>
                  <a:cubicBezTo>
                    <a:pt x="911" y="13844"/>
                    <a:pt x="1168" y="13580"/>
                    <a:pt x="1168" y="13261"/>
                  </a:cubicBezTo>
                  <a:lnTo>
                    <a:pt x="1168" y="584"/>
                  </a:lnTo>
                  <a:cubicBezTo>
                    <a:pt x="1168" y="262"/>
                    <a:pt x="918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11"/>
            <p:cNvSpPr/>
            <p:nvPr/>
          </p:nvSpPr>
          <p:spPr>
            <a:xfrm flipH="1">
              <a:off x="8151278" y="4291431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98" y="0"/>
                  </a:moveTo>
                  <a:cubicBezTo>
                    <a:pt x="593" y="0"/>
                    <a:pt x="589" y="0"/>
                    <a:pt x="584" y="0"/>
                  </a:cubicBezTo>
                  <a:cubicBezTo>
                    <a:pt x="258" y="0"/>
                    <a:pt x="1" y="257"/>
                    <a:pt x="1" y="584"/>
                  </a:cubicBezTo>
                  <a:lnTo>
                    <a:pt x="1" y="13261"/>
                  </a:lnTo>
                  <a:cubicBezTo>
                    <a:pt x="1" y="13580"/>
                    <a:pt x="258" y="13844"/>
                    <a:pt x="584" y="13844"/>
                  </a:cubicBezTo>
                  <a:cubicBezTo>
                    <a:pt x="903" y="13844"/>
                    <a:pt x="1168" y="13580"/>
                    <a:pt x="1168" y="13261"/>
                  </a:cubicBezTo>
                  <a:lnTo>
                    <a:pt x="1168" y="584"/>
                  </a:lnTo>
                  <a:cubicBezTo>
                    <a:pt x="1168" y="262"/>
                    <a:pt x="91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11"/>
            <p:cNvSpPr/>
            <p:nvPr/>
          </p:nvSpPr>
          <p:spPr>
            <a:xfrm flipH="1">
              <a:off x="-610780" y="2875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11"/>
            <p:cNvSpPr/>
            <p:nvPr/>
          </p:nvSpPr>
          <p:spPr>
            <a:xfrm flipH="1">
              <a:off x="-776165" y="2658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11"/>
            <p:cNvSpPr/>
            <p:nvPr/>
          </p:nvSpPr>
          <p:spPr>
            <a:xfrm flipH="1">
              <a:off x="-941551" y="2441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11"/>
            <p:cNvSpPr/>
            <p:nvPr/>
          </p:nvSpPr>
          <p:spPr>
            <a:xfrm flipH="1">
              <a:off x="-1106936" y="2224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11"/>
            <p:cNvSpPr/>
            <p:nvPr/>
          </p:nvSpPr>
          <p:spPr>
            <a:xfrm flipH="1">
              <a:off x="7764710" y="4462016"/>
              <a:ext cx="204439" cy="322399"/>
            </a:xfrm>
            <a:custGeom>
              <a:avLst/>
              <a:gdLst/>
              <a:ahLst/>
              <a:cxnLst/>
              <a:rect l="l" t="t" r="r" b="b"/>
              <a:pathLst>
                <a:path w="2078" h="3277" extrusionOk="0">
                  <a:moveTo>
                    <a:pt x="1634" y="1"/>
                  </a:moveTo>
                  <a:lnTo>
                    <a:pt x="0" y="1969"/>
                  </a:lnTo>
                  <a:lnTo>
                    <a:pt x="950" y="1985"/>
                  </a:lnTo>
                  <a:lnTo>
                    <a:pt x="490" y="3277"/>
                  </a:lnTo>
                  <a:lnTo>
                    <a:pt x="490" y="3277"/>
                  </a:lnTo>
                  <a:lnTo>
                    <a:pt x="2078" y="1433"/>
                  </a:lnTo>
                  <a:lnTo>
                    <a:pt x="1167" y="1355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11"/>
            <p:cNvSpPr/>
            <p:nvPr/>
          </p:nvSpPr>
          <p:spPr>
            <a:xfrm flipH="1">
              <a:off x="8623156" y="2199139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11"/>
            <p:cNvSpPr/>
            <p:nvPr/>
          </p:nvSpPr>
          <p:spPr>
            <a:xfrm flipH="1">
              <a:off x="1679997" y="4778368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11"/>
            <p:cNvSpPr/>
            <p:nvPr/>
          </p:nvSpPr>
          <p:spPr>
            <a:xfrm flipH="1">
              <a:off x="6893107" y="44080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1"/>
                  </a:moveTo>
                  <a:lnTo>
                    <a:pt x="950" y="2374"/>
                  </a:lnTo>
                  <a:lnTo>
                    <a:pt x="1417" y="1541"/>
                  </a:lnTo>
                  <a:lnTo>
                    <a:pt x="2335" y="2561"/>
                  </a:lnTo>
                  <a:lnTo>
                    <a:pt x="1463" y="289"/>
                  </a:lnTo>
                  <a:lnTo>
                    <a:pt x="965" y="10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11"/>
            <p:cNvSpPr/>
            <p:nvPr/>
          </p:nvSpPr>
          <p:spPr>
            <a:xfrm flipH="1">
              <a:off x="6202386" y="-747451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11"/>
            <p:cNvSpPr/>
            <p:nvPr/>
          </p:nvSpPr>
          <p:spPr>
            <a:xfrm flipH="1">
              <a:off x="824778" y="632202"/>
              <a:ext cx="213785" cy="185254"/>
            </a:xfrm>
            <a:custGeom>
              <a:avLst/>
              <a:gdLst/>
              <a:ahLst/>
              <a:cxnLst/>
              <a:rect l="l" t="t" r="r" b="b"/>
              <a:pathLst>
                <a:path w="2173" h="1883" extrusionOk="0">
                  <a:moveTo>
                    <a:pt x="757" y="1"/>
                  </a:moveTo>
                  <a:cubicBezTo>
                    <a:pt x="625" y="1"/>
                    <a:pt x="484" y="77"/>
                    <a:pt x="366" y="264"/>
                  </a:cubicBezTo>
                  <a:cubicBezTo>
                    <a:pt x="1" y="832"/>
                    <a:pt x="452" y="1883"/>
                    <a:pt x="452" y="1883"/>
                  </a:cubicBezTo>
                  <a:cubicBezTo>
                    <a:pt x="452" y="1883"/>
                    <a:pt x="1635" y="1790"/>
                    <a:pt x="1954" y="1206"/>
                  </a:cubicBezTo>
                  <a:cubicBezTo>
                    <a:pt x="2172" y="803"/>
                    <a:pt x="1903" y="528"/>
                    <a:pt x="1575" y="528"/>
                  </a:cubicBezTo>
                  <a:cubicBezTo>
                    <a:pt x="1447" y="528"/>
                    <a:pt x="1311" y="570"/>
                    <a:pt x="1191" y="661"/>
                  </a:cubicBezTo>
                  <a:cubicBezTo>
                    <a:pt x="1259" y="317"/>
                    <a:pt x="1026" y="1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78" name="Google Shape;478;p11"/>
            <p:cNvGrpSpPr/>
            <p:nvPr/>
          </p:nvGrpSpPr>
          <p:grpSpPr>
            <a:xfrm flipH="1">
              <a:off x="7264191" y="4784437"/>
              <a:ext cx="453944" cy="278917"/>
              <a:chOff x="1032630" y="4007837"/>
              <a:chExt cx="170489" cy="104754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1032630" y="4007837"/>
                <a:ext cx="86611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82" extrusionOk="0">
                    <a:moveTo>
                      <a:pt x="1200" y="1"/>
                    </a:moveTo>
                    <a:cubicBezTo>
                      <a:pt x="841" y="1"/>
                      <a:pt x="479" y="173"/>
                      <a:pt x="258" y="559"/>
                    </a:cubicBezTo>
                    <a:cubicBezTo>
                      <a:pt x="211" y="629"/>
                      <a:pt x="180" y="715"/>
                      <a:pt x="157" y="800"/>
                    </a:cubicBezTo>
                    <a:cubicBezTo>
                      <a:pt x="1" y="1376"/>
                      <a:pt x="343" y="1975"/>
                      <a:pt x="919" y="2139"/>
                    </a:cubicBezTo>
                    <a:cubicBezTo>
                      <a:pt x="1021" y="2167"/>
                      <a:pt x="1123" y="2181"/>
                      <a:pt x="1224" y="2181"/>
                    </a:cubicBezTo>
                    <a:cubicBezTo>
                      <a:pt x="1694" y="2181"/>
                      <a:pt x="2126" y="1881"/>
                      <a:pt x="2273" y="1407"/>
                    </a:cubicBezTo>
                    <a:cubicBezTo>
                      <a:pt x="2297" y="1322"/>
                      <a:pt x="2312" y="1236"/>
                      <a:pt x="2320" y="1150"/>
                    </a:cubicBezTo>
                    <a:cubicBezTo>
                      <a:pt x="2344" y="441"/>
                      <a:pt x="1775" y="1"/>
                      <a:pt x="1200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1044713" y="4019587"/>
                <a:ext cx="65586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559" extrusionOk="0">
                    <a:moveTo>
                      <a:pt x="892" y="1"/>
                    </a:moveTo>
                    <a:cubicBezTo>
                      <a:pt x="636" y="1"/>
                      <a:pt x="384" y="128"/>
                      <a:pt x="234" y="358"/>
                    </a:cubicBezTo>
                    <a:cubicBezTo>
                      <a:pt x="1" y="723"/>
                      <a:pt x="110" y="1206"/>
                      <a:pt x="468" y="1439"/>
                    </a:cubicBezTo>
                    <a:cubicBezTo>
                      <a:pt x="598" y="1520"/>
                      <a:pt x="744" y="1559"/>
                      <a:pt x="887" y="1559"/>
                    </a:cubicBezTo>
                    <a:cubicBezTo>
                      <a:pt x="1145" y="1559"/>
                      <a:pt x="1397" y="1433"/>
                      <a:pt x="1542" y="1198"/>
                    </a:cubicBezTo>
                    <a:cubicBezTo>
                      <a:pt x="1775" y="840"/>
                      <a:pt x="1674" y="358"/>
                      <a:pt x="1308" y="124"/>
                    </a:cubicBezTo>
                    <a:cubicBezTo>
                      <a:pt x="1180" y="40"/>
                      <a:pt x="1035" y="1"/>
                      <a:pt x="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1042127" y="4007837"/>
                <a:ext cx="77115" cy="42529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151" extrusionOk="0">
                    <a:moveTo>
                      <a:pt x="943" y="1"/>
                    </a:moveTo>
                    <a:cubicBezTo>
                      <a:pt x="584" y="1"/>
                      <a:pt x="222" y="173"/>
                      <a:pt x="1" y="559"/>
                    </a:cubicBezTo>
                    <a:lnTo>
                      <a:pt x="2063" y="1150"/>
                    </a:lnTo>
                    <a:cubicBezTo>
                      <a:pt x="2087" y="441"/>
                      <a:pt x="1518" y="1"/>
                      <a:pt x="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1056057" y="4041610"/>
                <a:ext cx="16886" cy="14374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89" extrusionOk="0">
                    <a:moveTo>
                      <a:pt x="238" y="1"/>
                    </a:moveTo>
                    <a:cubicBezTo>
                      <a:pt x="98" y="1"/>
                      <a:pt x="0" y="155"/>
                      <a:pt x="75" y="291"/>
                    </a:cubicBezTo>
                    <a:cubicBezTo>
                      <a:pt x="113" y="357"/>
                      <a:pt x="179" y="389"/>
                      <a:pt x="245" y="389"/>
                    </a:cubicBezTo>
                    <a:cubicBezTo>
                      <a:pt x="326" y="389"/>
                      <a:pt x="407" y="339"/>
                      <a:pt x="433" y="244"/>
                    </a:cubicBezTo>
                    <a:cubicBezTo>
                      <a:pt x="456" y="143"/>
                      <a:pt x="402" y="42"/>
                      <a:pt x="301" y="11"/>
                    </a:cubicBezTo>
                    <a:cubicBezTo>
                      <a:pt x="279" y="4"/>
                      <a:pt x="258" y="1"/>
                      <a:pt x="2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1116619" y="4032002"/>
                <a:ext cx="86278" cy="80588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181" extrusionOk="0">
                    <a:moveTo>
                      <a:pt x="1213" y="1"/>
                    </a:moveTo>
                    <a:cubicBezTo>
                      <a:pt x="726" y="1"/>
                      <a:pt x="287" y="319"/>
                      <a:pt x="148" y="800"/>
                    </a:cubicBezTo>
                    <a:cubicBezTo>
                      <a:pt x="0" y="1376"/>
                      <a:pt x="335" y="1975"/>
                      <a:pt x="911" y="2138"/>
                    </a:cubicBezTo>
                    <a:cubicBezTo>
                      <a:pt x="1012" y="2167"/>
                      <a:pt x="1115" y="2181"/>
                      <a:pt x="1216" y="2181"/>
                    </a:cubicBezTo>
                    <a:cubicBezTo>
                      <a:pt x="1688" y="2181"/>
                      <a:pt x="2125" y="1881"/>
                      <a:pt x="2272" y="1407"/>
                    </a:cubicBezTo>
                    <a:cubicBezTo>
                      <a:pt x="2296" y="1321"/>
                      <a:pt x="2304" y="1236"/>
                      <a:pt x="2311" y="1150"/>
                    </a:cubicBezTo>
                    <a:cubicBezTo>
                      <a:pt x="2335" y="590"/>
                      <a:pt x="1938" y="107"/>
                      <a:pt x="1385" y="14"/>
                    </a:cubicBezTo>
                    <a:cubicBezTo>
                      <a:pt x="1328" y="5"/>
                      <a:pt x="1270" y="1"/>
                      <a:pt x="1213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1125229" y="4043937"/>
                <a:ext cx="68173" cy="57531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557" extrusionOk="0">
                    <a:moveTo>
                      <a:pt x="966" y="0"/>
                    </a:moveTo>
                    <a:cubicBezTo>
                      <a:pt x="405" y="0"/>
                      <a:pt x="0" y="617"/>
                      <a:pt x="296" y="1154"/>
                    </a:cubicBezTo>
                    <a:cubicBezTo>
                      <a:pt x="447" y="1427"/>
                      <a:pt x="712" y="1557"/>
                      <a:pt x="976" y="1557"/>
                    </a:cubicBezTo>
                    <a:cubicBezTo>
                      <a:pt x="1300" y="1557"/>
                      <a:pt x="1621" y="1362"/>
                      <a:pt x="1728" y="998"/>
                    </a:cubicBezTo>
                    <a:cubicBezTo>
                      <a:pt x="1845" y="578"/>
                      <a:pt x="1604" y="150"/>
                      <a:pt x="1191" y="33"/>
                    </a:cubicBezTo>
                    <a:cubicBezTo>
                      <a:pt x="1114" y="11"/>
                      <a:pt x="1039" y="0"/>
                      <a:pt x="9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1126115" y="4032002"/>
                <a:ext cx="77004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50" extrusionOk="0">
                    <a:moveTo>
                      <a:pt x="939" y="1"/>
                    </a:moveTo>
                    <a:cubicBezTo>
                      <a:pt x="580" y="1"/>
                      <a:pt x="218" y="173"/>
                      <a:pt x="0" y="559"/>
                    </a:cubicBezTo>
                    <a:lnTo>
                      <a:pt x="2054" y="1150"/>
                    </a:lnTo>
                    <a:cubicBezTo>
                      <a:pt x="2083" y="441"/>
                      <a:pt x="1513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6" name="Google Shape;486;p11"/>
              <p:cNvSpPr/>
              <p:nvPr/>
            </p:nvSpPr>
            <p:spPr>
              <a:xfrm>
                <a:off x="1139713" y="4065775"/>
                <a:ext cx="17182" cy="1437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89" extrusionOk="0">
                    <a:moveTo>
                      <a:pt x="241" y="0"/>
                    </a:moveTo>
                    <a:cubicBezTo>
                      <a:pt x="104" y="0"/>
                      <a:pt x="1" y="154"/>
                      <a:pt x="76" y="290"/>
                    </a:cubicBezTo>
                    <a:cubicBezTo>
                      <a:pt x="114" y="356"/>
                      <a:pt x="180" y="388"/>
                      <a:pt x="245" y="388"/>
                    </a:cubicBezTo>
                    <a:cubicBezTo>
                      <a:pt x="327" y="388"/>
                      <a:pt x="408" y="339"/>
                      <a:pt x="434" y="244"/>
                    </a:cubicBezTo>
                    <a:cubicBezTo>
                      <a:pt x="465" y="143"/>
                      <a:pt x="402" y="34"/>
                      <a:pt x="301" y="10"/>
                    </a:cubicBezTo>
                    <a:cubicBezTo>
                      <a:pt x="281" y="3"/>
                      <a:pt x="261" y="0"/>
                      <a:pt x="2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87" name="Google Shape;487;p11"/>
            <p:cNvGrpSpPr/>
            <p:nvPr/>
          </p:nvGrpSpPr>
          <p:grpSpPr>
            <a:xfrm flipH="1">
              <a:off x="1413314" y="124242"/>
              <a:ext cx="454828" cy="305480"/>
              <a:chOff x="7225725" y="124242"/>
              <a:chExt cx="454828" cy="305480"/>
            </a:xfrm>
          </p:grpSpPr>
          <p:sp>
            <p:nvSpPr>
              <p:cNvPr id="488" name="Google Shape;488;p11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4" name="Google Shape;494;p11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5" name="Google Shape;495;p11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96" name="Google Shape;496;p11"/>
            <p:cNvGrpSpPr/>
            <p:nvPr/>
          </p:nvGrpSpPr>
          <p:grpSpPr>
            <a:xfrm flipH="1">
              <a:off x="7824684" y="364897"/>
              <a:ext cx="268096" cy="267309"/>
              <a:chOff x="1267562" y="3252085"/>
              <a:chExt cx="100690" cy="100394"/>
            </a:xfrm>
          </p:grpSpPr>
          <p:sp>
            <p:nvSpPr>
              <p:cNvPr id="497" name="Google Shape;497;p11"/>
              <p:cNvSpPr/>
              <p:nvPr/>
            </p:nvSpPr>
            <p:spPr>
              <a:xfrm>
                <a:off x="1307247" y="3252085"/>
                <a:ext cx="21874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85" extrusionOk="0">
                    <a:moveTo>
                      <a:pt x="304" y="1"/>
                    </a:moveTo>
                    <a:cubicBezTo>
                      <a:pt x="133" y="1"/>
                      <a:pt x="1" y="289"/>
                      <a:pt x="1" y="639"/>
                    </a:cubicBezTo>
                    <a:cubicBezTo>
                      <a:pt x="1" y="997"/>
                      <a:pt x="141" y="1285"/>
                      <a:pt x="304" y="1285"/>
                    </a:cubicBezTo>
                    <a:cubicBezTo>
                      <a:pt x="460" y="1285"/>
                      <a:pt x="592" y="997"/>
                      <a:pt x="592" y="639"/>
                    </a:cubicBezTo>
                    <a:cubicBezTo>
                      <a:pt x="592" y="289"/>
                      <a:pt x="46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8" name="Google Shape;498;p11"/>
              <p:cNvSpPr/>
              <p:nvPr/>
            </p:nvSpPr>
            <p:spPr>
              <a:xfrm>
                <a:off x="1307247" y="3304998"/>
                <a:ext cx="21874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85" extrusionOk="0">
                    <a:moveTo>
                      <a:pt x="304" y="1"/>
                    </a:moveTo>
                    <a:cubicBezTo>
                      <a:pt x="133" y="1"/>
                      <a:pt x="1" y="296"/>
                      <a:pt x="1" y="647"/>
                    </a:cubicBezTo>
                    <a:cubicBezTo>
                      <a:pt x="1" y="997"/>
                      <a:pt x="141" y="1285"/>
                      <a:pt x="304" y="1285"/>
                    </a:cubicBezTo>
                    <a:cubicBezTo>
                      <a:pt x="460" y="1285"/>
                      <a:pt x="592" y="997"/>
                      <a:pt x="592" y="647"/>
                    </a:cubicBezTo>
                    <a:cubicBezTo>
                      <a:pt x="592" y="289"/>
                      <a:pt x="46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1320771" y="3291216"/>
                <a:ext cx="47481" cy="2217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600" extrusionOk="0">
                    <a:moveTo>
                      <a:pt x="638" y="0"/>
                    </a:moveTo>
                    <a:cubicBezTo>
                      <a:pt x="288" y="0"/>
                      <a:pt x="0" y="132"/>
                      <a:pt x="0" y="304"/>
                    </a:cubicBezTo>
                    <a:cubicBezTo>
                      <a:pt x="0" y="467"/>
                      <a:pt x="288" y="599"/>
                      <a:pt x="638" y="599"/>
                    </a:cubicBezTo>
                    <a:cubicBezTo>
                      <a:pt x="996" y="599"/>
                      <a:pt x="1284" y="467"/>
                      <a:pt x="1284" y="304"/>
                    </a:cubicBezTo>
                    <a:cubicBezTo>
                      <a:pt x="1284" y="132"/>
                      <a:pt x="996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1267562" y="3291770"/>
                <a:ext cx="47776" cy="21616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85" extrusionOk="0">
                    <a:moveTo>
                      <a:pt x="647" y="1"/>
                    </a:moveTo>
                    <a:cubicBezTo>
                      <a:pt x="296" y="1"/>
                      <a:pt x="1" y="133"/>
                      <a:pt x="1" y="289"/>
                    </a:cubicBezTo>
                    <a:cubicBezTo>
                      <a:pt x="1" y="452"/>
                      <a:pt x="296" y="584"/>
                      <a:pt x="647" y="584"/>
                    </a:cubicBezTo>
                    <a:cubicBezTo>
                      <a:pt x="1005" y="584"/>
                      <a:pt x="1292" y="452"/>
                      <a:pt x="1292" y="289"/>
                    </a:cubicBezTo>
                    <a:cubicBezTo>
                      <a:pt x="1292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>
                <a:off x="1315598" y="3265018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7" y="1"/>
                    </a:moveTo>
                    <a:cubicBezTo>
                      <a:pt x="753" y="1"/>
                      <a:pt x="547" y="108"/>
                      <a:pt x="366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9" y="896"/>
                      <a:pt x="786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6" y="16"/>
                      <a:pt x="950" y="1"/>
                      <a:pt x="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2" name="Google Shape;502;p11"/>
              <p:cNvSpPr/>
              <p:nvPr/>
            </p:nvSpPr>
            <p:spPr>
              <a:xfrm>
                <a:off x="1278204" y="3302412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8" y="1"/>
                    </a:moveTo>
                    <a:cubicBezTo>
                      <a:pt x="753" y="1"/>
                      <a:pt x="546" y="109"/>
                      <a:pt x="359" y="296"/>
                    </a:cubicBezTo>
                    <a:cubicBezTo>
                      <a:pt x="110" y="545"/>
                      <a:pt x="1" y="841"/>
                      <a:pt x="117" y="958"/>
                    </a:cubicBezTo>
                    <a:cubicBezTo>
                      <a:pt x="149" y="990"/>
                      <a:pt x="194" y="1005"/>
                      <a:pt x="248" y="1005"/>
                    </a:cubicBezTo>
                    <a:cubicBezTo>
                      <a:pt x="392" y="1005"/>
                      <a:pt x="598" y="898"/>
                      <a:pt x="779" y="717"/>
                    </a:cubicBezTo>
                    <a:cubicBezTo>
                      <a:pt x="1028" y="460"/>
                      <a:pt x="1145" y="164"/>
                      <a:pt x="1028" y="47"/>
                    </a:cubicBezTo>
                    <a:cubicBezTo>
                      <a:pt x="996" y="16"/>
                      <a:pt x="951" y="1"/>
                      <a:pt x="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3" name="Google Shape;503;p11"/>
              <p:cNvSpPr/>
              <p:nvPr/>
            </p:nvSpPr>
            <p:spPr>
              <a:xfrm>
                <a:off x="1315857" y="3302412"/>
                <a:ext cx="42049" cy="37209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07" extrusionOk="0">
                    <a:moveTo>
                      <a:pt x="244" y="1"/>
                    </a:moveTo>
                    <a:cubicBezTo>
                      <a:pt x="191" y="1"/>
                      <a:pt x="147" y="16"/>
                      <a:pt x="118" y="47"/>
                    </a:cubicBezTo>
                    <a:cubicBezTo>
                      <a:pt x="1" y="164"/>
                      <a:pt x="110" y="460"/>
                      <a:pt x="359" y="717"/>
                    </a:cubicBezTo>
                    <a:cubicBezTo>
                      <a:pt x="539" y="902"/>
                      <a:pt x="746" y="1006"/>
                      <a:pt x="892" y="1006"/>
                    </a:cubicBezTo>
                    <a:cubicBezTo>
                      <a:pt x="949" y="1006"/>
                      <a:pt x="996" y="990"/>
                      <a:pt x="1028" y="958"/>
                    </a:cubicBezTo>
                    <a:cubicBezTo>
                      <a:pt x="1137" y="841"/>
                      <a:pt x="1028" y="545"/>
                      <a:pt x="779" y="296"/>
                    </a:cubicBezTo>
                    <a:cubicBezTo>
                      <a:pt x="598" y="109"/>
                      <a:pt x="387" y="1"/>
                      <a:pt x="2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4" name="Google Shape;504;p11"/>
              <p:cNvSpPr/>
              <p:nvPr/>
            </p:nvSpPr>
            <p:spPr>
              <a:xfrm>
                <a:off x="1278204" y="3265018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8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0" y="460"/>
                      <a:pt x="359" y="709"/>
                    </a:cubicBezTo>
                    <a:cubicBezTo>
                      <a:pt x="546" y="896"/>
                      <a:pt x="753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28" y="546"/>
                      <a:pt x="779" y="289"/>
                    </a:cubicBezTo>
                    <a:cubicBezTo>
                      <a:pt x="598" y="108"/>
                      <a:pt x="392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>
                <a:off x="1300633" y="3284897"/>
                <a:ext cx="34844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942" extrusionOk="0">
                    <a:moveTo>
                      <a:pt x="467" y="0"/>
                    </a:moveTo>
                    <a:cubicBezTo>
                      <a:pt x="211" y="0"/>
                      <a:pt x="1" y="210"/>
                      <a:pt x="1" y="475"/>
                    </a:cubicBezTo>
                    <a:cubicBezTo>
                      <a:pt x="1" y="731"/>
                      <a:pt x="211" y="942"/>
                      <a:pt x="467" y="942"/>
                    </a:cubicBezTo>
                    <a:cubicBezTo>
                      <a:pt x="732" y="942"/>
                      <a:pt x="942" y="731"/>
                      <a:pt x="942" y="475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>
                <a:off x="1306952" y="3291216"/>
                <a:ext cx="22170" cy="2217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600" extrusionOk="0">
                    <a:moveTo>
                      <a:pt x="296" y="0"/>
                    </a:moveTo>
                    <a:cubicBezTo>
                      <a:pt x="133" y="0"/>
                      <a:pt x="1" y="132"/>
                      <a:pt x="1" y="304"/>
                    </a:cubicBezTo>
                    <a:cubicBezTo>
                      <a:pt x="1" y="467"/>
                      <a:pt x="133" y="599"/>
                      <a:pt x="296" y="599"/>
                    </a:cubicBezTo>
                    <a:cubicBezTo>
                      <a:pt x="460" y="599"/>
                      <a:pt x="600" y="467"/>
                      <a:pt x="600" y="304"/>
                    </a:cubicBezTo>
                    <a:cubicBezTo>
                      <a:pt x="600" y="132"/>
                      <a:pt x="460" y="0"/>
                      <a:pt x="296" y="0"/>
                    </a:cubicBezTo>
                    <a:close/>
                  </a:path>
                </a:pathLst>
              </a:custGeom>
              <a:solidFill>
                <a:srgbClr val="FF8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07" name="Google Shape;507;p11"/>
            <p:cNvGrpSpPr/>
            <p:nvPr/>
          </p:nvGrpSpPr>
          <p:grpSpPr>
            <a:xfrm flipH="1">
              <a:off x="8074684" y="3675360"/>
              <a:ext cx="268096" cy="268096"/>
              <a:chOff x="601601" y="3611245"/>
              <a:chExt cx="100690" cy="100690"/>
            </a:xfrm>
          </p:grpSpPr>
          <p:sp>
            <p:nvSpPr>
              <p:cNvPr id="508" name="Google Shape;508;p11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8" name="Google Shape;518;p11"/>
            <p:cNvSpPr/>
            <p:nvPr/>
          </p:nvSpPr>
          <p:spPr>
            <a:xfrm flipH="1">
              <a:off x="8724995" y="1359730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19" name="Google Shape;519;p11"/>
            <p:cNvGrpSpPr/>
            <p:nvPr/>
          </p:nvGrpSpPr>
          <p:grpSpPr>
            <a:xfrm flipH="1">
              <a:off x="205959" y="3728342"/>
              <a:ext cx="183878" cy="183091"/>
              <a:chOff x="3097763" y="4360309"/>
              <a:chExt cx="69060" cy="68764"/>
            </a:xfrm>
          </p:grpSpPr>
          <p:sp>
            <p:nvSpPr>
              <p:cNvPr id="520" name="Google Shape;520;p11"/>
              <p:cNvSpPr/>
              <p:nvPr/>
            </p:nvSpPr>
            <p:spPr>
              <a:xfrm>
                <a:off x="3125107" y="4360309"/>
                <a:ext cx="14115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61" extrusionOk="0">
                    <a:moveTo>
                      <a:pt x="0" y="0"/>
                    </a:moveTo>
                    <a:lnTo>
                      <a:pt x="0" y="1860"/>
                    </a:lnTo>
                    <a:lnTo>
                      <a:pt x="381" y="1860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3097763" y="4387615"/>
                <a:ext cx="69060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382" extrusionOk="0">
                    <a:moveTo>
                      <a:pt x="1" y="0"/>
                    </a:moveTo>
                    <a:lnTo>
                      <a:pt x="1" y="382"/>
                    </a:lnTo>
                    <a:lnTo>
                      <a:pt x="1868" y="382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22" name="Google Shape;522;p11"/>
            <p:cNvSpPr/>
            <p:nvPr/>
          </p:nvSpPr>
          <p:spPr>
            <a:xfrm flipH="1">
              <a:off x="397276" y="1211004"/>
              <a:ext cx="37680" cy="183877"/>
            </a:xfrm>
            <a:custGeom>
              <a:avLst/>
              <a:gdLst/>
              <a:ahLst/>
              <a:cxnLst/>
              <a:rect l="l" t="t" r="r" b="b"/>
              <a:pathLst>
                <a:path w="383" h="1869" extrusionOk="0">
                  <a:moveTo>
                    <a:pt x="1" y="1"/>
                  </a:moveTo>
                  <a:lnTo>
                    <a:pt x="1" y="1869"/>
                  </a:lnTo>
                  <a:lnTo>
                    <a:pt x="382" y="1869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11"/>
            <p:cNvSpPr/>
            <p:nvPr/>
          </p:nvSpPr>
          <p:spPr>
            <a:xfrm flipH="1">
              <a:off x="324573" y="1283809"/>
              <a:ext cx="183090" cy="37582"/>
            </a:xfrm>
            <a:custGeom>
              <a:avLst/>
              <a:gdLst/>
              <a:ahLst/>
              <a:cxnLst/>
              <a:rect l="l" t="t" r="r" b="b"/>
              <a:pathLst>
                <a:path w="1861" h="382" extrusionOk="0">
                  <a:moveTo>
                    <a:pt x="1" y="0"/>
                  </a:moveTo>
                  <a:lnTo>
                    <a:pt x="1" y="381"/>
                  </a:lnTo>
                  <a:lnTo>
                    <a:pt x="1861" y="38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11"/>
            <p:cNvSpPr/>
            <p:nvPr/>
          </p:nvSpPr>
          <p:spPr>
            <a:xfrm flipH="1">
              <a:off x="7866851" y="4092019"/>
              <a:ext cx="183779" cy="37582"/>
            </a:xfrm>
            <a:custGeom>
              <a:avLst/>
              <a:gdLst/>
              <a:ahLst/>
              <a:cxnLst/>
              <a:rect l="l" t="t" r="r" b="b"/>
              <a:pathLst>
                <a:path w="1868" h="382" extrusionOk="0">
                  <a:moveTo>
                    <a:pt x="0" y="1"/>
                  </a:moveTo>
                  <a:lnTo>
                    <a:pt x="0" y="382"/>
                  </a:lnTo>
                  <a:lnTo>
                    <a:pt x="1868" y="382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11"/>
            <p:cNvSpPr/>
            <p:nvPr/>
          </p:nvSpPr>
          <p:spPr>
            <a:xfrm flipH="1">
              <a:off x="8008068" y="-961635"/>
              <a:ext cx="1538604" cy="1619081"/>
            </a:xfrm>
            <a:custGeom>
              <a:avLst/>
              <a:gdLst/>
              <a:ahLst/>
              <a:cxnLst/>
              <a:rect l="l" t="t" r="r" b="b"/>
              <a:pathLst>
                <a:path w="15639" h="16457" extrusionOk="0">
                  <a:moveTo>
                    <a:pt x="11874" y="1"/>
                  </a:moveTo>
                  <a:cubicBezTo>
                    <a:pt x="7656" y="1"/>
                    <a:pt x="903" y="5197"/>
                    <a:pt x="903" y="5197"/>
                  </a:cubicBezTo>
                  <a:lnTo>
                    <a:pt x="1" y="16231"/>
                  </a:lnTo>
                  <a:cubicBezTo>
                    <a:pt x="1" y="16231"/>
                    <a:pt x="1133" y="16456"/>
                    <a:pt x="2780" y="16456"/>
                  </a:cubicBezTo>
                  <a:cubicBezTo>
                    <a:pt x="6795" y="16456"/>
                    <a:pt x="13867" y="15122"/>
                    <a:pt x="15058" y="5952"/>
                  </a:cubicBezTo>
                  <a:cubicBezTo>
                    <a:pt x="15639" y="1466"/>
                    <a:pt x="14114" y="1"/>
                    <a:pt x="11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26" name="Google Shape;526;p11"/>
            <p:cNvGrpSpPr/>
            <p:nvPr/>
          </p:nvGrpSpPr>
          <p:grpSpPr>
            <a:xfrm flipH="1">
              <a:off x="1213411" y="4226463"/>
              <a:ext cx="267309" cy="267998"/>
              <a:chOff x="7694235" y="3292738"/>
              <a:chExt cx="267309" cy="267998"/>
            </a:xfrm>
          </p:grpSpPr>
          <p:sp>
            <p:nvSpPr>
              <p:cNvPr id="527" name="Google Shape;527;p11"/>
              <p:cNvSpPr/>
              <p:nvPr/>
            </p:nvSpPr>
            <p:spPr>
              <a:xfrm>
                <a:off x="7799114" y="3292738"/>
                <a:ext cx="58341" cy="127209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293" extrusionOk="0">
                    <a:moveTo>
                      <a:pt x="296" y="0"/>
                    </a:moveTo>
                    <a:cubicBezTo>
                      <a:pt x="133" y="0"/>
                      <a:pt x="1" y="296"/>
                      <a:pt x="1" y="646"/>
                    </a:cubicBezTo>
                    <a:cubicBezTo>
                      <a:pt x="1" y="996"/>
                      <a:pt x="125" y="1292"/>
                      <a:pt x="296" y="1292"/>
                    </a:cubicBezTo>
                    <a:cubicBezTo>
                      <a:pt x="460" y="1292"/>
                      <a:pt x="592" y="1004"/>
                      <a:pt x="592" y="646"/>
                    </a:cubicBezTo>
                    <a:cubicBezTo>
                      <a:pt x="592" y="288"/>
                      <a:pt x="45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7799114" y="3434314"/>
                <a:ext cx="58341" cy="12642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285" extrusionOk="0">
                    <a:moveTo>
                      <a:pt x="296" y="1"/>
                    </a:moveTo>
                    <a:cubicBezTo>
                      <a:pt x="133" y="1"/>
                      <a:pt x="1" y="289"/>
                      <a:pt x="1" y="639"/>
                    </a:cubicBezTo>
                    <a:cubicBezTo>
                      <a:pt x="1" y="989"/>
                      <a:pt x="125" y="1285"/>
                      <a:pt x="296" y="1285"/>
                    </a:cubicBezTo>
                    <a:cubicBezTo>
                      <a:pt x="460" y="1285"/>
                      <a:pt x="592" y="997"/>
                      <a:pt x="592" y="639"/>
                    </a:cubicBezTo>
                    <a:cubicBezTo>
                      <a:pt x="592" y="289"/>
                      <a:pt x="452" y="1"/>
                      <a:pt x="2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7835122" y="3398404"/>
                <a:ext cx="126422" cy="5745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84" extrusionOk="0">
                    <a:moveTo>
                      <a:pt x="646" y="0"/>
                    </a:moveTo>
                    <a:cubicBezTo>
                      <a:pt x="296" y="0"/>
                      <a:pt x="1" y="125"/>
                      <a:pt x="1" y="288"/>
                    </a:cubicBezTo>
                    <a:cubicBezTo>
                      <a:pt x="1" y="452"/>
                      <a:pt x="288" y="584"/>
                      <a:pt x="646" y="584"/>
                    </a:cubicBezTo>
                    <a:cubicBezTo>
                      <a:pt x="997" y="584"/>
                      <a:pt x="1285" y="452"/>
                      <a:pt x="1285" y="288"/>
                    </a:cubicBezTo>
                    <a:cubicBezTo>
                      <a:pt x="1285" y="132"/>
                      <a:pt x="997" y="0"/>
                      <a:pt x="6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7694235" y="3398404"/>
                <a:ext cx="126422" cy="5745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84" extrusionOk="0">
                    <a:moveTo>
                      <a:pt x="639" y="0"/>
                    </a:moveTo>
                    <a:cubicBezTo>
                      <a:pt x="289" y="0"/>
                      <a:pt x="1" y="125"/>
                      <a:pt x="1" y="288"/>
                    </a:cubicBezTo>
                    <a:cubicBezTo>
                      <a:pt x="1" y="452"/>
                      <a:pt x="289" y="584"/>
                      <a:pt x="639" y="584"/>
                    </a:cubicBezTo>
                    <a:cubicBezTo>
                      <a:pt x="997" y="584"/>
                      <a:pt x="1285" y="452"/>
                      <a:pt x="1285" y="288"/>
                    </a:cubicBezTo>
                    <a:cubicBezTo>
                      <a:pt x="1285" y="132"/>
                      <a:pt x="997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7821349" y="3327960"/>
                <a:ext cx="112648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997" extrusionOk="0">
                    <a:moveTo>
                      <a:pt x="897" y="0"/>
                    </a:moveTo>
                    <a:cubicBezTo>
                      <a:pt x="753" y="0"/>
                      <a:pt x="547" y="107"/>
                      <a:pt x="366" y="288"/>
                    </a:cubicBezTo>
                    <a:cubicBezTo>
                      <a:pt x="117" y="537"/>
                      <a:pt x="0" y="833"/>
                      <a:pt x="117" y="950"/>
                    </a:cubicBezTo>
                    <a:cubicBezTo>
                      <a:pt x="149" y="981"/>
                      <a:pt x="194" y="997"/>
                      <a:pt x="248" y="997"/>
                    </a:cubicBezTo>
                    <a:cubicBezTo>
                      <a:pt x="392" y="997"/>
                      <a:pt x="600" y="890"/>
                      <a:pt x="786" y="708"/>
                    </a:cubicBezTo>
                    <a:cubicBezTo>
                      <a:pt x="1035" y="459"/>
                      <a:pt x="1144" y="164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7721783" y="3427427"/>
                <a:ext cx="112648" cy="98874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7" y="1"/>
                    </a:moveTo>
                    <a:cubicBezTo>
                      <a:pt x="753" y="1"/>
                      <a:pt x="546" y="108"/>
                      <a:pt x="359" y="289"/>
                    </a:cubicBezTo>
                    <a:cubicBezTo>
                      <a:pt x="110" y="546"/>
                      <a:pt x="1" y="841"/>
                      <a:pt x="118" y="958"/>
                    </a:cubicBezTo>
                    <a:cubicBezTo>
                      <a:pt x="149" y="990"/>
                      <a:pt x="194" y="1005"/>
                      <a:pt x="248" y="1005"/>
                    </a:cubicBezTo>
                    <a:cubicBezTo>
                      <a:pt x="391" y="1005"/>
                      <a:pt x="598" y="896"/>
                      <a:pt x="779" y="709"/>
                    </a:cubicBezTo>
                    <a:cubicBezTo>
                      <a:pt x="1036" y="460"/>
                      <a:pt x="1145" y="164"/>
                      <a:pt x="1028" y="48"/>
                    </a:cubicBezTo>
                    <a:cubicBezTo>
                      <a:pt x="996" y="16"/>
                      <a:pt x="951" y="1"/>
                      <a:pt x="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7821349" y="3427427"/>
                <a:ext cx="112648" cy="98874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8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0" y="164"/>
                      <a:pt x="117" y="460"/>
                      <a:pt x="366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4" y="841"/>
                      <a:pt x="1035" y="546"/>
                      <a:pt x="786" y="289"/>
                    </a:cubicBezTo>
                    <a:cubicBezTo>
                      <a:pt x="600" y="108"/>
                      <a:pt x="392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7721783" y="3327960"/>
                <a:ext cx="112648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997" extrusionOk="0">
                    <a:moveTo>
                      <a:pt x="248" y="0"/>
                    </a:moveTo>
                    <a:cubicBezTo>
                      <a:pt x="195" y="0"/>
                      <a:pt x="149" y="15"/>
                      <a:pt x="118" y="47"/>
                    </a:cubicBezTo>
                    <a:cubicBezTo>
                      <a:pt x="1" y="156"/>
                      <a:pt x="110" y="459"/>
                      <a:pt x="359" y="708"/>
                    </a:cubicBezTo>
                    <a:cubicBezTo>
                      <a:pt x="546" y="890"/>
                      <a:pt x="753" y="997"/>
                      <a:pt x="897" y="997"/>
                    </a:cubicBezTo>
                    <a:cubicBezTo>
                      <a:pt x="951" y="997"/>
                      <a:pt x="996" y="981"/>
                      <a:pt x="1028" y="950"/>
                    </a:cubicBezTo>
                    <a:cubicBezTo>
                      <a:pt x="1145" y="841"/>
                      <a:pt x="1036" y="537"/>
                      <a:pt x="779" y="288"/>
                    </a:cubicBezTo>
                    <a:cubicBezTo>
                      <a:pt x="598" y="107"/>
                      <a:pt x="392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7766253" y="3380202"/>
                <a:ext cx="108024" cy="9257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41" extrusionOk="0">
                    <a:moveTo>
                      <a:pt x="624" y="0"/>
                    </a:moveTo>
                    <a:cubicBezTo>
                      <a:pt x="509" y="0"/>
                      <a:pt x="391" y="43"/>
                      <a:pt x="296" y="138"/>
                    </a:cubicBezTo>
                    <a:cubicBezTo>
                      <a:pt x="0" y="434"/>
                      <a:pt x="210" y="940"/>
                      <a:pt x="630" y="940"/>
                    </a:cubicBezTo>
                    <a:cubicBezTo>
                      <a:pt x="887" y="940"/>
                      <a:pt x="1097" y="730"/>
                      <a:pt x="1097" y="473"/>
                    </a:cubicBezTo>
                    <a:cubicBezTo>
                      <a:pt x="1097" y="189"/>
                      <a:pt x="865" y="0"/>
                      <a:pt x="624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7789177" y="3397420"/>
                <a:ext cx="68277" cy="5853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95" extrusionOk="0">
                    <a:moveTo>
                      <a:pt x="395" y="1"/>
                    </a:moveTo>
                    <a:cubicBezTo>
                      <a:pt x="322" y="1"/>
                      <a:pt x="248" y="28"/>
                      <a:pt x="187" y="88"/>
                    </a:cubicBezTo>
                    <a:cubicBezTo>
                      <a:pt x="1" y="275"/>
                      <a:pt x="133" y="594"/>
                      <a:pt x="397" y="594"/>
                    </a:cubicBezTo>
                    <a:cubicBezTo>
                      <a:pt x="402" y="594"/>
                      <a:pt x="406" y="594"/>
                      <a:pt x="410" y="594"/>
                    </a:cubicBezTo>
                    <a:cubicBezTo>
                      <a:pt x="568" y="594"/>
                      <a:pt x="693" y="457"/>
                      <a:pt x="693" y="298"/>
                    </a:cubicBezTo>
                    <a:cubicBezTo>
                      <a:pt x="693" y="119"/>
                      <a:pt x="547" y="1"/>
                      <a:pt x="395" y="1"/>
                    </a:cubicBezTo>
                    <a:close/>
                  </a:path>
                </a:pathLst>
              </a:custGeom>
              <a:solidFill>
                <a:srgbClr val="FF8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37" name="Google Shape;537;p11"/>
            <p:cNvSpPr/>
            <p:nvPr/>
          </p:nvSpPr>
          <p:spPr>
            <a:xfrm flipH="1">
              <a:off x="8111373" y="-1088847"/>
              <a:ext cx="1538604" cy="1618589"/>
            </a:xfrm>
            <a:custGeom>
              <a:avLst/>
              <a:gdLst/>
              <a:ahLst/>
              <a:cxnLst/>
              <a:rect l="l" t="t" r="r" b="b"/>
              <a:pathLst>
                <a:path w="15639" h="16452" extrusionOk="0">
                  <a:moveTo>
                    <a:pt x="11871" y="0"/>
                  </a:moveTo>
                  <a:cubicBezTo>
                    <a:pt x="7653" y="0"/>
                    <a:pt x="903" y="5190"/>
                    <a:pt x="903" y="5190"/>
                  </a:cubicBezTo>
                  <a:lnTo>
                    <a:pt x="0" y="16225"/>
                  </a:lnTo>
                  <a:cubicBezTo>
                    <a:pt x="0" y="16225"/>
                    <a:pt x="1138" y="16451"/>
                    <a:pt x="2791" y="16451"/>
                  </a:cubicBezTo>
                  <a:cubicBezTo>
                    <a:pt x="6809" y="16451"/>
                    <a:pt x="13873" y="15115"/>
                    <a:pt x="15058" y="5953"/>
                  </a:cubicBezTo>
                  <a:cubicBezTo>
                    <a:pt x="15638" y="1465"/>
                    <a:pt x="14112" y="0"/>
                    <a:pt x="11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11"/>
            <p:cNvSpPr/>
            <p:nvPr/>
          </p:nvSpPr>
          <p:spPr>
            <a:xfrm flipH="1">
              <a:off x="8203264" y="-1213698"/>
              <a:ext cx="1538604" cy="1619179"/>
            </a:xfrm>
            <a:custGeom>
              <a:avLst/>
              <a:gdLst/>
              <a:ahLst/>
              <a:cxnLst/>
              <a:rect l="l" t="t" r="r" b="b"/>
              <a:pathLst>
                <a:path w="15639" h="16458" extrusionOk="0">
                  <a:moveTo>
                    <a:pt x="11871" y="1"/>
                  </a:moveTo>
                  <a:cubicBezTo>
                    <a:pt x="7653" y="1"/>
                    <a:pt x="903" y="5191"/>
                    <a:pt x="903" y="5191"/>
                  </a:cubicBezTo>
                  <a:lnTo>
                    <a:pt x="0" y="16233"/>
                  </a:lnTo>
                  <a:cubicBezTo>
                    <a:pt x="0" y="16233"/>
                    <a:pt x="1133" y="16458"/>
                    <a:pt x="2781" y="16458"/>
                  </a:cubicBezTo>
                  <a:cubicBezTo>
                    <a:pt x="6797" y="16458"/>
                    <a:pt x="13872" y="15124"/>
                    <a:pt x="15058" y="5953"/>
                  </a:cubicBezTo>
                  <a:cubicBezTo>
                    <a:pt x="15639" y="1466"/>
                    <a:pt x="14112" y="1"/>
                    <a:pt x="11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11"/>
            <p:cNvSpPr/>
            <p:nvPr/>
          </p:nvSpPr>
          <p:spPr>
            <a:xfrm flipH="1">
              <a:off x="132441" y="448421"/>
              <a:ext cx="349159" cy="349258"/>
            </a:xfrm>
            <a:custGeom>
              <a:avLst/>
              <a:gdLst/>
              <a:ahLst/>
              <a:cxnLst/>
              <a:rect l="l" t="t" r="r" b="b"/>
              <a:pathLst>
                <a:path w="3549" h="3550" extrusionOk="0">
                  <a:moveTo>
                    <a:pt x="1774" y="1"/>
                  </a:moveTo>
                  <a:cubicBezTo>
                    <a:pt x="794" y="1"/>
                    <a:pt x="0" y="794"/>
                    <a:pt x="0" y="1775"/>
                  </a:cubicBezTo>
                  <a:cubicBezTo>
                    <a:pt x="0" y="2755"/>
                    <a:pt x="794" y="3549"/>
                    <a:pt x="1774" y="3549"/>
                  </a:cubicBezTo>
                  <a:cubicBezTo>
                    <a:pt x="2755" y="3549"/>
                    <a:pt x="3549" y="2755"/>
                    <a:pt x="3549" y="1775"/>
                  </a:cubicBezTo>
                  <a:cubicBezTo>
                    <a:pt x="3549" y="794"/>
                    <a:pt x="2755" y="1"/>
                    <a:pt x="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11"/>
            <p:cNvSpPr/>
            <p:nvPr/>
          </p:nvSpPr>
          <p:spPr>
            <a:xfrm flipH="1">
              <a:off x="187534" y="514044"/>
              <a:ext cx="238971" cy="217917"/>
            </a:xfrm>
            <a:custGeom>
              <a:avLst/>
              <a:gdLst/>
              <a:ahLst/>
              <a:cxnLst/>
              <a:rect l="l" t="t" r="r" b="b"/>
              <a:pathLst>
                <a:path w="2429" h="2215" extrusionOk="0">
                  <a:moveTo>
                    <a:pt x="1215" y="1"/>
                  </a:moveTo>
                  <a:cubicBezTo>
                    <a:pt x="932" y="1"/>
                    <a:pt x="650" y="108"/>
                    <a:pt x="436" y="322"/>
                  </a:cubicBezTo>
                  <a:cubicBezTo>
                    <a:pt x="0" y="758"/>
                    <a:pt x="0" y="1458"/>
                    <a:pt x="436" y="1894"/>
                  </a:cubicBezTo>
                  <a:cubicBezTo>
                    <a:pt x="650" y="2108"/>
                    <a:pt x="932" y="2215"/>
                    <a:pt x="1215" y="2215"/>
                  </a:cubicBezTo>
                  <a:cubicBezTo>
                    <a:pt x="1498" y="2215"/>
                    <a:pt x="1782" y="2108"/>
                    <a:pt x="2000" y="1894"/>
                  </a:cubicBezTo>
                  <a:cubicBezTo>
                    <a:pt x="2428" y="1458"/>
                    <a:pt x="2428" y="758"/>
                    <a:pt x="2000" y="322"/>
                  </a:cubicBezTo>
                  <a:cubicBezTo>
                    <a:pt x="1782" y="108"/>
                    <a:pt x="1498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11"/>
            <p:cNvSpPr/>
            <p:nvPr/>
          </p:nvSpPr>
          <p:spPr>
            <a:xfrm flipH="1">
              <a:off x="1280804" y="607002"/>
              <a:ext cx="132521" cy="145508"/>
            </a:xfrm>
            <a:custGeom>
              <a:avLst/>
              <a:gdLst/>
              <a:ahLst/>
              <a:cxnLst/>
              <a:rect l="l" t="t" r="r" b="b"/>
              <a:pathLst>
                <a:path w="1347" h="1479" extrusionOk="0">
                  <a:moveTo>
                    <a:pt x="701" y="0"/>
                  </a:moveTo>
                  <a:cubicBezTo>
                    <a:pt x="592" y="0"/>
                    <a:pt x="670" y="421"/>
                    <a:pt x="545" y="584"/>
                  </a:cubicBezTo>
                  <a:cubicBezTo>
                    <a:pt x="421" y="747"/>
                    <a:pt x="0" y="670"/>
                    <a:pt x="0" y="755"/>
                  </a:cubicBezTo>
                  <a:cubicBezTo>
                    <a:pt x="0" y="841"/>
                    <a:pt x="413" y="740"/>
                    <a:pt x="522" y="895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7"/>
                  </a:cubicBezTo>
                  <a:cubicBezTo>
                    <a:pt x="973" y="740"/>
                    <a:pt x="1347" y="841"/>
                    <a:pt x="1347" y="740"/>
                  </a:cubicBezTo>
                  <a:cubicBezTo>
                    <a:pt x="1347" y="646"/>
                    <a:pt x="911" y="662"/>
                    <a:pt x="825" y="561"/>
                  </a:cubicBezTo>
                  <a:cubicBezTo>
                    <a:pt x="732" y="452"/>
                    <a:pt x="778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11"/>
            <p:cNvSpPr/>
            <p:nvPr/>
          </p:nvSpPr>
          <p:spPr>
            <a:xfrm flipH="1">
              <a:off x="6432100" y="87840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11"/>
            <p:cNvSpPr/>
            <p:nvPr/>
          </p:nvSpPr>
          <p:spPr>
            <a:xfrm flipH="1">
              <a:off x="375893" y="1996512"/>
              <a:ext cx="131734" cy="145606"/>
            </a:xfrm>
            <a:custGeom>
              <a:avLst/>
              <a:gdLst/>
              <a:ahLst/>
              <a:cxnLst/>
              <a:rect l="l" t="t" r="r" b="b"/>
              <a:pathLst>
                <a:path w="1339" h="1480" extrusionOk="0">
                  <a:moveTo>
                    <a:pt x="700" y="1"/>
                  </a:moveTo>
                  <a:cubicBezTo>
                    <a:pt x="591" y="1"/>
                    <a:pt x="669" y="421"/>
                    <a:pt x="545" y="585"/>
                  </a:cubicBezTo>
                  <a:cubicBezTo>
                    <a:pt x="420" y="748"/>
                    <a:pt x="0" y="670"/>
                    <a:pt x="0" y="756"/>
                  </a:cubicBezTo>
                  <a:cubicBezTo>
                    <a:pt x="0" y="841"/>
                    <a:pt x="412" y="740"/>
                    <a:pt x="514" y="896"/>
                  </a:cubicBezTo>
                  <a:cubicBezTo>
                    <a:pt x="623" y="1059"/>
                    <a:pt x="545" y="1480"/>
                    <a:pt x="654" y="1480"/>
                  </a:cubicBezTo>
                  <a:cubicBezTo>
                    <a:pt x="770" y="1480"/>
                    <a:pt x="716" y="1028"/>
                    <a:pt x="840" y="888"/>
                  </a:cubicBezTo>
                  <a:cubicBezTo>
                    <a:pt x="965" y="740"/>
                    <a:pt x="1338" y="834"/>
                    <a:pt x="1338" y="740"/>
                  </a:cubicBezTo>
                  <a:cubicBezTo>
                    <a:pt x="1338" y="647"/>
                    <a:pt x="910" y="662"/>
                    <a:pt x="825" y="561"/>
                  </a:cubicBezTo>
                  <a:cubicBezTo>
                    <a:pt x="732" y="452"/>
                    <a:pt x="770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11"/>
            <p:cNvSpPr/>
            <p:nvPr/>
          </p:nvSpPr>
          <p:spPr>
            <a:xfrm flipH="1">
              <a:off x="8494643" y="16259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11"/>
            <p:cNvSpPr/>
            <p:nvPr/>
          </p:nvSpPr>
          <p:spPr>
            <a:xfrm flipH="1">
              <a:off x="8698300" y="28937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11"/>
            <p:cNvSpPr/>
            <p:nvPr/>
          </p:nvSpPr>
          <p:spPr>
            <a:xfrm flipH="1">
              <a:off x="274063" y="1769143"/>
              <a:ext cx="79001" cy="86675"/>
            </a:xfrm>
            <a:custGeom>
              <a:avLst/>
              <a:gdLst/>
              <a:ahLst/>
              <a:cxnLst/>
              <a:rect l="l" t="t" r="r" b="b"/>
              <a:pathLst>
                <a:path w="803" h="881" extrusionOk="0">
                  <a:moveTo>
                    <a:pt x="429" y="1"/>
                  </a:moveTo>
                  <a:cubicBezTo>
                    <a:pt x="359" y="1"/>
                    <a:pt x="406" y="250"/>
                    <a:pt x="328" y="351"/>
                  </a:cubicBezTo>
                  <a:cubicBezTo>
                    <a:pt x="250" y="444"/>
                    <a:pt x="1" y="398"/>
                    <a:pt x="1" y="444"/>
                  </a:cubicBezTo>
                  <a:cubicBezTo>
                    <a:pt x="1" y="491"/>
                    <a:pt x="250" y="437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29" y="608"/>
                    <a:pt x="507" y="522"/>
                  </a:cubicBezTo>
                  <a:cubicBezTo>
                    <a:pt x="577" y="437"/>
                    <a:pt x="802" y="499"/>
                    <a:pt x="802" y="437"/>
                  </a:cubicBezTo>
                  <a:cubicBezTo>
                    <a:pt x="802" y="382"/>
                    <a:pt x="546" y="390"/>
                    <a:pt x="491" y="328"/>
                  </a:cubicBezTo>
                  <a:cubicBezTo>
                    <a:pt x="445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11"/>
            <p:cNvSpPr/>
            <p:nvPr/>
          </p:nvSpPr>
          <p:spPr>
            <a:xfrm flipH="1">
              <a:off x="1447045" y="460991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8" y="1"/>
                    <a:pt x="405" y="258"/>
                    <a:pt x="327" y="351"/>
                  </a:cubicBezTo>
                  <a:cubicBezTo>
                    <a:pt x="242" y="444"/>
                    <a:pt x="0" y="398"/>
                    <a:pt x="0" y="444"/>
                  </a:cubicBezTo>
                  <a:cubicBezTo>
                    <a:pt x="0" y="499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60" y="880"/>
                    <a:pt x="428" y="608"/>
                    <a:pt x="498" y="522"/>
                  </a:cubicBezTo>
                  <a:cubicBezTo>
                    <a:pt x="576" y="444"/>
                    <a:pt x="802" y="499"/>
                    <a:pt x="802" y="437"/>
                  </a:cubicBezTo>
                  <a:cubicBezTo>
                    <a:pt x="802" y="382"/>
                    <a:pt x="545" y="398"/>
                    <a:pt x="491" y="328"/>
                  </a:cubicBezTo>
                  <a:cubicBezTo>
                    <a:pt x="436" y="265"/>
                    <a:pt x="467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11"/>
            <p:cNvSpPr/>
            <p:nvPr/>
          </p:nvSpPr>
          <p:spPr>
            <a:xfrm flipH="1">
              <a:off x="7918893" y="73279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13" y="1"/>
                  </a:moveTo>
                  <a:cubicBezTo>
                    <a:pt x="350" y="1"/>
                    <a:pt x="397" y="257"/>
                    <a:pt x="327" y="351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9"/>
                    <a:pt x="241" y="436"/>
                    <a:pt x="304" y="530"/>
                  </a:cubicBezTo>
                  <a:cubicBezTo>
                    <a:pt x="374" y="631"/>
                    <a:pt x="327" y="880"/>
                    <a:pt x="389" y="880"/>
                  </a:cubicBezTo>
                  <a:cubicBezTo>
                    <a:pt x="459" y="880"/>
                    <a:pt x="428" y="615"/>
                    <a:pt x="498" y="530"/>
                  </a:cubicBezTo>
                  <a:cubicBezTo>
                    <a:pt x="576" y="444"/>
                    <a:pt x="802" y="499"/>
                    <a:pt x="802" y="444"/>
                  </a:cubicBezTo>
                  <a:cubicBezTo>
                    <a:pt x="802" y="382"/>
                    <a:pt x="545" y="397"/>
                    <a:pt x="490" y="335"/>
                  </a:cubicBezTo>
                  <a:cubicBezTo>
                    <a:pt x="436" y="265"/>
                    <a:pt x="459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11"/>
            <p:cNvSpPr/>
            <p:nvPr/>
          </p:nvSpPr>
          <p:spPr>
            <a:xfrm flipH="1">
              <a:off x="231213" y="131424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0" y="1"/>
                  </a:moveTo>
                  <a:cubicBezTo>
                    <a:pt x="358" y="1"/>
                    <a:pt x="405" y="250"/>
                    <a:pt x="327" y="343"/>
                  </a:cubicBezTo>
                  <a:cubicBezTo>
                    <a:pt x="241" y="445"/>
                    <a:pt x="0" y="398"/>
                    <a:pt x="0" y="445"/>
                  </a:cubicBezTo>
                  <a:cubicBezTo>
                    <a:pt x="0" y="491"/>
                    <a:pt x="241" y="437"/>
                    <a:pt x="311" y="530"/>
                  </a:cubicBezTo>
                  <a:cubicBezTo>
                    <a:pt x="374" y="624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1"/>
                    <a:pt x="802" y="437"/>
                  </a:cubicBezTo>
                  <a:cubicBezTo>
                    <a:pt x="802" y="382"/>
                    <a:pt x="545" y="390"/>
                    <a:pt x="490" y="328"/>
                  </a:cubicBezTo>
                  <a:cubicBezTo>
                    <a:pt x="436" y="266"/>
                    <a:pt x="467" y="1"/>
                    <a:pt x="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11"/>
            <p:cNvSpPr/>
            <p:nvPr/>
          </p:nvSpPr>
          <p:spPr>
            <a:xfrm flipH="1">
              <a:off x="481586" y="3290283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13" y="1"/>
                  </a:moveTo>
                  <a:cubicBezTo>
                    <a:pt x="351" y="1"/>
                    <a:pt x="398" y="257"/>
                    <a:pt x="320" y="351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9"/>
                    <a:pt x="242" y="436"/>
                    <a:pt x="304" y="530"/>
                  </a:cubicBezTo>
                  <a:cubicBezTo>
                    <a:pt x="366" y="631"/>
                    <a:pt x="320" y="880"/>
                    <a:pt x="390" y="880"/>
                  </a:cubicBezTo>
                  <a:cubicBezTo>
                    <a:pt x="460" y="880"/>
                    <a:pt x="429" y="608"/>
                    <a:pt x="499" y="522"/>
                  </a:cubicBezTo>
                  <a:cubicBezTo>
                    <a:pt x="577" y="444"/>
                    <a:pt x="802" y="499"/>
                    <a:pt x="802" y="436"/>
                  </a:cubicBezTo>
                  <a:cubicBezTo>
                    <a:pt x="802" y="382"/>
                    <a:pt x="545" y="397"/>
                    <a:pt x="491" y="327"/>
                  </a:cubicBezTo>
                  <a:cubicBezTo>
                    <a:pt x="436" y="265"/>
                    <a:pt x="460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11"/>
            <p:cNvSpPr/>
            <p:nvPr/>
          </p:nvSpPr>
          <p:spPr>
            <a:xfrm flipH="1">
              <a:off x="8713636" y="3365696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11"/>
            <p:cNvSpPr/>
            <p:nvPr/>
          </p:nvSpPr>
          <p:spPr>
            <a:xfrm flipH="1">
              <a:off x="2099130" y="4696599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11"/>
            <p:cNvSpPr/>
            <p:nvPr/>
          </p:nvSpPr>
          <p:spPr>
            <a:xfrm flipH="1">
              <a:off x="726456" y="4076185"/>
              <a:ext cx="93562" cy="79985"/>
            </a:xfrm>
            <a:custGeom>
              <a:avLst/>
              <a:gdLst/>
              <a:ahLst/>
              <a:cxnLst/>
              <a:rect l="l" t="t" r="r" b="b"/>
              <a:pathLst>
                <a:path w="951" h="813" extrusionOk="0">
                  <a:moveTo>
                    <a:pt x="545" y="1"/>
                  </a:moveTo>
                  <a:cubicBezTo>
                    <a:pt x="187" y="1"/>
                    <a:pt x="1" y="437"/>
                    <a:pt x="257" y="693"/>
                  </a:cubicBezTo>
                  <a:cubicBezTo>
                    <a:pt x="340" y="776"/>
                    <a:pt x="441" y="813"/>
                    <a:pt x="540" y="813"/>
                  </a:cubicBezTo>
                  <a:cubicBezTo>
                    <a:pt x="749" y="813"/>
                    <a:pt x="950" y="648"/>
                    <a:pt x="950" y="405"/>
                  </a:cubicBezTo>
                  <a:cubicBezTo>
                    <a:pt x="950" y="180"/>
                    <a:pt x="771" y="1"/>
                    <a:pt x="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11"/>
            <p:cNvSpPr/>
            <p:nvPr/>
          </p:nvSpPr>
          <p:spPr>
            <a:xfrm flipH="1">
              <a:off x="365901" y="4043023"/>
              <a:ext cx="49880" cy="43288"/>
            </a:xfrm>
            <a:custGeom>
              <a:avLst/>
              <a:gdLst/>
              <a:ahLst/>
              <a:cxnLst/>
              <a:rect l="l" t="t" r="r" b="b"/>
              <a:pathLst>
                <a:path w="507" h="440" extrusionOk="0">
                  <a:moveTo>
                    <a:pt x="296" y="1"/>
                  </a:moveTo>
                  <a:cubicBezTo>
                    <a:pt x="94" y="1"/>
                    <a:pt x="0" y="234"/>
                    <a:pt x="140" y="374"/>
                  </a:cubicBezTo>
                  <a:cubicBezTo>
                    <a:pt x="183" y="419"/>
                    <a:pt x="236" y="439"/>
                    <a:pt x="289" y="439"/>
                  </a:cubicBezTo>
                  <a:cubicBezTo>
                    <a:pt x="399" y="439"/>
                    <a:pt x="506" y="350"/>
                    <a:pt x="506" y="218"/>
                  </a:cubicBezTo>
                  <a:cubicBezTo>
                    <a:pt x="506" y="102"/>
                    <a:pt x="413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11"/>
            <p:cNvSpPr/>
            <p:nvPr/>
          </p:nvSpPr>
          <p:spPr>
            <a:xfrm flipH="1">
              <a:off x="132435" y="1018072"/>
              <a:ext cx="88151" cy="88151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4" y="0"/>
                  </a:moveTo>
                  <a:cubicBezTo>
                    <a:pt x="195" y="0"/>
                    <a:pt x="1" y="203"/>
                    <a:pt x="1" y="452"/>
                  </a:cubicBezTo>
                  <a:cubicBezTo>
                    <a:pt x="1" y="693"/>
                    <a:pt x="195" y="895"/>
                    <a:pt x="444" y="895"/>
                  </a:cubicBezTo>
                  <a:cubicBezTo>
                    <a:pt x="693" y="895"/>
                    <a:pt x="896" y="693"/>
                    <a:pt x="896" y="452"/>
                  </a:cubicBezTo>
                  <a:cubicBezTo>
                    <a:pt x="896" y="203"/>
                    <a:pt x="693" y="0"/>
                    <a:pt x="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11"/>
            <p:cNvSpPr/>
            <p:nvPr/>
          </p:nvSpPr>
          <p:spPr>
            <a:xfrm flipH="1">
              <a:off x="1129272" y="113125"/>
              <a:ext cx="82740" cy="71426"/>
            </a:xfrm>
            <a:custGeom>
              <a:avLst/>
              <a:gdLst/>
              <a:ahLst/>
              <a:cxnLst/>
              <a:rect l="l" t="t" r="r" b="b"/>
              <a:pathLst>
                <a:path w="841" h="726" extrusionOk="0">
                  <a:moveTo>
                    <a:pt x="483" y="0"/>
                  </a:moveTo>
                  <a:cubicBezTo>
                    <a:pt x="156" y="0"/>
                    <a:pt x="0" y="389"/>
                    <a:pt x="226" y="615"/>
                  </a:cubicBezTo>
                  <a:cubicBezTo>
                    <a:pt x="300" y="691"/>
                    <a:pt x="391" y="725"/>
                    <a:pt x="480" y="725"/>
                  </a:cubicBezTo>
                  <a:cubicBezTo>
                    <a:pt x="664" y="725"/>
                    <a:pt x="841" y="581"/>
                    <a:pt x="841" y="366"/>
                  </a:cubicBezTo>
                  <a:cubicBezTo>
                    <a:pt x="841" y="164"/>
                    <a:pt x="677" y="0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11"/>
            <p:cNvSpPr/>
            <p:nvPr/>
          </p:nvSpPr>
          <p:spPr>
            <a:xfrm flipH="1">
              <a:off x="7053007" y="73279"/>
              <a:ext cx="114124" cy="114222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576" y="1"/>
                  </a:moveTo>
                  <a:cubicBezTo>
                    <a:pt x="257" y="1"/>
                    <a:pt x="0" y="257"/>
                    <a:pt x="0" y="584"/>
                  </a:cubicBezTo>
                  <a:cubicBezTo>
                    <a:pt x="0" y="903"/>
                    <a:pt x="257" y="1160"/>
                    <a:pt x="576" y="1160"/>
                  </a:cubicBezTo>
                  <a:cubicBezTo>
                    <a:pt x="895" y="1160"/>
                    <a:pt x="1160" y="903"/>
                    <a:pt x="1160" y="584"/>
                  </a:cubicBezTo>
                  <a:cubicBezTo>
                    <a:pt x="1160" y="257"/>
                    <a:pt x="895" y="1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11"/>
            <p:cNvSpPr/>
            <p:nvPr/>
          </p:nvSpPr>
          <p:spPr>
            <a:xfrm flipH="1">
              <a:off x="8357594" y="956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11"/>
            <p:cNvSpPr/>
            <p:nvPr/>
          </p:nvSpPr>
          <p:spPr>
            <a:xfrm flipH="1">
              <a:off x="7470792" y="453477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11"/>
            <p:cNvSpPr/>
            <p:nvPr/>
          </p:nvSpPr>
          <p:spPr>
            <a:xfrm flipH="1">
              <a:off x="55022" y="34273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11"/>
            <p:cNvSpPr/>
            <p:nvPr/>
          </p:nvSpPr>
          <p:spPr>
            <a:xfrm flipH="1">
              <a:off x="483116" y="4831602"/>
              <a:ext cx="132521" cy="145508"/>
            </a:xfrm>
            <a:custGeom>
              <a:avLst/>
              <a:gdLst/>
              <a:ahLst/>
              <a:cxnLst/>
              <a:rect l="l" t="t" r="r" b="b"/>
              <a:pathLst>
                <a:path w="1347" h="1479" extrusionOk="0">
                  <a:moveTo>
                    <a:pt x="701" y="0"/>
                  </a:moveTo>
                  <a:cubicBezTo>
                    <a:pt x="592" y="0"/>
                    <a:pt x="670" y="421"/>
                    <a:pt x="545" y="584"/>
                  </a:cubicBezTo>
                  <a:cubicBezTo>
                    <a:pt x="421" y="747"/>
                    <a:pt x="0" y="670"/>
                    <a:pt x="0" y="755"/>
                  </a:cubicBezTo>
                  <a:cubicBezTo>
                    <a:pt x="0" y="841"/>
                    <a:pt x="413" y="740"/>
                    <a:pt x="522" y="895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7"/>
                  </a:cubicBezTo>
                  <a:cubicBezTo>
                    <a:pt x="973" y="740"/>
                    <a:pt x="1347" y="841"/>
                    <a:pt x="1347" y="740"/>
                  </a:cubicBezTo>
                  <a:cubicBezTo>
                    <a:pt x="1347" y="646"/>
                    <a:pt x="911" y="662"/>
                    <a:pt x="825" y="561"/>
                  </a:cubicBezTo>
                  <a:cubicBezTo>
                    <a:pt x="732" y="452"/>
                    <a:pt x="778" y="0"/>
                    <a:pt x="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11"/>
            <p:cNvSpPr/>
            <p:nvPr/>
          </p:nvSpPr>
          <p:spPr>
            <a:xfrm flipH="1">
              <a:off x="2083110" y="723330"/>
              <a:ext cx="131833" cy="146393"/>
            </a:xfrm>
            <a:custGeom>
              <a:avLst/>
              <a:gdLst/>
              <a:ahLst/>
              <a:cxnLst/>
              <a:rect l="l" t="t" r="r" b="b"/>
              <a:pathLst>
                <a:path w="1340" h="1488" extrusionOk="0">
                  <a:moveTo>
                    <a:pt x="701" y="1"/>
                  </a:moveTo>
                  <a:cubicBezTo>
                    <a:pt x="592" y="1"/>
                    <a:pt x="670" y="429"/>
                    <a:pt x="546" y="584"/>
                  </a:cubicBezTo>
                  <a:cubicBezTo>
                    <a:pt x="421" y="748"/>
                    <a:pt x="1" y="670"/>
                    <a:pt x="1" y="756"/>
                  </a:cubicBezTo>
                  <a:cubicBezTo>
                    <a:pt x="1" y="849"/>
                    <a:pt x="405" y="740"/>
                    <a:pt x="514" y="903"/>
                  </a:cubicBezTo>
                  <a:cubicBezTo>
                    <a:pt x="623" y="1059"/>
                    <a:pt x="546" y="1487"/>
                    <a:pt x="654" y="1487"/>
                  </a:cubicBezTo>
                  <a:cubicBezTo>
                    <a:pt x="771" y="1487"/>
                    <a:pt x="717" y="1028"/>
                    <a:pt x="841" y="888"/>
                  </a:cubicBezTo>
                  <a:cubicBezTo>
                    <a:pt x="966" y="748"/>
                    <a:pt x="1339" y="841"/>
                    <a:pt x="1339" y="748"/>
                  </a:cubicBezTo>
                  <a:cubicBezTo>
                    <a:pt x="1339" y="647"/>
                    <a:pt x="911" y="670"/>
                    <a:pt x="818" y="561"/>
                  </a:cubicBezTo>
                  <a:cubicBezTo>
                    <a:pt x="732" y="452"/>
                    <a:pt x="771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3"/>
          <p:cNvSpPr txBox="1">
            <a:spLocks noGrp="1"/>
          </p:cNvSpPr>
          <p:nvPr>
            <p:ph type="title"/>
          </p:nvPr>
        </p:nvSpPr>
        <p:spPr>
          <a:xfrm>
            <a:off x="1734850" y="1620088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6" name="Google Shape;566;p13"/>
          <p:cNvSpPr txBox="1">
            <a:spLocks noGrp="1"/>
          </p:cNvSpPr>
          <p:nvPr>
            <p:ph type="title" idx="2" hasCustomPrompt="1"/>
          </p:nvPr>
        </p:nvSpPr>
        <p:spPr>
          <a:xfrm>
            <a:off x="978575" y="1620100"/>
            <a:ext cx="756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"/>
          </p:nvPr>
        </p:nvSpPr>
        <p:spPr>
          <a:xfrm>
            <a:off x="1734850" y="21806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13"/>
          <p:cNvSpPr txBox="1">
            <a:spLocks noGrp="1"/>
          </p:cNvSpPr>
          <p:nvPr>
            <p:ph type="title" idx="3"/>
          </p:nvPr>
        </p:nvSpPr>
        <p:spPr>
          <a:xfrm>
            <a:off x="5531125" y="1620100"/>
            <a:ext cx="263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9" name="Google Shape;569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825" y="1620100"/>
            <a:ext cx="756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5"/>
          </p:nvPr>
        </p:nvSpPr>
        <p:spPr>
          <a:xfrm>
            <a:off x="5531125" y="21806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3"/>
          <p:cNvSpPr txBox="1">
            <a:spLocks noGrp="1"/>
          </p:cNvSpPr>
          <p:nvPr>
            <p:ph type="title" idx="6"/>
          </p:nvPr>
        </p:nvSpPr>
        <p:spPr>
          <a:xfrm>
            <a:off x="1734850" y="31596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2" name="Google Shape;572;p13"/>
          <p:cNvSpPr txBox="1">
            <a:spLocks noGrp="1"/>
          </p:cNvSpPr>
          <p:nvPr>
            <p:ph type="title" idx="7" hasCustomPrompt="1"/>
          </p:nvPr>
        </p:nvSpPr>
        <p:spPr>
          <a:xfrm>
            <a:off x="978575" y="3159678"/>
            <a:ext cx="756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3" name="Google Shape;573;p13"/>
          <p:cNvSpPr txBox="1">
            <a:spLocks noGrp="1"/>
          </p:cNvSpPr>
          <p:nvPr>
            <p:ph type="subTitle" idx="8"/>
          </p:nvPr>
        </p:nvSpPr>
        <p:spPr>
          <a:xfrm>
            <a:off x="1734850" y="37202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13"/>
          <p:cNvSpPr txBox="1">
            <a:spLocks noGrp="1"/>
          </p:cNvSpPr>
          <p:nvPr>
            <p:ph type="title" idx="9"/>
          </p:nvPr>
        </p:nvSpPr>
        <p:spPr>
          <a:xfrm>
            <a:off x="5531125" y="31596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5" name="Google Shape;57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825" y="3159678"/>
            <a:ext cx="756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4"/>
          </p:nvPr>
        </p:nvSpPr>
        <p:spPr>
          <a:xfrm>
            <a:off x="5531125" y="37202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78" name="Google Shape;578;p13"/>
          <p:cNvGrpSpPr/>
          <p:nvPr/>
        </p:nvGrpSpPr>
        <p:grpSpPr>
          <a:xfrm>
            <a:off x="48762" y="80118"/>
            <a:ext cx="10239091" cy="4948332"/>
            <a:chOff x="48762" y="80118"/>
            <a:chExt cx="10239091" cy="4948332"/>
          </a:xfrm>
        </p:grpSpPr>
        <p:sp>
          <p:nvSpPr>
            <p:cNvPr id="579" name="Google Shape;579;p13"/>
            <p:cNvSpPr/>
            <p:nvPr/>
          </p:nvSpPr>
          <p:spPr>
            <a:xfrm rot="10800000" flipH="1">
              <a:off x="570507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13"/>
            <p:cNvSpPr/>
            <p:nvPr/>
          </p:nvSpPr>
          <p:spPr>
            <a:xfrm flipH="1">
              <a:off x="279715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lt2"/>
            </a:solidFill>
            <a:ln w="24325" cap="rnd" cmpd="sng">
              <a:solidFill>
                <a:schemeClr val="lt2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13"/>
            <p:cNvSpPr/>
            <p:nvPr/>
          </p:nvSpPr>
          <p:spPr>
            <a:xfrm flipH="1">
              <a:off x="8634293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13"/>
            <p:cNvSpPr/>
            <p:nvPr/>
          </p:nvSpPr>
          <p:spPr>
            <a:xfrm flipH="1">
              <a:off x="215296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13"/>
            <p:cNvSpPr/>
            <p:nvPr/>
          </p:nvSpPr>
          <p:spPr>
            <a:xfrm flipH="1">
              <a:off x="8790085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13"/>
            <p:cNvSpPr/>
            <p:nvPr/>
          </p:nvSpPr>
          <p:spPr>
            <a:xfrm flipH="1">
              <a:off x="1016222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85" name="Google Shape;585;p13"/>
            <p:cNvGrpSpPr/>
            <p:nvPr/>
          </p:nvGrpSpPr>
          <p:grpSpPr>
            <a:xfrm flipH="1">
              <a:off x="196096" y="3353435"/>
              <a:ext cx="268096" cy="268096"/>
              <a:chOff x="601601" y="3611245"/>
              <a:chExt cx="100690" cy="10069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0" name="Google Shape;590;p13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2" name="Google Shape;592;p13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96" name="Google Shape;596;p13"/>
            <p:cNvSpPr/>
            <p:nvPr/>
          </p:nvSpPr>
          <p:spPr>
            <a:xfrm flipH="1">
              <a:off x="8052082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13"/>
            <p:cNvSpPr/>
            <p:nvPr/>
          </p:nvSpPr>
          <p:spPr>
            <a:xfrm flipH="1">
              <a:off x="8869971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13"/>
            <p:cNvSpPr/>
            <p:nvPr/>
          </p:nvSpPr>
          <p:spPr>
            <a:xfrm flipH="1">
              <a:off x="8710892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13"/>
            <p:cNvSpPr/>
            <p:nvPr/>
          </p:nvSpPr>
          <p:spPr>
            <a:xfrm flipH="1">
              <a:off x="856117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13"/>
            <p:cNvSpPr/>
            <p:nvPr/>
          </p:nvSpPr>
          <p:spPr>
            <a:xfrm flipH="1">
              <a:off x="48762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13"/>
            <p:cNvSpPr/>
            <p:nvPr/>
          </p:nvSpPr>
          <p:spPr>
            <a:xfrm flipH="1">
              <a:off x="7358610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13"/>
            <p:cNvSpPr/>
            <p:nvPr/>
          </p:nvSpPr>
          <p:spPr>
            <a:xfrm flipH="1">
              <a:off x="166982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13"/>
            <p:cNvSpPr/>
            <p:nvPr/>
          </p:nvSpPr>
          <p:spPr>
            <a:xfrm flipH="1">
              <a:off x="309791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13"/>
            <p:cNvSpPr/>
            <p:nvPr/>
          </p:nvSpPr>
          <p:spPr>
            <a:xfrm flipH="1">
              <a:off x="841604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13"/>
            <p:cNvSpPr/>
            <p:nvPr/>
          </p:nvSpPr>
          <p:spPr>
            <a:xfrm flipH="1">
              <a:off x="8502354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06" name="Google Shape;606;p13"/>
            <p:cNvGrpSpPr/>
            <p:nvPr/>
          </p:nvGrpSpPr>
          <p:grpSpPr>
            <a:xfrm flipH="1">
              <a:off x="7578841" y="201887"/>
              <a:ext cx="371776" cy="249699"/>
              <a:chOff x="7225725" y="124242"/>
              <a:chExt cx="454828" cy="305480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15" name="Google Shape;615;p13"/>
            <p:cNvSpPr/>
            <p:nvPr/>
          </p:nvSpPr>
          <p:spPr>
            <a:xfrm>
              <a:off x="8428903" y="4199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8594977" y="3982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8760362" y="3765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8925747" y="3548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accent3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621" name="Google Shape;621;p14"/>
          <p:cNvGrpSpPr/>
          <p:nvPr/>
        </p:nvGrpSpPr>
        <p:grpSpPr>
          <a:xfrm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622" name="Google Shape;622;p14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28" name="Google Shape;628;p14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629" name="Google Shape;629;p14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0" name="Google Shape;630;p14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39" name="Google Shape;639;p14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14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14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14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14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53" name="Google Shape;653;p14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3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5"/>
          <p:cNvSpPr txBox="1">
            <a:spLocks noGrp="1"/>
          </p:cNvSpPr>
          <p:nvPr>
            <p:ph type="title"/>
          </p:nvPr>
        </p:nvSpPr>
        <p:spPr>
          <a:xfrm>
            <a:off x="2156100" y="2368199"/>
            <a:ext cx="4831800" cy="12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4" name="Google Shape;664;p15"/>
          <p:cNvSpPr txBox="1">
            <a:spLocks noGrp="1"/>
          </p:cNvSpPr>
          <p:nvPr>
            <p:ph type="title" idx="2" hasCustomPrompt="1"/>
          </p:nvPr>
        </p:nvSpPr>
        <p:spPr>
          <a:xfrm>
            <a:off x="3929400" y="1214684"/>
            <a:ext cx="1285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5" name="Google Shape;665;p15"/>
          <p:cNvSpPr txBox="1">
            <a:spLocks noGrp="1"/>
          </p:cNvSpPr>
          <p:nvPr>
            <p:ph type="subTitle" idx="1"/>
          </p:nvPr>
        </p:nvSpPr>
        <p:spPr>
          <a:xfrm>
            <a:off x="2391900" y="3740445"/>
            <a:ext cx="43602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66" name="Google Shape;666;p15"/>
          <p:cNvGrpSpPr/>
          <p:nvPr/>
        </p:nvGrpSpPr>
        <p:grpSpPr>
          <a:xfrm flipH="1">
            <a:off x="-573536" y="-1213698"/>
            <a:ext cx="10848804" cy="6867235"/>
            <a:chOff x="-1106936" y="-1213698"/>
            <a:chExt cx="10848804" cy="6867235"/>
          </a:xfrm>
        </p:grpSpPr>
        <p:sp>
          <p:nvSpPr>
            <p:cNvPr id="667" name="Google Shape;667;p15"/>
            <p:cNvSpPr/>
            <p:nvPr/>
          </p:nvSpPr>
          <p:spPr>
            <a:xfrm flipH="1">
              <a:off x="460109" y="4326177"/>
              <a:ext cx="838514" cy="1300125"/>
            </a:xfrm>
            <a:custGeom>
              <a:avLst/>
              <a:gdLst/>
              <a:ahLst/>
              <a:cxnLst/>
              <a:rect l="l" t="t" r="r" b="b"/>
              <a:pathLst>
                <a:path w="8523" h="13215" extrusionOk="0">
                  <a:moveTo>
                    <a:pt x="8522" y="1"/>
                  </a:moveTo>
                  <a:lnTo>
                    <a:pt x="6071" y="110"/>
                  </a:lnTo>
                  <a:lnTo>
                    <a:pt x="1" y="4709"/>
                  </a:lnTo>
                  <a:lnTo>
                    <a:pt x="2429" y="9728"/>
                  </a:lnTo>
                  <a:lnTo>
                    <a:pt x="8312" y="1321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15"/>
            <p:cNvSpPr/>
            <p:nvPr/>
          </p:nvSpPr>
          <p:spPr>
            <a:xfrm flipH="1">
              <a:off x="5" y="4331540"/>
              <a:ext cx="1098736" cy="1289401"/>
            </a:xfrm>
            <a:custGeom>
              <a:avLst/>
              <a:gdLst/>
              <a:ahLst/>
              <a:cxnLst/>
              <a:rect l="l" t="t" r="r" b="b"/>
              <a:pathLst>
                <a:path w="11168" h="13106" extrusionOk="0">
                  <a:moveTo>
                    <a:pt x="6553" y="1"/>
                  </a:moveTo>
                  <a:lnTo>
                    <a:pt x="1" y="4600"/>
                  </a:lnTo>
                  <a:lnTo>
                    <a:pt x="2211" y="9611"/>
                  </a:lnTo>
                  <a:lnTo>
                    <a:pt x="8794" y="13105"/>
                  </a:lnTo>
                  <a:lnTo>
                    <a:pt x="11168" y="5362"/>
                  </a:lnTo>
                  <a:lnTo>
                    <a:pt x="65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15"/>
            <p:cNvSpPr/>
            <p:nvPr/>
          </p:nvSpPr>
          <p:spPr>
            <a:xfrm flipH="1">
              <a:off x="2289564" y="129812"/>
              <a:ext cx="399728" cy="297902"/>
            </a:xfrm>
            <a:custGeom>
              <a:avLst/>
              <a:gdLst/>
              <a:ahLst/>
              <a:cxnLst/>
              <a:rect l="l" t="t" r="r" b="b"/>
              <a:pathLst>
                <a:path w="4063" h="3028" fill="none" extrusionOk="0">
                  <a:moveTo>
                    <a:pt x="428" y="3028"/>
                  </a:moveTo>
                  <a:cubicBezTo>
                    <a:pt x="0" y="2024"/>
                    <a:pt x="459" y="856"/>
                    <a:pt x="1463" y="428"/>
                  </a:cubicBezTo>
                  <a:cubicBezTo>
                    <a:pt x="2467" y="0"/>
                    <a:pt x="3626" y="467"/>
                    <a:pt x="4062" y="1471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/>
            </a:p>
          </p:txBody>
        </p:sp>
        <p:sp>
          <p:nvSpPr>
            <p:cNvPr id="670" name="Google Shape;670;p15"/>
            <p:cNvSpPr/>
            <p:nvPr/>
          </p:nvSpPr>
          <p:spPr>
            <a:xfrm rot="1312740" flipH="1">
              <a:off x="6848272" y="4494456"/>
              <a:ext cx="319354" cy="389797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15"/>
            <p:cNvSpPr/>
            <p:nvPr/>
          </p:nvSpPr>
          <p:spPr>
            <a:xfrm flipH="1">
              <a:off x="248802" y="4628973"/>
              <a:ext cx="62866" cy="53815"/>
            </a:xfrm>
            <a:custGeom>
              <a:avLst/>
              <a:gdLst/>
              <a:ahLst/>
              <a:cxnLst/>
              <a:rect l="l" t="t" r="r" b="b"/>
              <a:pathLst>
                <a:path w="639" h="547" extrusionOk="0">
                  <a:moveTo>
                    <a:pt x="366" y="0"/>
                  </a:moveTo>
                  <a:cubicBezTo>
                    <a:pt x="125" y="0"/>
                    <a:pt x="0" y="296"/>
                    <a:pt x="172" y="467"/>
                  </a:cubicBezTo>
                  <a:cubicBezTo>
                    <a:pt x="227" y="522"/>
                    <a:pt x="294" y="546"/>
                    <a:pt x="361" y="546"/>
                  </a:cubicBezTo>
                  <a:cubicBezTo>
                    <a:pt x="502" y="546"/>
                    <a:pt x="639" y="436"/>
                    <a:pt x="639" y="273"/>
                  </a:cubicBezTo>
                  <a:cubicBezTo>
                    <a:pt x="639" y="125"/>
                    <a:pt x="514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15"/>
            <p:cNvSpPr/>
            <p:nvPr/>
          </p:nvSpPr>
          <p:spPr>
            <a:xfrm flipH="1">
              <a:off x="588722" y="4534720"/>
              <a:ext cx="39943" cy="40730"/>
            </a:xfrm>
            <a:custGeom>
              <a:avLst/>
              <a:gdLst/>
              <a:ahLst/>
              <a:cxnLst/>
              <a:rect l="l" t="t" r="r" b="b"/>
              <a:pathLst>
                <a:path w="406" h="414" extrusionOk="0">
                  <a:moveTo>
                    <a:pt x="203" y="1"/>
                  </a:moveTo>
                  <a:cubicBezTo>
                    <a:pt x="94" y="1"/>
                    <a:pt x="1" y="94"/>
                    <a:pt x="1" y="203"/>
                  </a:cubicBezTo>
                  <a:cubicBezTo>
                    <a:pt x="1" y="320"/>
                    <a:pt x="94" y="413"/>
                    <a:pt x="203" y="413"/>
                  </a:cubicBezTo>
                  <a:cubicBezTo>
                    <a:pt x="320" y="413"/>
                    <a:pt x="405" y="320"/>
                    <a:pt x="405" y="203"/>
                  </a:cubicBezTo>
                  <a:cubicBezTo>
                    <a:pt x="405" y="94"/>
                    <a:pt x="320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15"/>
            <p:cNvSpPr/>
            <p:nvPr/>
          </p:nvSpPr>
          <p:spPr>
            <a:xfrm flipH="1">
              <a:off x="8801997" y="3794488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84" y="1"/>
                  </a:moveTo>
                  <a:cubicBezTo>
                    <a:pt x="257" y="1"/>
                    <a:pt x="0" y="265"/>
                    <a:pt x="0" y="585"/>
                  </a:cubicBezTo>
                  <a:lnTo>
                    <a:pt x="0" y="13261"/>
                  </a:lnTo>
                  <a:cubicBezTo>
                    <a:pt x="0" y="13588"/>
                    <a:pt x="257" y="13845"/>
                    <a:pt x="584" y="13845"/>
                  </a:cubicBezTo>
                  <a:cubicBezTo>
                    <a:pt x="903" y="13845"/>
                    <a:pt x="1167" y="13588"/>
                    <a:pt x="1167" y="13261"/>
                  </a:cubicBezTo>
                  <a:lnTo>
                    <a:pt x="1167" y="585"/>
                  </a:lnTo>
                  <a:cubicBezTo>
                    <a:pt x="1167" y="265"/>
                    <a:pt x="903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15"/>
            <p:cNvSpPr/>
            <p:nvPr/>
          </p:nvSpPr>
          <p:spPr>
            <a:xfrm flipH="1">
              <a:off x="8585353" y="3959873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84" y="1"/>
                  </a:moveTo>
                  <a:cubicBezTo>
                    <a:pt x="265" y="1"/>
                    <a:pt x="0" y="265"/>
                    <a:pt x="0" y="584"/>
                  </a:cubicBezTo>
                  <a:lnTo>
                    <a:pt x="0" y="13261"/>
                  </a:lnTo>
                  <a:cubicBezTo>
                    <a:pt x="0" y="13588"/>
                    <a:pt x="265" y="13845"/>
                    <a:pt x="584" y="13845"/>
                  </a:cubicBezTo>
                  <a:cubicBezTo>
                    <a:pt x="903" y="13845"/>
                    <a:pt x="1168" y="13588"/>
                    <a:pt x="1168" y="13261"/>
                  </a:cubicBezTo>
                  <a:lnTo>
                    <a:pt x="1168" y="592"/>
                  </a:lnTo>
                  <a:cubicBezTo>
                    <a:pt x="1168" y="265"/>
                    <a:pt x="911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15"/>
            <p:cNvSpPr/>
            <p:nvPr/>
          </p:nvSpPr>
          <p:spPr>
            <a:xfrm flipH="1">
              <a:off x="8368709" y="4126046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98" y="0"/>
                  </a:moveTo>
                  <a:cubicBezTo>
                    <a:pt x="594" y="0"/>
                    <a:pt x="589" y="0"/>
                    <a:pt x="584" y="0"/>
                  </a:cubicBezTo>
                  <a:cubicBezTo>
                    <a:pt x="265" y="0"/>
                    <a:pt x="1" y="257"/>
                    <a:pt x="1" y="584"/>
                  </a:cubicBezTo>
                  <a:lnTo>
                    <a:pt x="1" y="13261"/>
                  </a:lnTo>
                  <a:cubicBezTo>
                    <a:pt x="1" y="13580"/>
                    <a:pt x="265" y="13844"/>
                    <a:pt x="584" y="13844"/>
                  </a:cubicBezTo>
                  <a:cubicBezTo>
                    <a:pt x="911" y="13844"/>
                    <a:pt x="1168" y="13580"/>
                    <a:pt x="1168" y="13261"/>
                  </a:cubicBezTo>
                  <a:lnTo>
                    <a:pt x="1168" y="584"/>
                  </a:lnTo>
                  <a:cubicBezTo>
                    <a:pt x="1168" y="262"/>
                    <a:pt x="918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15"/>
            <p:cNvSpPr/>
            <p:nvPr/>
          </p:nvSpPr>
          <p:spPr>
            <a:xfrm flipH="1">
              <a:off x="8151278" y="4291431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98" y="0"/>
                  </a:moveTo>
                  <a:cubicBezTo>
                    <a:pt x="593" y="0"/>
                    <a:pt x="589" y="0"/>
                    <a:pt x="584" y="0"/>
                  </a:cubicBezTo>
                  <a:cubicBezTo>
                    <a:pt x="258" y="0"/>
                    <a:pt x="1" y="257"/>
                    <a:pt x="1" y="584"/>
                  </a:cubicBezTo>
                  <a:lnTo>
                    <a:pt x="1" y="13261"/>
                  </a:lnTo>
                  <a:cubicBezTo>
                    <a:pt x="1" y="13580"/>
                    <a:pt x="258" y="13844"/>
                    <a:pt x="584" y="13844"/>
                  </a:cubicBezTo>
                  <a:cubicBezTo>
                    <a:pt x="903" y="13844"/>
                    <a:pt x="1168" y="13580"/>
                    <a:pt x="1168" y="13261"/>
                  </a:cubicBezTo>
                  <a:lnTo>
                    <a:pt x="1168" y="584"/>
                  </a:lnTo>
                  <a:cubicBezTo>
                    <a:pt x="1168" y="262"/>
                    <a:pt x="91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15"/>
            <p:cNvSpPr/>
            <p:nvPr/>
          </p:nvSpPr>
          <p:spPr>
            <a:xfrm flipH="1">
              <a:off x="-610780" y="2875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15"/>
            <p:cNvSpPr/>
            <p:nvPr/>
          </p:nvSpPr>
          <p:spPr>
            <a:xfrm flipH="1">
              <a:off x="-776165" y="2658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15"/>
            <p:cNvSpPr/>
            <p:nvPr/>
          </p:nvSpPr>
          <p:spPr>
            <a:xfrm flipH="1">
              <a:off x="-941551" y="2441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15"/>
            <p:cNvSpPr/>
            <p:nvPr/>
          </p:nvSpPr>
          <p:spPr>
            <a:xfrm flipH="1">
              <a:off x="-1106936" y="2224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15"/>
            <p:cNvSpPr/>
            <p:nvPr/>
          </p:nvSpPr>
          <p:spPr>
            <a:xfrm flipH="1">
              <a:off x="7764710" y="4462016"/>
              <a:ext cx="204439" cy="322399"/>
            </a:xfrm>
            <a:custGeom>
              <a:avLst/>
              <a:gdLst/>
              <a:ahLst/>
              <a:cxnLst/>
              <a:rect l="l" t="t" r="r" b="b"/>
              <a:pathLst>
                <a:path w="2078" h="3277" extrusionOk="0">
                  <a:moveTo>
                    <a:pt x="1634" y="1"/>
                  </a:moveTo>
                  <a:lnTo>
                    <a:pt x="0" y="1969"/>
                  </a:lnTo>
                  <a:lnTo>
                    <a:pt x="950" y="1985"/>
                  </a:lnTo>
                  <a:lnTo>
                    <a:pt x="490" y="3277"/>
                  </a:lnTo>
                  <a:lnTo>
                    <a:pt x="490" y="3277"/>
                  </a:lnTo>
                  <a:lnTo>
                    <a:pt x="2078" y="1433"/>
                  </a:lnTo>
                  <a:lnTo>
                    <a:pt x="1167" y="1355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15"/>
            <p:cNvSpPr/>
            <p:nvPr/>
          </p:nvSpPr>
          <p:spPr>
            <a:xfrm flipH="1">
              <a:off x="8623156" y="2199139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15"/>
            <p:cNvSpPr/>
            <p:nvPr/>
          </p:nvSpPr>
          <p:spPr>
            <a:xfrm flipH="1">
              <a:off x="1679997" y="4778368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15"/>
            <p:cNvSpPr/>
            <p:nvPr/>
          </p:nvSpPr>
          <p:spPr>
            <a:xfrm flipH="1">
              <a:off x="6893107" y="44080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1"/>
                  </a:moveTo>
                  <a:lnTo>
                    <a:pt x="950" y="2374"/>
                  </a:lnTo>
                  <a:lnTo>
                    <a:pt x="1417" y="1541"/>
                  </a:lnTo>
                  <a:lnTo>
                    <a:pt x="2335" y="2561"/>
                  </a:lnTo>
                  <a:lnTo>
                    <a:pt x="1463" y="289"/>
                  </a:lnTo>
                  <a:lnTo>
                    <a:pt x="965" y="10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6202386" y="-747451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824778" y="632202"/>
              <a:ext cx="213785" cy="185254"/>
            </a:xfrm>
            <a:custGeom>
              <a:avLst/>
              <a:gdLst/>
              <a:ahLst/>
              <a:cxnLst/>
              <a:rect l="l" t="t" r="r" b="b"/>
              <a:pathLst>
                <a:path w="2173" h="1883" extrusionOk="0">
                  <a:moveTo>
                    <a:pt x="757" y="1"/>
                  </a:moveTo>
                  <a:cubicBezTo>
                    <a:pt x="625" y="1"/>
                    <a:pt x="484" y="77"/>
                    <a:pt x="366" y="264"/>
                  </a:cubicBezTo>
                  <a:cubicBezTo>
                    <a:pt x="1" y="832"/>
                    <a:pt x="452" y="1883"/>
                    <a:pt x="452" y="1883"/>
                  </a:cubicBezTo>
                  <a:cubicBezTo>
                    <a:pt x="452" y="1883"/>
                    <a:pt x="1635" y="1790"/>
                    <a:pt x="1954" y="1206"/>
                  </a:cubicBezTo>
                  <a:cubicBezTo>
                    <a:pt x="2172" y="803"/>
                    <a:pt x="1903" y="528"/>
                    <a:pt x="1575" y="528"/>
                  </a:cubicBezTo>
                  <a:cubicBezTo>
                    <a:pt x="1447" y="528"/>
                    <a:pt x="1311" y="570"/>
                    <a:pt x="1191" y="661"/>
                  </a:cubicBezTo>
                  <a:cubicBezTo>
                    <a:pt x="1259" y="317"/>
                    <a:pt x="1026" y="1"/>
                    <a:pt x="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87" name="Google Shape;687;p15"/>
            <p:cNvGrpSpPr/>
            <p:nvPr/>
          </p:nvGrpSpPr>
          <p:grpSpPr>
            <a:xfrm flipH="1">
              <a:off x="7264191" y="4784437"/>
              <a:ext cx="453944" cy="278917"/>
              <a:chOff x="1032630" y="4007837"/>
              <a:chExt cx="170489" cy="104754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1032630" y="4007837"/>
                <a:ext cx="86611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82" extrusionOk="0">
                    <a:moveTo>
                      <a:pt x="1200" y="1"/>
                    </a:moveTo>
                    <a:cubicBezTo>
                      <a:pt x="841" y="1"/>
                      <a:pt x="479" y="173"/>
                      <a:pt x="258" y="559"/>
                    </a:cubicBezTo>
                    <a:cubicBezTo>
                      <a:pt x="211" y="629"/>
                      <a:pt x="180" y="715"/>
                      <a:pt x="157" y="800"/>
                    </a:cubicBezTo>
                    <a:cubicBezTo>
                      <a:pt x="1" y="1376"/>
                      <a:pt x="343" y="1975"/>
                      <a:pt x="919" y="2139"/>
                    </a:cubicBezTo>
                    <a:cubicBezTo>
                      <a:pt x="1021" y="2167"/>
                      <a:pt x="1123" y="2181"/>
                      <a:pt x="1224" y="2181"/>
                    </a:cubicBezTo>
                    <a:cubicBezTo>
                      <a:pt x="1694" y="2181"/>
                      <a:pt x="2126" y="1881"/>
                      <a:pt x="2273" y="1407"/>
                    </a:cubicBezTo>
                    <a:cubicBezTo>
                      <a:pt x="2297" y="1322"/>
                      <a:pt x="2312" y="1236"/>
                      <a:pt x="2320" y="1150"/>
                    </a:cubicBezTo>
                    <a:cubicBezTo>
                      <a:pt x="2344" y="441"/>
                      <a:pt x="1775" y="1"/>
                      <a:pt x="1200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1044713" y="4019587"/>
                <a:ext cx="65586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559" extrusionOk="0">
                    <a:moveTo>
                      <a:pt x="892" y="1"/>
                    </a:moveTo>
                    <a:cubicBezTo>
                      <a:pt x="636" y="1"/>
                      <a:pt x="384" y="128"/>
                      <a:pt x="234" y="358"/>
                    </a:cubicBezTo>
                    <a:cubicBezTo>
                      <a:pt x="1" y="723"/>
                      <a:pt x="110" y="1206"/>
                      <a:pt x="468" y="1439"/>
                    </a:cubicBezTo>
                    <a:cubicBezTo>
                      <a:pt x="598" y="1520"/>
                      <a:pt x="744" y="1559"/>
                      <a:pt x="887" y="1559"/>
                    </a:cubicBezTo>
                    <a:cubicBezTo>
                      <a:pt x="1145" y="1559"/>
                      <a:pt x="1397" y="1433"/>
                      <a:pt x="1542" y="1198"/>
                    </a:cubicBezTo>
                    <a:cubicBezTo>
                      <a:pt x="1775" y="840"/>
                      <a:pt x="1674" y="358"/>
                      <a:pt x="1308" y="124"/>
                    </a:cubicBezTo>
                    <a:cubicBezTo>
                      <a:pt x="1180" y="40"/>
                      <a:pt x="1035" y="1"/>
                      <a:pt x="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0" name="Google Shape;690;p15"/>
              <p:cNvSpPr/>
              <p:nvPr/>
            </p:nvSpPr>
            <p:spPr>
              <a:xfrm>
                <a:off x="1042127" y="4007837"/>
                <a:ext cx="77115" cy="42529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151" extrusionOk="0">
                    <a:moveTo>
                      <a:pt x="943" y="1"/>
                    </a:moveTo>
                    <a:cubicBezTo>
                      <a:pt x="584" y="1"/>
                      <a:pt x="222" y="173"/>
                      <a:pt x="1" y="559"/>
                    </a:cubicBezTo>
                    <a:lnTo>
                      <a:pt x="2063" y="1150"/>
                    </a:lnTo>
                    <a:cubicBezTo>
                      <a:pt x="2087" y="441"/>
                      <a:pt x="1518" y="1"/>
                      <a:pt x="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1" name="Google Shape;691;p15"/>
              <p:cNvSpPr/>
              <p:nvPr/>
            </p:nvSpPr>
            <p:spPr>
              <a:xfrm>
                <a:off x="1056057" y="4041610"/>
                <a:ext cx="16886" cy="14374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89" extrusionOk="0">
                    <a:moveTo>
                      <a:pt x="238" y="1"/>
                    </a:moveTo>
                    <a:cubicBezTo>
                      <a:pt x="98" y="1"/>
                      <a:pt x="0" y="155"/>
                      <a:pt x="75" y="291"/>
                    </a:cubicBezTo>
                    <a:cubicBezTo>
                      <a:pt x="113" y="357"/>
                      <a:pt x="179" y="389"/>
                      <a:pt x="245" y="389"/>
                    </a:cubicBezTo>
                    <a:cubicBezTo>
                      <a:pt x="326" y="389"/>
                      <a:pt x="407" y="339"/>
                      <a:pt x="433" y="244"/>
                    </a:cubicBezTo>
                    <a:cubicBezTo>
                      <a:pt x="456" y="143"/>
                      <a:pt x="402" y="42"/>
                      <a:pt x="301" y="11"/>
                    </a:cubicBezTo>
                    <a:cubicBezTo>
                      <a:pt x="279" y="4"/>
                      <a:pt x="258" y="1"/>
                      <a:pt x="2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2" name="Google Shape;692;p15"/>
              <p:cNvSpPr/>
              <p:nvPr/>
            </p:nvSpPr>
            <p:spPr>
              <a:xfrm>
                <a:off x="1116619" y="4032002"/>
                <a:ext cx="86278" cy="80588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181" extrusionOk="0">
                    <a:moveTo>
                      <a:pt x="1213" y="1"/>
                    </a:moveTo>
                    <a:cubicBezTo>
                      <a:pt x="726" y="1"/>
                      <a:pt x="287" y="319"/>
                      <a:pt x="148" y="800"/>
                    </a:cubicBezTo>
                    <a:cubicBezTo>
                      <a:pt x="0" y="1376"/>
                      <a:pt x="335" y="1975"/>
                      <a:pt x="911" y="2138"/>
                    </a:cubicBezTo>
                    <a:cubicBezTo>
                      <a:pt x="1012" y="2167"/>
                      <a:pt x="1115" y="2181"/>
                      <a:pt x="1216" y="2181"/>
                    </a:cubicBezTo>
                    <a:cubicBezTo>
                      <a:pt x="1688" y="2181"/>
                      <a:pt x="2125" y="1881"/>
                      <a:pt x="2272" y="1407"/>
                    </a:cubicBezTo>
                    <a:cubicBezTo>
                      <a:pt x="2296" y="1321"/>
                      <a:pt x="2304" y="1236"/>
                      <a:pt x="2311" y="1150"/>
                    </a:cubicBezTo>
                    <a:cubicBezTo>
                      <a:pt x="2335" y="590"/>
                      <a:pt x="1938" y="107"/>
                      <a:pt x="1385" y="14"/>
                    </a:cubicBezTo>
                    <a:cubicBezTo>
                      <a:pt x="1328" y="5"/>
                      <a:pt x="1270" y="1"/>
                      <a:pt x="1213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3" name="Google Shape;693;p15"/>
              <p:cNvSpPr/>
              <p:nvPr/>
            </p:nvSpPr>
            <p:spPr>
              <a:xfrm>
                <a:off x="1125229" y="4043937"/>
                <a:ext cx="68173" cy="57531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557" extrusionOk="0">
                    <a:moveTo>
                      <a:pt x="966" y="0"/>
                    </a:moveTo>
                    <a:cubicBezTo>
                      <a:pt x="405" y="0"/>
                      <a:pt x="0" y="617"/>
                      <a:pt x="296" y="1154"/>
                    </a:cubicBezTo>
                    <a:cubicBezTo>
                      <a:pt x="447" y="1427"/>
                      <a:pt x="712" y="1557"/>
                      <a:pt x="976" y="1557"/>
                    </a:cubicBezTo>
                    <a:cubicBezTo>
                      <a:pt x="1300" y="1557"/>
                      <a:pt x="1621" y="1362"/>
                      <a:pt x="1728" y="998"/>
                    </a:cubicBezTo>
                    <a:cubicBezTo>
                      <a:pt x="1845" y="578"/>
                      <a:pt x="1604" y="150"/>
                      <a:pt x="1191" y="33"/>
                    </a:cubicBezTo>
                    <a:cubicBezTo>
                      <a:pt x="1114" y="11"/>
                      <a:pt x="1039" y="0"/>
                      <a:pt x="9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4" name="Google Shape;694;p15"/>
              <p:cNvSpPr/>
              <p:nvPr/>
            </p:nvSpPr>
            <p:spPr>
              <a:xfrm>
                <a:off x="1126115" y="4032002"/>
                <a:ext cx="77004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50" extrusionOk="0">
                    <a:moveTo>
                      <a:pt x="939" y="1"/>
                    </a:moveTo>
                    <a:cubicBezTo>
                      <a:pt x="580" y="1"/>
                      <a:pt x="218" y="173"/>
                      <a:pt x="0" y="559"/>
                    </a:cubicBezTo>
                    <a:lnTo>
                      <a:pt x="2054" y="1150"/>
                    </a:lnTo>
                    <a:cubicBezTo>
                      <a:pt x="2083" y="441"/>
                      <a:pt x="1513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5" name="Google Shape;695;p15"/>
              <p:cNvSpPr/>
              <p:nvPr/>
            </p:nvSpPr>
            <p:spPr>
              <a:xfrm>
                <a:off x="1139713" y="4065775"/>
                <a:ext cx="17182" cy="1437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89" extrusionOk="0">
                    <a:moveTo>
                      <a:pt x="241" y="0"/>
                    </a:moveTo>
                    <a:cubicBezTo>
                      <a:pt x="104" y="0"/>
                      <a:pt x="1" y="154"/>
                      <a:pt x="76" y="290"/>
                    </a:cubicBezTo>
                    <a:cubicBezTo>
                      <a:pt x="114" y="356"/>
                      <a:pt x="180" y="388"/>
                      <a:pt x="245" y="388"/>
                    </a:cubicBezTo>
                    <a:cubicBezTo>
                      <a:pt x="327" y="388"/>
                      <a:pt x="408" y="339"/>
                      <a:pt x="434" y="244"/>
                    </a:cubicBezTo>
                    <a:cubicBezTo>
                      <a:pt x="465" y="143"/>
                      <a:pt x="402" y="34"/>
                      <a:pt x="301" y="10"/>
                    </a:cubicBezTo>
                    <a:cubicBezTo>
                      <a:pt x="281" y="3"/>
                      <a:pt x="261" y="0"/>
                      <a:pt x="2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96" name="Google Shape;696;p15"/>
            <p:cNvGrpSpPr/>
            <p:nvPr/>
          </p:nvGrpSpPr>
          <p:grpSpPr>
            <a:xfrm flipH="1">
              <a:off x="1413314" y="124242"/>
              <a:ext cx="454828" cy="305480"/>
              <a:chOff x="7225725" y="124242"/>
              <a:chExt cx="454828" cy="305480"/>
            </a:xfrm>
          </p:grpSpPr>
          <p:sp>
            <p:nvSpPr>
              <p:cNvPr id="697" name="Google Shape;697;p15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9" name="Google Shape;699;p15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0" name="Google Shape;700;p15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2" name="Google Shape;702;p15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3" name="Google Shape;703;p15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05" name="Google Shape;705;p15"/>
            <p:cNvGrpSpPr/>
            <p:nvPr/>
          </p:nvGrpSpPr>
          <p:grpSpPr>
            <a:xfrm flipH="1">
              <a:off x="7824684" y="364897"/>
              <a:ext cx="268096" cy="267309"/>
              <a:chOff x="1267562" y="3252085"/>
              <a:chExt cx="100690" cy="100394"/>
            </a:xfrm>
          </p:grpSpPr>
          <p:sp>
            <p:nvSpPr>
              <p:cNvPr id="706" name="Google Shape;706;p15"/>
              <p:cNvSpPr/>
              <p:nvPr/>
            </p:nvSpPr>
            <p:spPr>
              <a:xfrm>
                <a:off x="1307247" y="3252085"/>
                <a:ext cx="21874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85" extrusionOk="0">
                    <a:moveTo>
                      <a:pt x="304" y="1"/>
                    </a:moveTo>
                    <a:cubicBezTo>
                      <a:pt x="133" y="1"/>
                      <a:pt x="1" y="289"/>
                      <a:pt x="1" y="639"/>
                    </a:cubicBezTo>
                    <a:cubicBezTo>
                      <a:pt x="1" y="997"/>
                      <a:pt x="141" y="1285"/>
                      <a:pt x="304" y="1285"/>
                    </a:cubicBezTo>
                    <a:cubicBezTo>
                      <a:pt x="460" y="1285"/>
                      <a:pt x="592" y="997"/>
                      <a:pt x="592" y="639"/>
                    </a:cubicBezTo>
                    <a:cubicBezTo>
                      <a:pt x="592" y="289"/>
                      <a:pt x="46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7" name="Google Shape;707;p15"/>
              <p:cNvSpPr/>
              <p:nvPr/>
            </p:nvSpPr>
            <p:spPr>
              <a:xfrm>
                <a:off x="1307247" y="3304998"/>
                <a:ext cx="21874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85" extrusionOk="0">
                    <a:moveTo>
                      <a:pt x="304" y="1"/>
                    </a:moveTo>
                    <a:cubicBezTo>
                      <a:pt x="133" y="1"/>
                      <a:pt x="1" y="296"/>
                      <a:pt x="1" y="647"/>
                    </a:cubicBezTo>
                    <a:cubicBezTo>
                      <a:pt x="1" y="997"/>
                      <a:pt x="141" y="1285"/>
                      <a:pt x="304" y="1285"/>
                    </a:cubicBezTo>
                    <a:cubicBezTo>
                      <a:pt x="460" y="1285"/>
                      <a:pt x="592" y="997"/>
                      <a:pt x="592" y="647"/>
                    </a:cubicBezTo>
                    <a:cubicBezTo>
                      <a:pt x="592" y="289"/>
                      <a:pt x="46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8" name="Google Shape;708;p15"/>
              <p:cNvSpPr/>
              <p:nvPr/>
            </p:nvSpPr>
            <p:spPr>
              <a:xfrm>
                <a:off x="1320771" y="3291216"/>
                <a:ext cx="47481" cy="2217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600" extrusionOk="0">
                    <a:moveTo>
                      <a:pt x="638" y="0"/>
                    </a:moveTo>
                    <a:cubicBezTo>
                      <a:pt x="288" y="0"/>
                      <a:pt x="0" y="132"/>
                      <a:pt x="0" y="304"/>
                    </a:cubicBezTo>
                    <a:cubicBezTo>
                      <a:pt x="0" y="467"/>
                      <a:pt x="288" y="599"/>
                      <a:pt x="638" y="599"/>
                    </a:cubicBezTo>
                    <a:cubicBezTo>
                      <a:pt x="996" y="599"/>
                      <a:pt x="1284" y="467"/>
                      <a:pt x="1284" y="304"/>
                    </a:cubicBezTo>
                    <a:cubicBezTo>
                      <a:pt x="1284" y="132"/>
                      <a:pt x="996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>
                <a:off x="1267562" y="3291770"/>
                <a:ext cx="47776" cy="21616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85" extrusionOk="0">
                    <a:moveTo>
                      <a:pt x="647" y="1"/>
                    </a:moveTo>
                    <a:cubicBezTo>
                      <a:pt x="296" y="1"/>
                      <a:pt x="1" y="133"/>
                      <a:pt x="1" y="289"/>
                    </a:cubicBezTo>
                    <a:cubicBezTo>
                      <a:pt x="1" y="452"/>
                      <a:pt x="296" y="584"/>
                      <a:pt x="647" y="584"/>
                    </a:cubicBezTo>
                    <a:cubicBezTo>
                      <a:pt x="1005" y="584"/>
                      <a:pt x="1292" y="452"/>
                      <a:pt x="1292" y="289"/>
                    </a:cubicBezTo>
                    <a:cubicBezTo>
                      <a:pt x="1292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0" name="Google Shape;710;p15"/>
              <p:cNvSpPr/>
              <p:nvPr/>
            </p:nvSpPr>
            <p:spPr>
              <a:xfrm>
                <a:off x="1315598" y="3265018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7" y="1"/>
                    </a:moveTo>
                    <a:cubicBezTo>
                      <a:pt x="753" y="1"/>
                      <a:pt x="547" y="108"/>
                      <a:pt x="366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9" y="896"/>
                      <a:pt x="786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6" y="16"/>
                      <a:pt x="950" y="1"/>
                      <a:pt x="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1" name="Google Shape;711;p15"/>
              <p:cNvSpPr/>
              <p:nvPr/>
            </p:nvSpPr>
            <p:spPr>
              <a:xfrm>
                <a:off x="1278204" y="3302412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8" y="1"/>
                    </a:moveTo>
                    <a:cubicBezTo>
                      <a:pt x="753" y="1"/>
                      <a:pt x="546" y="109"/>
                      <a:pt x="359" y="296"/>
                    </a:cubicBezTo>
                    <a:cubicBezTo>
                      <a:pt x="110" y="545"/>
                      <a:pt x="1" y="841"/>
                      <a:pt x="117" y="958"/>
                    </a:cubicBezTo>
                    <a:cubicBezTo>
                      <a:pt x="149" y="990"/>
                      <a:pt x="194" y="1005"/>
                      <a:pt x="248" y="1005"/>
                    </a:cubicBezTo>
                    <a:cubicBezTo>
                      <a:pt x="392" y="1005"/>
                      <a:pt x="598" y="898"/>
                      <a:pt x="779" y="717"/>
                    </a:cubicBezTo>
                    <a:cubicBezTo>
                      <a:pt x="1028" y="460"/>
                      <a:pt x="1145" y="164"/>
                      <a:pt x="1028" y="47"/>
                    </a:cubicBezTo>
                    <a:cubicBezTo>
                      <a:pt x="996" y="16"/>
                      <a:pt x="951" y="1"/>
                      <a:pt x="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2" name="Google Shape;712;p15"/>
              <p:cNvSpPr/>
              <p:nvPr/>
            </p:nvSpPr>
            <p:spPr>
              <a:xfrm>
                <a:off x="1315857" y="3302412"/>
                <a:ext cx="42049" cy="37209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07" extrusionOk="0">
                    <a:moveTo>
                      <a:pt x="244" y="1"/>
                    </a:moveTo>
                    <a:cubicBezTo>
                      <a:pt x="191" y="1"/>
                      <a:pt x="147" y="16"/>
                      <a:pt x="118" y="47"/>
                    </a:cubicBezTo>
                    <a:cubicBezTo>
                      <a:pt x="1" y="164"/>
                      <a:pt x="110" y="460"/>
                      <a:pt x="359" y="717"/>
                    </a:cubicBezTo>
                    <a:cubicBezTo>
                      <a:pt x="539" y="902"/>
                      <a:pt x="746" y="1006"/>
                      <a:pt x="892" y="1006"/>
                    </a:cubicBezTo>
                    <a:cubicBezTo>
                      <a:pt x="949" y="1006"/>
                      <a:pt x="996" y="990"/>
                      <a:pt x="1028" y="958"/>
                    </a:cubicBezTo>
                    <a:cubicBezTo>
                      <a:pt x="1137" y="841"/>
                      <a:pt x="1028" y="545"/>
                      <a:pt x="779" y="296"/>
                    </a:cubicBezTo>
                    <a:cubicBezTo>
                      <a:pt x="598" y="109"/>
                      <a:pt x="387" y="1"/>
                      <a:pt x="2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3" name="Google Shape;713;p15"/>
              <p:cNvSpPr/>
              <p:nvPr/>
            </p:nvSpPr>
            <p:spPr>
              <a:xfrm>
                <a:off x="1278204" y="3265018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8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0" y="460"/>
                      <a:pt x="359" y="709"/>
                    </a:cubicBezTo>
                    <a:cubicBezTo>
                      <a:pt x="546" y="896"/>
                      <a:pt x="753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28" y="546"/>
                      <a:pt x="779" y="289"/>
                    </a:cubicBezTo>
                    <a:cubicBezTo>
                      <a:pt x="598" y="108"/>
                      <a:pt x="392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4" name="Google Shape;714;p15"/>
              <p:cNvSpPr/>
              <p:nvPr/>
            </p:nvSpPr>
            <p:spPr>
              <a:xfrm>
                <a:off x="1300633" y="3284897"/>
                <a:ext cx="34844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942" extrusionOk="0">
                    <a:moveTo>
                      <a:pt x="467" y="0"/>
                    </a:moveTo>
                    <a:cubicBezTo>
                      <a:pt x="211" y="0"/>
                      <a:pt x="1" y="210"/>
                      <a:pt x="1" y="475"/>
                    </a:cubicBezTo>
                    <a:cubicBezTo>
                      <a:pt x="1" y="731"/>
                      <a:pt x="211" y="942"/>
                      <a:pt x="467" y="942"/>
                    </a:cubicBezTo>
                    <a:cubicBezTo>
                      <a:pt x="732" y="942"/>
                      <a:pt x="942" y="731"/>
                      <a:pt x="942" y="475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5" name="Google Shape;715;p15"/>
              <p:cNvSpPr/>
              <p:nvPr/>
            </p:nvSpPr>
            <p:spPr>
              <a:xfrm>
                <a:off x="1306952" y="3291216"/>
                <a:ext cx="22170" cy="2217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600" extrusionOk="0">
                    <a:moveTo>
                      <a:pt x="296" y="0"/>
                    </a:moveTo>
                    <a:cubicBezTo>
                      <a:pt x="133" y="0"/>
                      <a:pt x="1" y="132"/>
                      <a:pt x="1" y="304"/>
                    </a:cubicBezTo>
                    <a:cubicBezTo>
                      <a:pt x="1" y="467"/>
                      <a:pt x="133" y="599"/>
                      <a:pt x="296" y="599"/>
                    </a:cubicBezTo>
                    <a:cubicBezTo>
                      <a:pt x="460" y="599"/>
                      <a:pt x="600" y="467"/>
                      <a:pt x="600" y="304"/>
                    </a:cubicBezTo>
                    <a:cubicBezTo>
                      <a:pt x="600" y="132"/>
                      <a:pt x="460" y="0"/>
                      <a:pt x="296" y="0"/>
                    </a:cubicBezTo>
                    <a:close/>
                  </a:path>
                </a:pathLst>
              </a:custGeom>
              <a:solidFill>
                <a:srgbClr val="FF8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16" name="Google Shape;716;p15"/>
            <p:cNvGrpSpPr/>
            <p:nvPr/>
          </p:nvGrpSpPr>
          <p:grpSpPr>
            <a:xfrm flipH="1">
              <a:off x="8074684" y="3675360"/>
              <a:ext cx="268096" cy="268096"/>
              <a:chOff x="601601" y="3611245"/>
              <a:chExt cx="100690" cy="100690"/>
            </a:xfrm>
          </p:grpSpPr>
          <p:sp>
            <p:nvSpPr>
              <p:cNvPr id="717" name="Google Shape;717;p15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8" name="Google Shape;718;p15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9" name="Google Shape;719;p15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0" name="Google Shape;720;p15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" name="Google Shape;721;p15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" name="Google Shape;726;p15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27" name="Google Shape;727;p15"/>
            <p:cNvSpPr/>
            <p:nvPr/>
          </p:nvSpPr>
          <p:spPr>
            <a:xfrm flipH="1">
              <a:off x="8724995" y="1359730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28" name="Google Shape;728;p15"/>
            <p:cNvGrpSpPr/>
            <p:nvPr/>
          </p:nvGrpSpPr>
          <p:grpSpPr>
            <a:xfrm flipH="1">
              <a:off x="205959" y="3728342"/>
              <a:ext cx="183878" cy="183091"/>
              <a:chOff x="3097763" y="4360309"/>
              <a:chExt cx="69060" cy="68764"/>
            </a:xfrm>
          </p:grpSpPr>
          <p:sp>
            <p:nvSpPr>
              <p:cNvPr id="729" name="Google Shape;729;p15"/>
              <p:cNvSpPr/>
              <p:nvPr/>
            </p:nvSpPr>
            <p:spPr>
              <a:xfrm>
                <a:off x="3125107" y="4360309"/>
                <a:ext cx="14115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61" extrusionOk="0">
                    <a:moveTo>
                      <a:pt x="0" y="0"/>
                    </a:moveTo>
                    <a:lnTo>
                      <a:pt x="0" y="1860"/>
                    </a:lnTo>
                    <a:lnTo>
                      <a:pt x="381" y="1860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0" name="Google Shape;730;p15"/>
              <p:cNvSpPr/>
              <p:nvPr/>
            </p:nvSpPr>
            <p:spPr>
              <a:xfrm>
                <a:off x="3097763" y="4387615"/>
                <a:ext cx="69060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382" extrusionOk="0">
                    <a:moveTo>
                      <a:pt x="1" y="0"/>
                    </a:moveTo>
                    <a:lnTo>
                      <a:pt x="1" y="382"/>
                    </a:lnTo>
                    <a:lnTo>
                      <a:pt x="1868" y="382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31" name="Google Shape;731;p15"/>
            <p:cNvSpPr/>
            <p:nvPr/>
          </p:nvSpPr>
          <p:spPr>
            <a:xfrm flipH="1">
              <a:off x="397276" y="1211004"/>
              <a:ext cx="37680" cy="183877"/>
            </a:xfrm>
            <a:custGeom>
              <a:avLst/>
              <a:gdLst/>
              <a:ahLst/>
              <a:cxnLst/>
              <a:rect l="l" t="t" r="r" b="b"/>
              <a:pathLst>
                <a:path w="383" h="1869" extrusionOk="0">
                  <a:moveTo>
                    <a:pt x="1" y="1"/>
                  </a:moveTo>
                  <a:lnTo>
                    <a:pt x="1" y="1869"/>
                  </a:lnTo>
                  <a:lnTo>
                    <a:pt x="382" y="1869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15"/>
            <p:cNvSpPr/>
            <p:nvPr/>
          </p:nvSpPr>
          <p:spPr>
            <a:xfrm flipH="1">
              <a:off x="324573" y="1283809"/>
              <a:ext cx="183090" cy="37582"/>
            </a:xfrm>
            <a:custGeom>
              <a:avLst/>
              <a:gdLst/>
              <a:ahLst/>
              <a:cxnLst/>
              <a:rect l="l" t="t" r="r" b="b"/>
              <a:pathLst>
                <a:path w="1861" h="382" extrusionOk="0">
                  <a:moveTo>
                    <a:pt x="1" y="0"/>
                  </a:moveTo>
                  <a:lnTo>
                    <a:pt x="1" y="381"/>
                  </a:lnTo>
                  <a:lnTo>
                    <a:pt x="1861" y="38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15"/>
            <p:cNvSpPr/>
            <p:nvPr/>
          </p:nvSpPr>
          <p:spPr>
            <a:xfrm flipH="1">
              <a:off x="7866851" y="4092019"/>
              <a:ext cx="183779" cy="37582"/>
            </a:xfrm>
            <a:custGeom>
              <a:avLst/>
              <a:gdLst/>
              <a:ahLst/>
              <a:cxnLst/>
              <a:rect l="l" t="t" r="r" b="b"/>
              <a:pathLst>
                <a:path w="1868" h="382" extrusionOk="0">
                  <a:moveTo>
                    <a:pt x="0" y="1"/>
                  </a:moveTo>
                  <a:lnTo>
                    <a:pt x="0" y="382"/>
                  </a:lnTo>
                  <a:lnTo>
                    <a:pt x="1868" y="382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15"/>
            <p:cNvSpPr/>
            <p:nvPr/>
          </p:nvSpPr>
          <p:spPr>
            <a:xfrm flipH="1">
              <a:off x="8008068" y="-961635"/>
              <a:ext cx="1538604" cy="1619081"/>
            </a:xfrm>
            <a:custGeom>
              <a:avLst/>
              <a:gdLst/>
              <a:ahLst/>
              <a:cxnLst/>
              <a:rect l="l" t="t" r="r" b="b"/>
              <a:pathLst>
                <a:path w="15639" h="16457" extrusionOk="0">
                  <a:moveTo>
                    <a:pt x="11874" y="1"/>
                  </a:moveTo>
                  <a:cubicBezTo>
                    <a:pt x="7656" y="1"/>
                    <a:pt x="903" y="5197"/>
                    <a:pt x="903" y="5197"/>
                  </a:cubicBezTo>
                  <a:lnTo>
                    <a:pt x="1" y="16231"/>
                  </a:lnTo>
                  <a:cubicBezTo>
                    <a:pt x="1" y="16231"/>
                    <a:pt x="1133" y="16456"/>
                    <a:pt x="2780" y="16456"/>
                  </a:cubicBezTo>
                  <a:cubicBezTo>
                    <a:pt x="6795" y="16456"/>
                    <a:pt x="13867" y="15122"/>
                    <a:pt x="15058" y="5952"/>
                  </a:cubicBezTo>
                  <a:cubicBezTo>
                    <a:pt x="15639" y="1466"/>
                    <a:pt x="14114" y="1"/>
                    <a:pt x="11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35" name="Google Shape;735;p15"/>
            <p:cNvGrpSpPr/>
            <p:nvPr/>
          </p:nvGrpSpPr>
          <p:grpSpPr>
            <a:xfrm flipH="1">
              <a:off x="1213411" y="4226463"/>
              <a:ext cx="267309" cy="267998"/>
              <a:chOff x="7694235" y="3292738"/>
              <a:chExt cx="267309" cy="267998"/>
            </a:xfrm>
          </p:grpSpPr>
          <p:sp>
            <p:nvSpPr>
              <p:cNvPr id="736" name="Google Shape;736;p15"/>
              <p:cNvSpPr/>
              <p:nvPr/>
            </p:nvSpPr>
            <p:spPr>
              <a:xfrm>
                <a:off x="7799114" y="3292738"/>
                <a:ext cx="58341" cy="127209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293" extrusionOk="0">
                    <a:moveTo>
                      <a:pt x="296" y="0"/>
                    </a:moveTo>
                    <a:cubicBezTo>
                      <a:pt x="133" y="0"/>
                      <a:pt x="1" y="296"/>
                      <a:pt x="1" y="646"/>
                    </a:cubicBezTo>
                    <a:cubicBezTo>
                      <a:pt x="1" y="996"/>
                      <a:pt x="125" y="1292"/>
                      <a:pt x="296" y="1292"/>
                    </a:cubicBezTo>
                    <a:cubicBezTo>
                      <a:pt x="460" y="1292"/>
                      <a:pt x="592" y="1004"/>
                      <a:pt x="592" y="646"/>
                    </a:cubicBezTo>
                    <a:cubicBezTo>
                      <a:pt x="592" y="288"/>
                      <a:pt x="45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7799114" y="3434314"/>
                <a:ext cx="58341" cy="12642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285" extrusionOk="0">
                    <a:moveTo>
                      <a:pt x="296" y="1"/>
                    </a:moveTo>
                    <a:cubicBezTo>
                      <a:pt x="133" y="1"/>
                      <a:pt x="1" y="289"/>
                      <a:pt x="1" y="639"/>
                    </a:cubicBezTo>
                    <a:cubicBezTo>
                      <a:pt x="1" y="989"/>
                      <a:pt x="125" y="1285"/>
                      <a:pt x="296" y="1285"/>
                    </a:cubicBezTo>
                    <a:cubicBezTo>
                      <a:pt x="460" y="1285"/>
                      <a:pt x="592" y="997"/>
                      <a:pt x="592" y="639"/>
                    </a:cubicBezTo>
                    <a:cubicBezTo>
                      <a:pt x="592" y="289"/>
                      <a:pt x="452" y="1"/>
                      <a:pt x="2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7835122" y="3398404"/>
                <a:ext cx="126422" cy="5745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84" extrusionOk="0">
                    <a:moveTo>
                      <a:pt x="646" y="0"/>
                    </a:moveTo>
                    <a:cubicBezTo>
                      <a:pt x="296" y="0"/>
                      <a:pt x="1" y="125"/>
                      <a:pt x="1" y="288"/>
                    </a:cubicBezTo>
                    <a:cubicBezTo>
                      <a:pt x="1" y="452"/>
                      <a:pt x="288" y="584"/>
                      <a:pt x="646" y="584"/>
                    </a:cubicBezTo>
                    <a:cubicBezTo>
                      <a:pt x="997" y="584"/>
                      <a:pt x="1285" y="452"/>
                      <a:pt x="1285" y="288"/>
                    </a:cubicBezTo>
                    <a:cubicBezTo>
                      <a:pt x="1285" y="132"/>
                      <a:pt x="997" y="0"/>
                      <a:pt x="6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7694235" y="3398404"/>
                <a:ext cx="126422" cy="5745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84" extrusionOk="0">
                    <a:moveTo>
                      <a:pt x="639" y="0"/>
                    </a:moveTo>
                    <a:cubicBezTo>
                      <a:pt x="289" y="0"/>
                      <a:pt x="1" y="125"/>
                      <a:pt x="1" y="288"/>
                    </a:cubicBezTo>
                    <a:cubicBezTo>
                      <a:pt x="1" y="452"/>
                      <a:pt x="289" y="584"/>
                      <a:pt x="639" y="584"/>
                    </a:cubicBezTo>
                    <a:cubicBezTo>
                      <a:pt x="997" y="584"/>
                      <a:pt x="1285" y="452"/>
                      <a:pt x="1285" y="288"/>
                    </a:cubicBezTo>
                    <a:cubicBezTo>
                      <a:pt x="1285" y="132"/>
                      <a:pt x="997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7821349" y="3327960"/>
                <a:ext cx="112648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997" extrusionOk="0">
                    <a:moveTo>
                      <a:pt x="897" y="0"/>
                    </a:moveTo>
                    <a:cubicBezTo>
                      <a:pt x="753" y="0"/>
                      <a:pt x="547" y="107"/>
                      <a:pt x="366" y="288"/>
                    </a:cubicBezTo>
                    <a:cubicBezTo>
                      <a:pt x="117" y="537"/>
                      <a:pt x="0" y="833"/>
                      <a:pt x="117" y="950"/>
                    </a:cubicBezTo>
                    <a:cubicBezTo>
                      <a:pt x="149" y="981"/>
                      <a:pt x="194" y="997"/>
                      <a:pt x="248" y="997"/>
                    </a:cubicBezTo>
                    <a:cubicBezTo>
                      <a:pt x="392" y="997"/>
                      <a:pt x="600" y="890"/>
                      <a:pt x="786" y="708"/>
                    </a:cubicBezTo>
                    <a:cubicBezTo>
                      <a:pt x="1035" y="459"/>
                      <a:pt x="1144" y="164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7721783" y="3427427"/>
                <a:ext cx="112648" cy="98874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7" y="1"/>
                    </a:moveTo>
                    <a:cubicBezTo>
                      <a:pt x="753" y="1"/>
                      <a:pt x="546" y="108"/>
                      <a:pt x="359" y="289"/>
                    </a:cubicBezTo>
                    <a:cubicBezTo>
                      <a:pt x="110" y="546"/>
                      <a:pt x="1" y="841"/>
                      <a:pt x="118" y="958"/>
                    </a:cubicBezTo>
                    <a:cubicBezTo>
                      <a:pt x="149" y="990"/>
                      <a:pt x="194" y="1005"/>
                      <a:pt x="248" y="1005"/>
                    </a:cubicBezTo>
                    <a:cubicBezTo>
                      <a:pt x="391" y="1005"/>
                      <a:pt x="598" y="896"/>
                      <a:pt x="779" y="709"/>
                    </a:cubicBezTo>
                    <a:cubicBezTo>
                      <a:pt x="1036" y="460"/>
                      <a:pt x="1145" y="164"/>
                      <a:pt x="1028" y="48"/>
                    </a:cubicBezTo>
                    <a:cubicBezTo>
                      <a:pt x="996" y="16"/>
                      <a:pt x="951" y="1"/>
                      <a:pt x="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7821349" y="3427427"/>
                <a:ext cx="112648" cy="98874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8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0" y="164"/>
                      <a:pt x="117" y="460"/>
                      <a:pt x="366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4" y="841"/>
                      <a:pt x="1035" y="546"/>
                      <a:pt x="786" y="289"/>
                    </a:cubicBezTo>
                    <a:cubicBezTo>
                      <a:pt x="600" y="108"/>
                      <a:pt x="392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7721783" y="3327960"/>
                <a:ext cx="112648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997" extrusionOk="0">
                    <a:moveTo>
                      <a:pt x="248" y="0"/>
                    </a:moveTo>
                    <a:cubicBezTo>
                      <a:pt x="195" y="0"/>
                      <a:pt x="149" y="15"/>
                      <a:pt x="118" y="47"/>
                    </a:cubicBezTo>
                    <a:cubicBezTo>
                      <a:pt x="1" y="156"/>
                      <a:pt x="110" y="459"/>
                      <a:pt x="359" y="708"/>
                    </a:cubicBezTo>
                    <a:cubicBezTo>
                      <a:pt x="546" y="890"/>
                      <a:pt x="753" y="997"/>
                      <a:pt x="897" y="997"/>
                    </a:cubicBezTo>
                    <a:cubicBezTo>
                      <a:pt x="951" y="997"/>
                      <a:pt x="996" y="981"/>
                      <a:pt x="1028" y="950"/>
                    </a:cubicBezTo>
                    <a:cubicBezTo>
                      <a:pt x="1145" y="841"/>
                      <a:pt x="1036" y="537"/>
                      <a:pt x="779" y="288"/>
                    </a:cubicBezTo>
                    <a:cubicBezTo>
                      <a:pt x="598" y="107"/>
                      <a:pt x="392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7766253" y="3380202"/>
                <a:ext cx="108024" cy="9257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41" extrusionOk="0">
                    <a:moveTo>
                      <a:pt x="624" y="0"/>
                    </a:moveTo>
                    <a:cubicBezTo>
                      <a:pt x="509" y="0"/>
                      <a:pt x="391" y="43"/>
                      <a:pt x="296" y="138"/>
                    </a:cubicBezTo>
                    <a:cubicBezTo>
                      <a:pt x="0" y="434"/>
                      <a:pt x="210" y="940"/>
                      <a:pt x="630" y="940"/>
                    </a:cubicBezTo>
                    <a:cubicBezTo>
                      <a:pt x="887" y="940"/>
                      <a:pt x="1097" y="730"/>
                      <a:pt x="1097" y="473"/>
                    </a:cubicBezTo>
                    <a:cubicBezTo>
                      <a:pt x="1097" y="189"/>
                      <a:pt x="865" y="0"/>
                      <a:pt x="624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7789177" y="3397420"/>
                <a:ext cx="68277" cy="5853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95" extrusionOk="0">
                    <a:moveTo>
                      <a:pt x="395" y="1"/>
                    </a:moveTo>
                    <a:cubicBezTo>
                      <a:pt x="322" y="1"/>
                      <a:pt x="248" y="28"/>
                      <a:pt x="187" y="88"/>
                    </a:cubicBezTo>
                    <a:cubicBezTo>
                      <a:pt x="1" y="275"/>
                      <a:pt x="133" y="594"/>
                      <a:pt x="397" y="594"/>
                    </a:cubicBezTo>
                    <a:cubicBezTo>
                      <a:pt x="402" y="594"/>
                      <a:pt x="406" y="594"/>
                      <a:pt x="410" y="594"/>
                    </a:cubicBezTo>
                    <a:cubicBezTo>
                      <a:pt x="568" y="594"/>
                      <a:pt x="693" y="457"/>
                      <a:pt x="693" y="298"/>
                    </a:cubicBezTo>
                    <a:cubicBezTo>
                      <a:pt x="693" y="119"/>
                      <a:pt x="547" y="1"/>
                      <a:pt x="395" y="1"/>
                    </a:cubicBezTo>
                    <a:close/>
                  </a:path>
                </a:pathLst>
              </a:custGeom>
              <a:solidFill>
                <a:srgbClr val="FF8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46" name="Google Shape;746;p15"/>
            <p:cNvSpPr/>
            <p:nvPr/>
          </p:nvSpPr>
          <p:spPr>
            <a:xfrm flipH="1">
              <a:off x="8111373" y="-1088847"/>
              <a:ext cx="1538604" cy="1618589"/>
            </a:xfrm>
            <a:custGeom>
              <a:avLst/>
              <a:gdLst/>
              <a:ahLst/>
              <a:cxnLst/>
              <a:rect l="l" t="t" r="r" b="b"/>
              <a:pathLst>
                <a:path w="15639" h="16452" extrusionOk="0">
                  <a:moveTo>
                    <a:pt x="11871" y="0"/>
                  </a:moveTo>
                  <a:cubicBezTo>
                    <a:pt x="7653" y="0"/>
                    <a:pt x="903" y="5190"/>
                    <a:pt x="903" y="5190"/>
                  </a:cubicBezTo>
                  <a:lnTo>
                    <a:pt x="0" y="16225"/>
                  </a:lnTo>
                  <a:cubicBezTo>
                    <a:pt x="0" y="16225"/>
                    <a:pt x="1138" y="16451"/>
                    <a:pt x="2791" y="16451"/>
                  </a:cubicBezTo>
                  <a:cubicBezTo>
                    <a:pt x="6809" y="16451"/>
                    <a:pt x="13873" y="15115"/>
                    <a:pt x="15058" y="5953"/>
                  </a:cubicBezTo>
                  <a:cubicBezTo>
                    <a:pt x="15638" y="1465"/>
                    <a:pt x="14112" y="0"/>
                    <a:pt x="11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747;p15"/>
            <p:cNvSpPr/>
            <p:nvPr/>
          </p:nvSpPr>
          <p:spPr>
            <a:xfrm flipH="1">
              <a:off x="8203264" y="-1213698"/>
              <a:ext cx="1538604" cy="1619179"/>
            </a:xfrm>
            <a:custGeom>
              <a:avLst/>
              <a:gdLst/>
              <a:ahLst/>
              <a:cxnLst/>
              <a:rect l="l" t="t" r="r" b="b"/>
              <a:pathLst>
                <a:path w="15639" h="16458" extrusionOk="0">
                  <a:moveTo>
                    <a:pt x="11871" y="1"/>
                  </a:moveTo>
                  <a:cubicBezTo>
                    <a:pt x="7653" y="1"/>
                    <a:pt x="903" y="5191"/>
                    <a:pt x="903" y="5191"/>
                  </a:cubicBezTo>
                  <a:lnTo>
                    <a:pt x="0" y="16233"/>
                  </a:lnTo>
                  <a:cubicBezTo>
                    <a:pt x="0" y="16233"/>
                    <a:pt x="1133" y="16458"/>
                    <a:pt x="2781" y="16458"/>
                  </a:cubicBezTo>
                  <a:cubicBezTo>
                    <a:pt x="6797" y="16458"/>
                    <a:pt x="13872" y="15124"/>
                    <a:pt x="15058" y="5953"/>
                  </a:cubicBezTo>
                  <a:cubicBezTo>
                    <a:pt x="15639" y="1466"/>
                    <a:pt x="14112" y="1"/>
                    <a:pt x="11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748;p15"/>
            <p:cNvSpPr/>
            <p:nvPr/>
          </p:nvSpPr>
          <p:spPr>
            <a:xfrm flipH="1">
              <a:off x="132441" y="448421"/>
              <a:ext cx="349159" cy="349258"/>
            </a:xfrm>
            <a:custGeom>
              <a:avLst/>
              <a:gdLst/>
              <a:ahLst/>
              <a:cxnLst/>
              <a:rect l="l" t="t" r="r" b="b"/>
              <a:pathLst>
                <a:path w="3549" h="3550" extrusionOk="0">
                  <a:moveTo>
                    <a:pt x="1774" y="1"/>
                  </a:moveTo>
                  <a:cubicBezTo>
                    <a:pt x="794" y="1"/>
                    <a:pt x="0" y="794"/>
                    <a:pt x="0" y="1775"/>
                  </a:cubicBezTo>
                  <a:cubicBezTo>
                    <a:pt x="0" y="2755"/>
                    <a:pt x="794" y="3549"/>
                    <a:pt x="1774" y="3549"/>
                  </a:cubicBezTo>
                  <a:cubicBezTo>
                    <a:pt x="2755" y="3549"/>
                    <a:pt x="3549" y="2755"/>
                    <a:pt x="3549" y="1775"/>
                  </a:cubicBezTo>
                  <a:cubicBezTo>
                    <a:pt x="3549" y="794"/>
                    <a:pt x="2755" y="1"/>
                    <a:pt x="1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15"/>
            <p:cNvSpPr/>
            <p:nvPr/>
          </p:nvSpPr>
          <p:spPr>
            <a:xfrm flipH="1">
              <a:off x="187534" y="514044"/>
              <a:ext cx="238971" cy="217917"/>
            </a:xfrm>
            <a:custGeom>
              <a:avLst/>
              <a:gdLst/>
              <a:ahLst/>
              <a:cxnLst/>
              <a:rect l="l" t="t" r="r" b="b"/>
              <a:pathLst>
                <a:path w="2429" h="2215" extrusionOk="0">
                  <a:moveTo>
                    <a:pt x="1215" y="1"/>
                  </a:moveTo>
                  <a:cubicBezTo>
                    <a:pt x="932" y="1"/>
                    <a:pt x="650" y="108"/>
                    <a:pt x="436" y="322"/>
                  </a:cubicBezTo>
                  <a:cubicBezTo>
                    <a:pt x="0" y="758"/>
                    <a:pt x="0" y="1458"/>
                    <a:pt x="436" y="1894"/>
                  </a:cubicBezTo>
                  <a:cubicBezTo>
                    <a:pt x="650" y="2108"/>
                    <a:pt x="932" y="2215"/>
                    <a:pt x="1215" y="2215"/>
                  </a:cubicBezTo>
                  <a:cubicBezTo>
                    <a:pt x="1498" y="2215"/>
                    <a:pt x="1782" y="2108"/>
                    <a:pt x="2000" y="1894"/>
                  </a:cubicBezTo>
                  <a:cubicBezTo>
                    <a:pt x="2428" y="1458"/>
                    <a:pt x="2428" y="758"/>
                    <a:pt x="2000" y="322"/>
                  </a:cubicBezTo>
                  <a:cubicBezTo>
                    <a:pt x="1782" y="108"/>
                    <a:pt x="1498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15"/>
            <p:cNvSpPr/>
            <p:nvPr/>
          </p:nvSpPr>
          <p:spPr>
            <a:xfrm flipH="1">
              <a:off x="1280804" y="607002"/>
              <a:ext cx="132521" cy="145508"/>
            </a:xfrm>
            <a:custGeom>
              <a:avLst/>
              <a:gdLst/>
              <a:ahLst/>
              <a:cxnLst/>
              <a:rect l="l" t="t" r="r" b="b"/>
              <a:pathLst>
                <a:path w="1347" h="1479" extrusionOk="0">
                  <a:moveTo>
                    <a:pt x="701" y="0"/>
                  </a:moveTo>
                  <a:cubicBezTo>
                    <a:pt x="592" y="0"/>
                    <a:pt x="670" y="421"/>
                    <a:pt x="545" y="584"/>
                  </a:cubicBezTo>
                  <a:cubicBezTo>
                    <a:pt x="421" y="747"/>
                    <a:pt x="0" y="670"/>
                    <a:pt x="0" y="755"/>
                  </a:cubicBezTo>
                  <a:cubicBezTo>
                    <a:pt x="0" y="841"/>
                    <a:pt x="413" y="740"/>
                    <a:pt x="522" y="895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7"/>
                  </a:cubicBezTo>
                  <a:cubicBezTo>
                    <a:pt x="973" y="740"/>
                    <a:pt x="1347" y="841"/>
                    <a:pt x="1347" y="740"/>
                  </a:cubicBezTo>
                  <a:cubicBezTo>
                    <a:pt x="1347" y="646"/>
                    <a:pt x="911" y="662"/>
                    <a:pt x="825" y="561"/>
                  </a:cubicBezTo>
                  <a:cubicBezTo>
                    <a:pt x="732" y="452"/>
                    <a:pt x="778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15"/>
            <p:cNvSpPr/>
            <p:nvPr/>
          </p:nvSpPr>
          <p:spPr>
            <a:xfrm flipH="1">
              <a:off x="6432100" y="87840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15"/>
            <p:cNvSpPr/>
            <p:nvPr/>
          </p:nvSpPr>
          <p:spPr>
            <a:xfrm flipH="1">
              <a:off x="375893" y="1996512"/>
              <a:ext cx="131734" cy="145606"/>
            </a:xfrm>
            <a:custGeom>
              <a:avLst/>
              <a:gdLst/>
              <a:ahLst/>
              <a:cxnLst/>
              <a:rect l="l" t="t" r="r" b="b"/>
              <a:pathLst>
                <a:path w="1339" h="1480" extrusionOk="0">
                  <a:moveTo>
                    <a:pt x="700" y="1"/>
                  </a:moveTo>
                  <a:cubicBezTo>
                    <a:pt x="591" y="1"/>
                    <a:pt x="669" y="421"/>
                    <a:pt x="545" y="585"/>
                  </a:cubicBezTo>
                  <a:cubicBezTo>
                    <a:pt x="420" y="748"/>
                    <a:pt x="0" y="670"/>
                    <a:pt x="0" y="756"/>
                  </a:cubicBezTo>
                  <a:cubicBezTo>
                    <a:pt x="0" y="841"/>
                    <a:pt x="412" y="740"/>
                    <a:pt x="514" y="896"/>
                  </a:cubicBezTo>
                  <a:cubicBezTo>
                    <a:pt x="623" y="1059"/>
                    <a:pt x="545" y="1480"/>
                    <a:pt x="654" y="1480"/>
                  </a:cubicBezTo>
                  <a:cubicBezTo>
                    <a:pt x="770" y="1480"/>
                    <a:pt x="716" y="1028"/>
                    <a:pt x="840" y="888"/>
                  </a:cubicBezTo>
                  <a:cubicBezTo>
                    <a:pt x="965" y="740"/>
                    <a:pt x="1338" y="834"/>
                    <a:pt x="1338" y="740"/>
                  </a:cubicBezTo>
                  <a:cubicBezTo>
                    <a:pt x="1338" y="647"/>
                    <a:pt x="910" y="662"/>
                    <a:pt x="825" y="561"/>
                  </a:cubicBezTo>
                  <a:cubicBezTo>
                    <a:pt x="732" y="452"/>
                    <a:pt x="770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15"/>
            <p:cNvSpPr/>
            <p:nvPr/>
          </p:nvSpPr>
          <p:spPr>
            <a:xfrm flipH="1">
              <a:off x="8494643" y="16259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15"/>
            <p:cNvSpPr/>
            <p:nvPr/>
          </p:nvSpPr>
          <p:spPr>
            <a:xfrm flipH="1">
              <a:off x="8698300" y="28937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15"/>
            <p:cNvSpPr/>
            <p:nvPr/>
          </p:nvSpPr>
          <p:spPr>
            <a:xfrm flipH="1">
              <a:off x="274063" y="1769143"/>
              <a:ext cx="79001" cy="86675"/>
            </a:xfrm>
            <a:custGeom>
              <a:avLst/>
              <a:gdLst/>
              <a:ahLst/>
              <a:cxnLst/>
              <a:rect l="l" t="t" r="r" b="b"/>
              <a:pathLst>
                <a:path w="803" h="881" extrusionOk="0">
                  <a:moveTo>
                    <a:pt x="429" y="1"/>
                  </a:moveTo>
                  <a:cubicBezTo>
                    <a:pt x="359" y="1"/>
                    <a:pt x="406" y="250"/>
                    <a:pt x="328" y="351"/>
                  </a:cubicBezTo>
                  <a:cubicBezTo>
                    <a:pt x="250" y="444"/>
                    <a:pt x="1" y="398"/>
                    <a:pt x="1" y="444"/>
                  </a:cubicBezTo>
                  <a:cubicBezTo>
                    <a:pt x="1" y="491"/>
                    <a:pt x="250" y="437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29" y="608"/>
                    <a:pt x="507" y="522"/>
                  </a:cubicBezTo>
                  <a:cubicBezTo>
                    <a:pt x="577" y="437"/>
                    <a:pt x="802" y="499"/>
                    <a:pt x="802" y="437"/>
                  </a:cubicBezTo>
                  <a:cubicBezTo>
                    <a:pt x="802" y="382"/>
                    <a:pt x="546" y="390"/>
                    <a:pt x="491" y="328"/>
                  </a:cubicBezTo>
                  <a:cubicBezTo>
                    <a:pt x="445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15"/>
            <p:cNvSpPr/>
            <p:nvPr/>
          </p:nvSpPr>
          <p:spPr>
            <a:xfrm flipH="1">
              <a:off x="1447045" y="460991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8" y="1"/>
                    <a:pt x="405" y="258"/>
                    <a:pt x="327" y="351"/>
                  </a:cubicBezTo>
                  <a:cubicBezTo>
                    <a:pt x="242" y="444"/>
                    <a:pt x="0" y="398"/>
                    <a:pt x="0" y="444"/>
                  </a:cubicBezTo>
                  <a:cubicBezTo>
                    <a:pt x="0" y="499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60" y="880"/>
                    <a:pt x="428" y="608"/>
                    <a:pt x="498" y="522"/>
                  </a:cubicBezTo>
                  <a:cubicBezTo>
                    <a:pt x="576" y="444"/>
                    <a:pt x="802" y="499"/>
                    <a:pt x="802" y="437"/>
                  </a:cubicBezTo>
                  <a:cubicBezTo>
                    <a:pt x="802" y="382"/>
                    <a:pt x="545" y="398"/>
                    <a:pt x="491" y="328"/>
                  </a:cubicBezTo>
                  <a:cubicBezTo>
                    <a:pt x="436" y="265"/>
                    <a:pt x="467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15"/>
            <p:cNvSpPr/>
            <p:nvPr/>
          </p:nvSpPr>
          <p:spPr>
            <a:xfrm flipH="1">
              <a:off x="7918893" y="73279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13" y="1"/>
                  </a:moveTo>
                  <a:cubicBezTo>
                    <a:pt x="350" y="1"/>
                    <a:pt x="397" y="257"/>
                    <a:pt x="327" y="351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9"/>
                    <a:pt x="241" y="436"/>
                    <a:pt x="304" y="530"/>
                  </a:cubicBezTo>
                  <a:cubicBezTo>
                    <a:pt x="374" y="631"/>
                    <a:pt x="327" y="880"/>
                    <a:pt x="389" y="880"/>
                  </a:cubicBezTo>
                  <a:cubicBezTo>
                    <a:pt x="459" y="880"/>
                    <a:pt x="428" y="615"/>
                    <a:pt x="498" y="530"/>
                  </a:cubicBezTo>
                  <a:cubicBezTo>
                    <a:pt x="576" y="444"/>
                    <a:pt x="802" y="499"/>
                    <a:pt x="802" y="444"/>
                  </a:cubicBezTo>
                  <a:cubicBezTo>
                    <a:pt x="802" y="382"/>
                    <a:pt x="545" y="397"/>
                    <a:pt x="490" y="335"/>
                  </a:cubicBezTo>
                  <a:cubicBezTo>
                    <a:pt x="436" y="265"/>
                    <a:pt x="459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15"/>
            <p:cNvSpPr/>
            <p:nvPr/>
          </p:nvSpPr>
          <p:spPr>
            <a:xfrm flipH="1">
              <a:off x="231213" y="131424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0" y="1"/>
                  </a:moveTo>
                  <a:cubicBezTo>
                    <a:pt x="358" y="1"/>
                    <a:pt x="405" y="250"/>
                    <a:pt x="327" y="343"/>
                  </a:cubicBezTo>
                  <a:cubicBezTo>
                    <a:pt x="241" y="445"/>
                    <a:pt x="0" y="398"/>
                    <a:pt x="0" y="445"/>
                  </a:cubicBezTo>
                  <a:cubicBezTo>
                    <a:pt x="0" y="491"/>
                    <a:pt x="241" y="437"/>
                    <a:pt x="311" y="530"/>
                  </a:cubicBezTo>
                  <a:cubicBezTo>
                    <a:pt x="374" y="624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1"/>
                    <a:pt x="802" y="437"/>
                  </a:cubicBezTo>
                  <a:cubicBezTo>
                    <a:pt x="802" y="382"/>
                    <a:pt x="545" y="390"/>
                    <a:pt x="490" y="328"/>
                  </a:cubicBezTo>
                  <a:cubicBezTo>
                    <a:pt x="436" y="266"/>
                    <a:pt x="467" y="1"/>
                    <a:pt x="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15"/>
            <p:cNvSpPr/>
            <p:nvPr/>
          </p:nvSpPr>
          <p:spPr>
            <a:xfrm flipH="1">
              <a:off x="481586" y="3290283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13" y="1"/>
                  </a:moveTo>
                  <a:cubicBezTo>
                    <a:pt x="351" y="1"/>
                    <a:pt x="398" y="257"/>
                    <a:pt x="320" y="351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9"/>
                    <a:pt x="242" y="436"/>
                    <a:pt x="304" y="530"/>
                  </a:cubicBezTo>
                  <a:cubicBezTo>
                    <a:pt x="366" y="631"/>
                    <a:pt x="320" y="880"/>
                    <a:pt x="390" y="880"/>
                  </a:cubicBezTo>
                  <a:cubicBezTo>
                    <a:pt x="460" y="880"/>
                    <a:pt x="429" y="608"/>
                    <a:pt x="499" y="522"/>
                  </a:cubicBezTo>
                  <a:cubicBezTo>
                    <a:pt x="577" y="444"/>
                    <a:pt x="802" y="499"/>
                    <a:pt x="802" y="436"/>
                  </a:cubicBezTo>
                  <a:cubicBezTo>
                    <a:pt x="802" y="382"/>
                    <a:pt x="545" y="397"/>
                    <a:pt x="491" y="327"/>
                  </a:cubicBezTo>
                  <a:cubicBezTo>
                    <a:pt x="436" y="265"/>
                    <a:pt x="460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15"/>
            <p:cNvSpPr/>
            <p:nvPr/>
          </p:nvSpPr>
          <p:spPr>
            <a:xfrm flipH="1">
              <a:off x="8713636" y="3365696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15"/>
            <p:cNvSpPr/>
            <p:nvPr/>
          </p:nvSpPr>
          <p:spPr>
            <a:xfrm flipH="1">
              <a:off x="2099130" y="4696599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15"/>
            <p:cNvSpPr/>
            <p:nvPr/>
          </p:nvSpPr>
          <p:spPr>
            <a:xfrm flipH="1">
              <a:off x="726456" y="4076185"/>
              <a:ext cx="93562" cy="79985"/>
            </a:xfrm>
            <a:custGeom>
              <a:avLst/>
              <a:gdLst/>
              <a:ahLst/>
              <a:cxnLst/>
              <a:rect l="l" t="t" r="r" b="b"/>
              <a:pathLst>
                <a:path w="951" h="813" extrusionOk="0">
                  <a:moveTo>
                    <a:pt x="545" y="1"/>
                  </a:moveTo>
                  <a:cubicBezTo>
                    <a:pt x="187" y="1"/>
                    <a:pt x="1" y="437"/>
                    <a:pt x="257" y="693"/>
                  </a:cubicBezTo>
                  <a:cubicBezTo>
                    <a:pt x="340" y="776"/>
                    <a:pt x="441" y="813"/>
                    <a:pt x="540" y="813"/>
                  </a:cubicBezTo>
                  <a:cubicBezTo>
                    <a:pt x="749" y="813"/>
                    <a:pt x="950" y="648"/>
                    <a:pt x="950" y="405"/>
                  </a:cubicBezTo>
                  <a:cubicBezTo>
                    <a:pt x="950" y="180"/>
                    <a:pt x="771" y="1"/>
                    <a:pt x="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15"/>
            <p:cNvSpPr/>
            <p:nvPr/>
          </p:nvSpPr>
          <p:spPr>
            <a:xfrm flipH="1">
              <a:off x="365901" y="4043023"/>
              <a:ext cx="49880" cy="43288"/>
            </a:xfrm>
            <a:custGeom>
              <a:avLst/>
              <a:gdLst/>
              <a:ahLst/>
              <a:cxnLst/>
              <a:rect l="l" t="t" r="r" b="b"/>
              <a:pathLst>
                <a:path w="507" h="440" extrusionOk="0">
                  <a:moveTo>
                    <a:pt x="296" y="1"/>
                  </a:moveTo>
                  <a:cubicBezTo>
                    <a:pt x="94" y="1"/>
                    <a:pt x="0" y="234"/>
                    <a:pt x="140" y="374"/>
                  </a:cubicBezTo>
                  <a:cubicBezTo>
                    <a:pt x="183" y="419"/>
                    <a:pt x="236" y="439"/>
                    <a:pt x="289" y="439"/>
                  </a:cubicBezTo>
                  <a:cubicBezTo>
                    <a:pt x="399" y="439"/>
                    <a:pt x="506" y="350"/>
                    <a:pt x="506" y="218"/>
                  </a:cubicBezTo>
                  <a:cubicBezTo>
                    <a:pt x="506" y="102"/>
                    <a:pt x="413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15"/>
            <p:cNvSpPr/>
            <p:nvPr/>
          </p:nvSpPr>
          <p:spPr>
            <a:xfrm flipH="1">
              <a:off x="132435" y="1018072"/>
              <a:ext cx="88151" cy="88151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4" y="0"/>
                  </a:moveTo>
                  <a:cubicBezTo>
                    <a:pt x="195" y="0"/>
                    <a:pt x="1" y="203"/>
                    <a:pt x="1" y="452"/>
                  </a:cubicBezTo>
                  <a:cubicBezTo>
                    <a:pt x="1" y="693"/>
                    <a:pt x="195" y="895"/>
                    <a:pt x="444" y="895"/>
                  </a:cubicBezTo>
                  <a:cubicBezTo>
                    <a:pt x="693" y="895"/>
                    <a:pt x="896" y="693"/>
                    <a:pt x="896" y="452"/>
                  </a:cubicBezTo>
                  <a:cubicBezTo>
                    <a:pt x="896" y="203"/>
                    <a:pt x="693" y="0"/>
                    <a:pt x="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15"/>
            <p:cNvSpPr/>
            <p:nvPr/>
          </p:nvSpPr>
          <p:spPr>
            <a:xfrm flipH="1">
              <a:off x="1129272" y="113125"/>
              <a:ext cx="82740" cy="71426"/>
            </a:xfrm>
            <a:custGeom>
              <a:avLst/>
              <a:gdLst/>
              <a:ahLst/>
              <a:cxnLst/>
              <a:rect l="l" t="t" r="r" b="b"/>
              <a:pathLst>
                <a:path w="841" h="726" extrusionOk="0">
                  <a:moveTo>
                    <a:pt x="483" y="0"/>
                  </a:moveTo>
                  <a:cubicBezTo>
                    <a:pt x="156" y="0"/>
                    <a:pt x="0" y="389"/>
                    <a:pt x="226" y="615"/>
                  </a:cubicBezTo>
                  <a:cubicBezTo>
                    <a:pt x="300" y="691"/>
                    <a:pt x="391" y="725"/>
                    <a:pt x="480" y="725"/>
                  </a:cubicBezTo>
                  <a:cubicBezTo>
                    <a:pt x="664" y="725"/>
                    <a:pt x="841" y="581"/>
                    <a:pt x="841" y="366"/>
                  </a:cubicBezTo>
                  <a:cubicBezTo>
                    <a:pt x="841" y="164"/>
                    <a:pt x="677" y="0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15"/>
            <p:cNvSpPr/>
            <p:nvPr/>
          </p:nvSpPr>
          <p:spPr>
            <a:xfrm flipH="1">
              <a:off x="7053007" y="73279"/>
              <a:ext cx="114124" cy="114222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576" y="1"/>
                  </a:moveTo>
                  <a:cubicBezTo>
                    <a:pt x="257" y="1"/>
                    <a:pt x="0" y="257"/>
                    <a:pt x="0" y="584"/>
                  </a:cubicBezTo>
                  <a:cubicBezTo>
                    <a:pt x="0" y="903"/>
                    <a:pt x="257" y="1160"/>
                    <a:pt x="576" y="1160"/>
                  </a:cubicBezTo>
                  <a:cubicBezTo>
                    <a:pt x="895" y="1160"/>
                    <a:pt x="1160" y="903"/>
                    <a:pt x="1160" y="584"/>
                  </a:cubicBezTo>
                  <a:cubicBezTo>
                    <a:pt x="1160" y="257"/>
                    <a:pt x="895" y="1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15"/>
            <p:cNvSpPr/>
            <p:nvPr/>
          </p:nvSpPr>
          <p:spPr>
            <a:xfrm flipH="1">
              <a:off x="8357594" y="956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15"/>
            <p:cNvSpPr/>
            <p:nvPr/>
          </p:nvSpPr>
          <p:spPr>
            <a:xfrm flipH="1">
              <a:off x="7470792" y="453477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15"/>
            <p:cNvSpPr/>
            <p:nvPr/>
          </p:nvSpPr>
          <p:spPr>
            <a:xfrm flipH="1">
              <a:off x="55022" y="34273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15"/>
            <p:cNvSpPr/>
            <p:nvPr/>
          </p:nvSpPr>
          <p:spPr>
            <a:xfrm flipH="1">
              <a:off x="483116" y="4831602"/>
              <a:ext cx="132521" cy="145508"/>
            </a:xfrm>
            <a:custGeom>
              <a:avLst/>
              <a:gdLst/>
              <a:ahLst/>
              <a:cxnLst/>
              <a:rect l="l" t="t" r="r" b="b"/>
              <a:pathLst>
                <a:path w="1347" h="1479" extrusionOk="0">
                  <a:moveTo>
                    <a:pt x="701" y="0"/>
                  </a:moveTo>
                  <a:cubicBezTo>
                    <a:pt x="592" y="0"/>
                    <a:pt x="670" y="421"/>
                    <a:pt x="545" y="584"/>
                  </a:cubicBezTo>
                  <a:cubicBezTo>
                    <a:pt x="421" y="747"/>
                    <a:pt x="0" y="670"/>
                    <a:pt x="0" y="755"/>
                  </a:cubicBezTo>
                  <a:cubicBezTo>
                    <a:pt x="0" y="841"/>
                    <a:pt x="413" y="740"/>
                    <a:pt x="522" y="895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7"/>
                  </a:cubicBezTo>
                  <a:cubicBezTo>
                    <a:pt x="973" y="740"/>
                    <a:pt x="1347" y="841"/>
                    <a:pt x="1347" y="740"/>
                  </a:cubicBezTo>
                  <a:cubicBezTo>
                    <a:pt x="1347" y="646"/>
                    <a:pt x="911" y="662"/>
                    <a:pt x="825" y="561"/>
                  </a:cubicBezTo>
                  <a:cubicBezTo>
                    <a:pt x="732" y="452"/>
                    <a:pt x="778" y="0"/>
                    <a:pt x="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15"/>
            <p:cNvSpPr/>
            <p:nvPr/>
          </p:nvSpPr>
          <p:spPr>
            <a:xfrm flipH="1">
              <a:off x="2083110" y="723330"/>
              <a:ext cx="131833" cy="146393"/>
            </a:xfrm>
            <a:custGeom>
              <a:avLst/>
              <a:gdLst/>
              <a:ahLst/>
              <a:cxnLst/>
              <a:rect l="l" t="t" r="r" b="b"/>
              <a:pathLst>
                <a:path w="1340" h="1488" extrusionOk="0">
                  <a:moveTo>
                    <a:pt x="701" y="1"/>
                  </a:moveTo>
                  <a:cubicBezTo>
                    <a:pt x="592" y="1"/>
                    <a:pt x="670" y="429"/>
                    <a:pt x="546" y="584"/>
                  </a:cubicBezTo>
                  <a:cubicBezTo>
                    <a:pt x="421" y="748"/>
                    <a:pt x="1" y="670"/>
                    <a:pt x="1" y="756"/>
                  </a:cubicBezTo>
                  <a:cubicBezTo>
                    <a:pt x="1" y="849"/>
                    <a:pt x="405" y="740"/>
                    <a:pt x="514" y="903"/>
                  </a:cubicBezTo>
                  <a:cubicBezTo>
                    <a:pt x="623" y="1059"/>
                    <a:pt x="546" y="1487"/>
                    <a:pt x="654" y="1487"/>
                  </a:cubicBezTo>
                  <a:cubicBezTo>
                    <a:pt x="771" y="1487"/>
                    <a:pt x="717" y="1028"/>
                    <a:pt x="841" y="888"/>
                  </a:cubicBezTo>
                  <a:cubicBezTo>
                    <a:pt x="966" y="748"/>
                    <a:pt x="1339" y="841"/>
                    <a:pt x="1339" y="748"/>
                  </a:cubicBezTo>
                  <a:cubicBezTo>
                    <a:pt x="1339" y="647"/>
                    <a:pt x="911" y="670"/>
                    <a:pt x="818" y="561"/>
                  </a:cubicBezTo>
                  <a:cubicBezTo>
                    <a:pt x="732" y="452"/>
                    <a:pt x="771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6"/>
          <p:cNvSpPr txBox="1">
            <a:spLocks noGrp="1"/>
          </p:cNvSpPr>
          <p:nvPr>
            <p:ph type="title"/>
          </p:nvPr>
        </p:nvSpPr>
        <p:spPr>
          <a:xfrm>
            <a:off x="2290025" y="312798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4" name="Google Shape;774;p16"/>
          <p:cNvSpPr txBox="1">
            <a:spLocks noGrp="1"/>
          </p:cNvSpPr>
          <p:nvPr>
            <p:ph type="subTitle" idx="1"/>
          </p:nvPr>
        </p:nvSpPr>
        <p:spPr>
          <a:xfrm>
            <a:off x="1458150" y="1387688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5" name="Google Shape;775;p16"/>
          <p:cNvSpPr/>
          <p:nvPr/>
        </p:nvSpPr>
        <p:spPr>
          <a:xfrm flipH="1">
            <a:off x="8890447" y="767681"/>
            <a:ext cx="132521" cy="145606"/>
          </a:xfrm>
          <a:custGeom>
            <a:avLst/>
            <a:gdLst/>
            <a:ahLst/>
            <a:cxnLst/>
            <a:rect l="l" t="t" r="r" b="b"/>
            <a:pathLst>
              <a:path w="1347" h="1480" extrusionOk="0">
                <a:moveTo>
                  <a:pt x="701" y="1"/>
                </a:moveTo>
                <a:cubicBezTo>
                  <a:pt x="592" y="1"/>
                  <a:pt x="670" y="421"/>
                  <a:pt x="545" y="584"/>
                </a:cubicBezTo>
                <a:cubicBezTo>
                  <a:pt x="421" y="748"/>
                  <a:pt x="0" y="670"/>
                  <a:pt x="0" y="756"/>
                </a:cubicBezTo>
                <a:cubicBezTo>
                  <a:pt x="0" y="841"/>
                  <a:pt x="413" y="740"/>
                  <a:pt x="522" y="896"/>
                </a:cubicBezTo>
                <a:cubicBezTo>
                  <a:pt x="623" y="1059"/>
                  <a:pt x="545" y="1479"/>
                  <a:pt x="662" y="1479"/>
                </a:cubicBezTo>
                <a:cubicBezTo>
                  <a:pt x="771" y="1479"/>
                  <a:pt x="724" y="1028"/>
                  <a:pt x="849" y="888"/>
                </a:cubicBezTo>
                <a:cubicBezTo>
                  <a:pt x="965" y="740"/>
                  <a:pt x="1347" y="833"/>
                  <a:pt x="1347" y="740"/>
                </a:cubicBezTo>
                <a:cubicBezTo>
                  <a:pt x="1347" y="647"/>
                  <a:pt x="919" y="662"/>
                  <a:pt x="825" y="561"/>
                </a:cubicBezTo>
                <a:cubicBezTo>
                  <a:pt x="740" y="452"/>
                  <a:pt x="779" y="1"/>
                  <a:pt x="7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76" name="Google Shape;776;p16"/>
          <p:cNvGrpSpPr/>
          <p:nvPr/>
        </p:nvGrpSpPr>
        <p:grpSpPr>
          <a:xfrm>
            <a:off x="-1106936" y="-1213698"/>
            <a:ext cx="10848804" cy="6867235"/>
            <a:chOff x="-1106936" y="-1213698"/>
            <a:chExt cx="10848804" cy="6867235"/>
          </a:xfrm>
        </p:grpSpPr>
        <p:sp>
          <p:nvSpPr>
            <p:cNvPr id="777" name="Google Shape;777;p16"/>
            <p:cNvSpPr/>
            <p:nvPr/>
          </p:nvSpPr>
          <p:spPr>
            <a:xfrm flipH="1">
              <a:off x="460109" y="4326177"/>
              <a:ext cx="838514" cy="1300125"/>
            </a:xfrm>
            <a:custGeom>
              <a:avLst/>
              <a:gdLst/>
              <a:ahLst/>
              <a:cxnLst/>
              <a:rect l="l" t="t" r="r" b="b"/>
              <a:pathLst>
                <a:path w="8523" h="13215" extrusionOk="0">
                  <a:moveTo>
                    <a:pt x="8522" y="1"/>
                  </a:moveTo>
                  <a:lnTo>
                    <a:pt x="6071" y="110"/>
                  </a:lnTo>
                  <a:lnTo>
                    <a:pt x="1" y="4709"/>
                  </a:lnTo>
                  <a:lnTo>
                    <a:pt x="2429" y="9728"/>
                  </a:lnTo>
                  <a:lnTo>
                    <a:pt x="8312" y="1321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16"/>
            <p:cNvSpPr/>
            <p:nvPr/>
          </p:nvSpPr>
          <p:spPr>
            <a:xfrm flipH="1">
              <a:off x="5" y="4331540"/>
              <a:ext cx="1098736" cy="1289401"/>
            </a:xfrm>
            <a:custGeom>
              <a:avLst/>
              <a:gdLst/>
              <a:ahLst/>
              <a:cxnLst/>
              <a:rect l="l" t="t" r="r" b="b"/>
              <a:pathLst>
                <a:path w="11168" h="13106" extrusionOk="0">
                  <a:moveTo>
                    <a:pt x="6553" y="1"/>
                  </a:moveTo>
                  <a:lnTo>
                    <a:pt x="1" y="4600"/>
                  </a:lnTo>
                  <a:lnTo>
                    <a:pt x="2211" y="9611"/>
                  </a:lnTo>
                  <a:lnTo>
                    <a:pt x="8794" y="13105"/>
                  </a:lnTo>
                  <a:lnTo>
                    <a:pt x="11168" y="5362"/>
                  </a:lnTo>
                  <a:lnTo>
                    <a:pt x="65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16"/>
            <p:cNvSpPr/>
            <p:nvPr/>
          </p:nvSpPr>
          <p:spPr>
            <a:xfrm flipH="1">
              <a:off x="2289564" y="129812"/>
              <a:ext cx="399728" cy="297902"/>
            </a:xfrm>
            <a:custGeom>
              <a:avLst/>
              <a:gdLst/>
              <a:ahLst/>
              <a:cxnLst/>
              <a:rect l="l" t="t" r="r" b="b"/>
              <a:pathLst>
                <a:path w="4063" h="3028" fill="none" extrusionOk="0">
                  <a:moveTo>
                    <a:pt x="428" y="3028"/>
                  </a:moveTo>
                  <a:cubicBezTo>
                    <a:pt x="0" y="2024"/>
                    <a:pt x="459" y="856"/>
                    <a:pt x="1463" y="428"/>
                  </a:cubicBezTo>
                  <a:cubicBezTo>
                    <a:pt x="2467" y="0"/>
                    <a:pt x="3626" y="467"/>
                    <a:pt x="4062" y="1471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/>
            </a:p>
          </p:txBody>
        </p:sp>
        <p:sp>
          <p:nvSpPr>
            <p:cNvPr id="780" name="Google Shape;780;p16"/>
            <p:cNvSpPr/>
            <p:nvPr/>
          </p:nvSpPr>
          <p:spPr>
            <a:xfrm rot="1312740" flipH="1">
              <a:off x="6848272" y="4494456"/>
              <a:ext cx="319354" cy="389797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16"/>
            <p:cNvSpPr/>
            <p:nvPr/>
          </p:nvSpPr>
          <p:spPr>
            <a:xfrm flipH="1">
              <a:off x="4391689" y="4067521"/>
              <a:ext cx="32269" cy="31482"/>
            </a:xfrm>
            <a:custGeom>
              <a:avLst/>
              <a:gdLst/>
              <a:ahLst/>
              <a:cxnLst/>
              <a:rect l="l" t="t" r="r" b="b"/>
              <a:pathLst>
                <a:path w="328" h="320" extrusionOk="0">
                  <a:moveTo>
                    <a:pt x="164" y="1"/>
                  </a:moveTo>
                  <a:cubicBezTo>
                    <a:pt x="71" y="1"/>
                    <a:pt x="1" y="71"/>
                    <a:pt x="1" y="164"/>
                  </a:cubicBezTo>
                  <a:cubicBezTo>
                    <a:pt x="1" y="250"/>
                    <a:pt x="71" y="320"/>
                    <a:pt x="164" y="320"/>
                  </a:cubicBezTo>
                  <a:cubicBezTo>
                    <a:pt x="250" y="320"/>
                    <a:pt x="327" y="250"/>
                    <a:pt x="327" y="164"/>
                  </a:cubicBezTo>
                  <a:cubicBezTo>
                    <a:pt x="327" y="71"/>
                    <a:pt x="250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16"/>
            <p:cNvSpPr/>
            <p:nvPr/>
          </p:nvSpPr>
          <p:spPr>
            <a:xfrm flipH="1">
              <a:off x="248802" y="4628973"/>
              <a:ext cx="62866" cy="53815"/>
            </a:xfrm>
            <a:custGeom>
              <a:avLst/>
              <a:gdLst/>
              <a:ahLst/>
              <a:cxnLst/>
              <a:rect l="l" t="t" r="r" b="b"/>
              <a:pathLst>
                <a:path w="639" h="547" extrusionOk="0">
                  <a:moveTo>
                    <a:pt x="366" y="0"/>
                  </a:moveTo>
                  <a:cubicBezTo>
                    <a:pt x="125" y="0"/>
                    <a:pt x="0" y="296"/>
                    <a:pt x="172" y="467"/>
                  </a:cubicBezTo>
                  <a:cubicBezTo>
                    <a:pt x="227" y="522"/>
                    <a:pt x="294" y="546"/>
                    <a:pt x="361" y="546"/>
                  </a:cubicBezTo>
                  <a:cubicBezTo>
                    <a:pt x="502" y="546"/>
                    <a:pt x="639" y="436"/>
                    <a:pt x="639" y="273"/>
                  </a:cubicBezTo>
                  <a:cubicBezTo>
                    <a:pt x="639" y="125"/>
                    <a:pt x="514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16"/>
            <p:cNvSpPr/>
            <p:nvPr/>
          </p:nvSpPr>
          <p:spPr>
            <a:xfrm flipH="1">
              <a:off x="588722" y="4534720"/>
              <a:ext cx="39943" cy="40730"/>
            </a:xfrm>
            <a:custGeom>
              <a:avLst/>
              <a:gdLst/>
              <a:ahLst/>
              <a:cxnLst/>
              <a:rect l="l" t="t" r="r" b="b"/>
              <a:pathLst>
                <a:path w="406" h="414" extrusionOk="0">
                  <a:moveTo>
                    <a:pt x="203" y="1"/>
                  </a:moveTo>
                  <a:cubicBezTo>
                    <a:pt x="94" y="1"/>
                    <a:pt x="1" y="94"/>
                    <a:pt x="1" y="203"/>
                  </a:cubicBezTo>
                  <a:cubicBezTo>
                    <a:pt x="1" y="320"/>
                    <a:pt x="94" y="413"/>
                    <a:pt x="203" y="413"/>
                  </a:cubicBezTo>
                  <a:cubicBezTo>
                    <a:pt x="320" y="413"/>
                    <a:pt x="405" y="320"/>
                    <a:pt x="405" y="203"/>
                  </a:cubicBezTo>
                  <a:cubicBezTo>
                    <a:pt x="405" y="94"/>
                    <a:pt x="320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16"/>
            <p:cNvSpPr/>
            <p:nvPr/>
          </p:nvSpPr>
          <p:spPr>
            <a:xfrm flipH="1">
              <a:off x="8801997" y="3794488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84" y="1"/>
                  </a:moveTo>
                  <a:cubicBezTo>
                    <a:pt x="257" y="1"/>
                    <a:pt x="0" y="265"/>
                    <a:pt x="0" y="585"/>
                  </a:cubicBezTo>
                  <a:lnTo>
                    <a:pt x="0" y="13261"/>
                  </a:lnTo>
                  <a:cubicBezTo>
                    <a:pt x="0" y="13588"/>
                    <a:pt x="257" y="13845"/>
                    <a:pt x="584" y="13845"/>
                  </a:cubicBezTo>
                  <a:cubicBezTo>
                    <a:pt x="903" y="13845"/>
                    <a:pt x="1167" y="13588"/>
                    <a:pt x="1167" y="13261"/>
                  </a:cubicBezTo>
                  <a:lnTo>
                    <a:pt x="1167" y="585"/>
                  </a:lnTo>
                  <a:cubicBezTo>
                    <a:pt x="1167" y="265"/>
                    <a:pt x="903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16"/>
            <p:cNvSpPr/>
            <p:nvPr/>
          </p:nvSpPr>
          <p:spPr>
            <a:xfrm flipH="1">
              <a:off x="8585353" y="3959873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84" y="1"/>
                  </a:moveTo>
                  <a:cubicBezTo>
                    <a:pt x="265" y="1"/>
                    <a:pt x="0" y="265"/>
                    <a:pt x="0" y="584"/>
                  </a:cubicBezTo>
                  <a:lnTo>
                    <a:pt x="0" y="13261"/>
                  </a:lnTo>
                  <a:cubicBezTo>
                    <a:pt x="0" y="13588"/>
                    <a:pt x="265" y="13845"/>
                    <a:pt x="584" y="13845"/>
                  </a:cubicBezTo>
                  <a:cubicBezTo>
                    <a:pt x="903" y="13845"/>
                    <a:pt x="1168" y="13588"/>
                    <a:pt x="1168" y="13261"/>
                  </a:cubicBezTo>
                  <a:lnTo>
                    <a:pt x="1168" y="592"/>
                  </a:lnTo>
                  <a:cubicBezTo>
                    <a:pt x="1168" y="265"/>
                    <a:pt x="911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16"/>
            <p:cNvSpPr/>
            <p:nvPr/>
          </p:nvSpPr>
          <p:spPr>
            <a:xfrm flipH="1">
              <a:off x="8368709" y="4126046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98" y="0"/>
                  </a:moveTo>
                  <a:cubicBezTo>
                    <a:pt x="594" y="0"/>
                    <a:pt x="589" y="0"/>
                    <a:pt x="584" y="0"/>
                  </a:cubicBezTo>
                  <a:cubicBezTo>
                    <a:pt x="265" y="0"/>
                    <a:pt x="1" y="257"/>
                    <a:pt x="1" y="584"/>
                  </a:cubicBezTo>
                  <a:lnTo>
                    <a:pt x="1" y="13261"/>
                  </a:lnTo>
                  <a:cubicBezTo>
                    <a:pt x="1" y="13580"/>
                    <a:pt x="265" y="13844"/>
                    <a:pt x="584" y="13844"/>
                  </a:cubicBezTo>
                  <a:cubicBezTo>
                    <a:pt x="911" y="13844"/>
                    <a:pt x="1168" y="13580"/>
                    <a:pt x="1168" y="13261"/>
                  </a:cubicBezTo>
                  <a:lnTo>
                    <a:pt x="1168" y="584"/>
                  </a:lnTo>
                  <a:cubicBezTo>
                    <a:pt x="1168" y="262"/>
                    <a:pt x="918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16"/>
            <p:cNvSpPr/>
            <p:nvPr/>
          </p:nvSpPr>
          <p:spPr>
            <a:xfrm flipH="1">
              <a:off x="8151278" y="4291431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98" y="0"/>
                  </a:moveTo>
                  <a:cubicBezTo>
                    <a:pt x="593" y="0"/>
                    <a:pt x="589" y="0"/>
                    <a:pt x="584" y="0"/>
                  </a:cubicBezTo>
                  <a:cubicBezTo>
                    <a:pt x="258" y="0"/>
                    <a:pt x="1" y="257"/>
                    <a:pt x="1" y="584"/>
                  </a:cubicBezTo>
                  <a:lnTo>
                    <a:pt x="1" y="13261"/>
                  </a:lnTo>
                  <a:cubicBezTo>
                    <a:pt x="1" y="13580"/>
                    <a:pt x="258" y="13844"/>
                    <a:pt x="584" y="13844"/>
                  </a:cubicBezTo>
                  <a:cubicBezTo>
                    <a:pt x="903" y="13844"/>
                    <a:pt x="1168" y="13580"/>
                    <a:pt x="1168" y="13261"/>
                  </a:cubicBezTo>
                  <a:lnTo>
                    <a:pt x="1168" y="584"/>
                  </a:lnTo>
                  <a:cubicBezTo>
                    <a:pt x="1168" y="262"/>
                    <a:pt x="91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16"/>
            <p:cNvSpPr/>
            <p:nvPr/>
          </p:nvSpPr>
          <p:spPr>
            <a:xfrm flipH="1">
              <a:off x="-610780" y="2875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16"/>
            <p:cNvSpPr/>
            <p:nvPr/>
          </p:nvSpPr>
          <p:spPr>
            <a:xfrm flipH="1">
              <a:off x="-776165" y="2658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16"/>
            <p:cNvSpPr/>
            <p:nvPr/>
          </p:nvSpPr>
          <p:spPr>
            <a:xfrm flipH="1">
              <a:off x="-941551" y="2441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16"/>
            <p:cNvSpPr/>
            <p:nvPr/>
          </p:nvSpPr>
          <p:spPr>
            <a:xfrm flipH="1">
              <a:off x="-1106936" y="2224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16"/>
            <p:cNvSpPr/>
            <p:nvPr/>
          </p:nvSpPr>
          <p:spPr>
            <a:xfrm flipH="1">
              <a:off x="7764710" y="4462016"/>
              <a:ext cx="204439" cy="322399"/>
            </a:xfrm>
            <a:custGeom>
              <a:avLst/>
              <a:gdLst/>
              <a:ahLst/>
              <a:cxnLst/>
              <a:rect l="l" t="t" r="r" b="b"/>
              <a:pathLst>
                <a:path w="2078" h="3277" extrusionOk="0">
                  <a:moveTo>
                    <a:pt x="1634" y="1"/>
                  </a:moveTo>
                  <a:lnTo>
                    <a:pt x="0" y="1969"/>
                  </a:lnTo>
                  <a:lnTo>
                    <a:pt x="950" y="1985"/>
                  </a:lnTo>
                  <a:lnTo>
                    <a:pt x="490" y="3277"/>
                  </a:lnTo>
                  <a:lnTo>
                    <a:pt x="490" y="3277"/>
                  </a:lnTo>
                  <a:lnTo>
                    <a:pt x="2078" y="1433"/>
                  </a:lnTo>
                  <a:lnTo>
                    <a:pt x="1167" y="1355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16"/>
            <p:cNvSpPr/>
            <p:nvPr/>
          </p:nvSpPr>
          <p:spPr>
            <a:xfrm flipH="1">
              <a:off x="8623156" y="2199139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16"/>
            <p:cNvSpPr/>
            <p:nvPr/>
          </p:nvSpPr>
          <p:spPr>
            <a:xfrm flipH="1">
              <a:off x="1679997" y="4778368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16"/>
            <p:cNvSpPr/>
            <p:nvPr/>
          </p:nvSpPr>
          <p:spPr>
            <a:xfrm flipH="1">
              <a:off x="6893107" y="44080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1"/>
                  </a:moveTo>
                  <a:lnTo>
                    <a:pt x="950" y="2374"/>
                  </a:lnTo>
                  <a:lnTo>
                    <a:pt x="1417" y="1541"/>
                  </a:lnTo>
                  <a:lnTo>
                    <a:pt x="2335" y="2561"/>
                  </a:lnTo>
                  <a:lnTo>
                    <a:pt x="1463" y="289"/>
                  </a:lnTo>
                  <a:lnTo>
                    <a:pt x="965" y="10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16"/>
            <p:cNvSpPr/>
            <p:nvPr/>
          </p:nvSpPr>
          <p:spPr>
            <a:xfrm flipH="1">
              <a:off x="6202386" y="-747451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16"/>
            <p:cNvSpPr/>
            <p:nvPr/>
          </p:nvSpPr>
          <p:spPr>
            <a:xfrm flipH="1">
              <a:off x="824778" y="632202"/>
              <a:ext cx="213785" cy="185254"/>
            </a:xfrm>
            <a:custGeom>
              <a:avLst/>
              <a:gdLst/>
              <a:ahLst/>
              <a:cxnLst/>
              <a:rect l="l" t="t" r="r" b="b"/>
              <a:pathLst>
                <a:path w="2173" h="1883" extrusionOk="0">
                  <a:moveTo>
                    <a:pt x="757" y="1"/>
                  </a:moveTo>
                  <a:cubicBezTo>
                    <a:pt x="625" y="1"/>
                    <a:pt x="484" y="77"/>
                    <a:pt x="366" y="264"/>
                  </a:cubicBezTo>
                  <a:cubicBezTo>
                    <a:pt x="1" y="832"/>
                    <a:pt x="452" y="1883"/>
                    <a:pt x="452" y="1883"/>
                  </a:cubicBezTo>
                  <a:cubicBezTo>
                    <a:pt x="452" y="1883"/>
                    <a:pt x="1635" y="1790"/>
                    <a:pt x="1954" y="1206"/>
                  </a:cubicBezTo>
                  <a:cubicBezTo>
                    <a:pt x="2172" y="803"/>
                    <a:pt x="1903" y="528"/>
                    <a:pt x="1575" y="528"/>
                  </a:cubicBezTo>
                  <a:cubicBezTo>
                    <a:pt x="1447" y="528"/>
                    <a:pt x="1311" y="570"/>
                    <a:pt x="1191" y="661"/>
                  </a:cubicBezTo>
                  <a:cubicBezTo>
                    <a:pt x="1259" y="317"/>
                    <a:pt x="1026" y="1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98" name="Google Shape;798;p16"/>
            <p:cNvGrpSpPr/>
            <p:nvPr/>
          </p:nvGrpSpPr>
          <p:grpSpPr>
            <a:xfrm flipH="1">
              <a:off x="7264191" y="4784437"/>
              <a:ext cx="453944" cy="278917"/>
              <a:chOff x="1032630" y="4007837"/>
              <a:chExt cx="170489" cy="104754"/>
            </a:xfrm>
          </p:grpSpPr>
          <p:sp>
            <p:nvSpPr>
              <p:cNvPr id="799" name="Google Shape;799;p16"/>
              <p:cNvSpPr/>
              <p:nvPr/>
            </p:nvSpPr>
            <p:spPr>
              <a:xfrm>
                <a:off x="1032630" y="4007837"/>
                <a:ext cx="86611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82" extrusionOk="0">
                    <a:moveTo>
                      <a:pt x="1200" y="1"/>
                    </a:moveTo>
                    <a:cubicBezTo>
                      <a:pt x="841" y="1"/>
                      <a:pt x="479" y="173"/>
                      <a:pt x="258" y="559"/>
                    </a:cubicBezTo>
                    <a:cubicBezTo>
                      <a:pt x="211" y="629"/>
                      <a:pt x="180" y="715"/>
                      <a:pt x="157" y="800"/>
                    </a:cubicBezTo>
                    <a:cubicBezTo>
                      <a:pt x="1" y="1376"/>
                      <a:pt x="343" y="1975"/>
                      <a:pt x="919" y="2139"/>
                    </a:cubicBezTo>
                    <a:cubicBezTo>
                      <a:pt x="1021" y="2167"/>
                      <a:pt x="1123" y="2181"/>
                      <a:pt x="1224" y="2181"/>
                    </a:cubicBezTo>
                    <a:cubicBezTo>
                      <a:pt x="1694" y="2181"/>
                      <a:pt x="2126" y="1881"/>
                      <a:pt x="2273" y="1407"/>
                    </a:cubicBezTo>
                    <a:cubicBezTo>
                      <a:pt x="2297" y="1322"/>
                      <a:pt x="2312" y="1236"/>
                      <a:pt x="2320" y="1150"/>
                    </a:cubicBezTo>
                    <a:cubicBezTo>
                      <a:pt x="2344" y="441"/>
                      <a:pt x="1775" y="1"/>
                      <a:pt x="1200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>
                <a:off x="1044713" y="4019587"/>
                <a:ext cx="65586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559" extrusionOk="0">
                    <a:moveTo>
                      <a:pt x="892" y="1"/>
                    </a:moveTo>
                    <a:cubicBezTo>
                      <a:pt x="636" y="1"/>
                      <a:pt x="384" y="128"/>
                      <a:pt x="234" y="358"/>
                    </a:cubicBezTo>
                    <a:cubicBezTo>
                      <a:pt x="1" y="723"/>
                      <a:pt x="110" y="1206"/>
                      <a:pt x="468" y="1439"/>
                    </a:cubicBezTo>
                    <a:cubicBezTo>
                      <a:pt x="598" y="1520"/>
                      <a:pt x="744" y="1559"/>
                      <a:pt x="887" y="1559"/>
                    </a:cubicBezTo>
                    <a:cubicBezTo>
                      <a:pt x="1145" y="1559"/>
                      <a:pt x="1397" y="1433"/>
                      <a:pt x="1542" y="1198"/>
                    </a:cubicBezTo>
                    <a:cubicBezTo>
                      <a:pt x="1775" y="840"/>
                      <a:pt x="1674" y="358"/>
                      <a:pt x="1308" y="124"/>
                    </a:cubicBezTo>
                    <a:cubicBezTo>
                      <a:pt x="1180" y="40"/>
                      <a:pt x="1035" y="1"/>
                      <a:pt x="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>
                <a:off x="1042127" y="4007837"/>
                <a:ext cx="77115" cy="42529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151" extrusionOk="0">
                    <a:moveTo>
                      <a:pt x="943" y="1"/>
                    </a:moveTo>
                    <a:cubicBezTo>
                      <a:pt x="584" y="1"/>
                      <a:pt x="222" y="173"/>
                      <a:pt x="1" y="559"/>
                    </a:cubicBezTo>
                    <a:lnTo>
                      <a:pt x="2063" y="1150"/>
                    </a:lnTo>
                    <a:cubicBezTo>
                      <a:pt x="2087" y="441"/>
                      <a:pt x="1518" y="1"/>
                      <a:pt x="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>
                <a:off x="1056057" y="4041610"/>
                <a:ext cx="16886" cy="14374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89" extrusionOk="0">
                    <a:moveTo>
                      <a:pt x="238" y="1"/>
                    </a:moveTo>
                    <a:cubicBezTo>
                      <a:pt x="98" y="1"/>
                      <a:pt x="0" y="155"/>
                      <a:pt x="75" y="291"/>
                    </a:cubicBezTo>
                    <a:cubicBezTo>
                      <a:pt x="113" y="357"/>
                      <a:pt x="179" y="389"/>
                      <a:pt x="245" y="389"/>
                    </a:cubicBezTo>
                    <a:cubicBezTo>
                      <a:pt x="326" y="389"/>
                      <a:pt x="407" y="339"/>
                      <a:pt x="433" y="244"/>
                    </a:cubicBezTo>
                    <a:cubicBezTo>
                      <a:pt x="456" y="143"/>
                      <a:pt x="402" y="42"/>
                      <a:pt x="301" y="11"/>
                    </a:cubicBezTo>
                    <a:cubicBezTo>
                      <a:pt x="279" y="4"/>
                      <a:pt x="258" y="1"/>
                      <a:pt x="2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>
                <a:off x="1116619" y="4032002"/>
                <a:ext cx="86278" cy="80588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181" extrusionOk="0">
                    <a:moveTo>
                      <a:pt x="1213" y="1"/>
                    </a:moveTo>
                    <a:cubicBezTo>
                      <a:pt x="726" y="1"/>
                      <a:pt x="287" y="319"/>
                      <a:pt x="148" y="800"/>
                    </a:cubicBezTo>
                    <a:cubicBezTo>
                      <a:pt x="0" y="1376"/>
                      <a:pt x="335" y="1975"/>
                      <a:pt x="911" y="2138"/>
                    </a:cubicBezTo>
                    <a:cubicBezTo>
                      <a:pt x="1012" y="2167"/>
                      <a:pt x="1115" y="2181"/>
                      <a:pt x="1216" y="2181"/>
                    </a:cubicBezTo>
                    <a:cubicBezTo>
                      <a:pt x="1688" y="2181"/>
                      <a:pt x="2125" y="1881"/>
                      <a:pt x="2272" y="1407"/>
                    </a:cubicBezTo>
                    <a:cubicBezTo>
                      <a:pt x="2296" y="1321"/>
                      <a:pt x="2304" y="1236"/>
                      <a:pt x="2311" y="1150"/>
                    </a:cubicBezTo>
                    <a:cubicBezTo>
                      <a:pt x="2335" y="590"/>
                      <a:pt x="1938" y="107"/>
                      <a:pt x="1385" y="14"/>
                    </a:cubicBezTo>
                    <a:cubicBezTo>
                      <a:pt x="1328" y="5"/>
                      <a:pt x="1270" y="1"/>
                      <a:pt x="1213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>
                <a:off x="1125229" y="4043937"/>
                <a:ext cx="68173" cy="57531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557" extrusionOk="0">
                    <a:moveTo>
                      <a:pt x="966" y="0"/>
                    </a:moveTo>
                    <a:cubicBezTo>
                      <a:pt x="405" y="0"/>
                      <a:pt x="0" y="617"/>
                      <a:pt x="296" y="1154"/>
                    </a:cubicBezTo>
                    <a:cubicBezTo>
                      <a:pt x="447" y="1427"/>
                      <a:pt x="712" y="1557"/>
                      <a:pt x="976" y="1557"/>
                    </a:cubicBezTo>
                    <a:cubicBezTo>
                      <a:pt x="1300" y="1557"/>
                      <a:pt x="1621" y="1362"/>
                      <a:pt x="1728" y="998"/>
                    </a:cubicBezTo>
                    <a:cubicBezTo>
                      <a:pt x="1845" y="578"/>
                      <a:pt x="1604" y="150"/>
                      <a:pt x="1191" y="33"/>
                    </a:cubicBezTo>
                    <a:cubicBezTo>
                      <a:pt x="1114" y="11"/>
                      <a:pt x="1039" y="0"/>
                      <a:pt x="9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>
                <a:off x="1126115" y="4032002"/>
                <a:ext cx="77004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50" extrusionOk="0">
                    <a:moveTo>
                      <a:pt x="939" y="1"/>
                    </a:moveTo>
                    <a:cubicBezTo>
                      <a:pt x="580" y="1"/>
                      <a:pt x="218" y="173"/>
                      <a:pt x="0" y="559"/>
                    </a:cubicBezTo>
                    <a:lnTo>
                      <a:pt x="2054" y="1150"/>
                    </a:lnTo>
                    <a:cubicBezTo>
                      <a:pt x="2083" y="441"/>
                      <a:pt x="1513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1139713" y="4065775"/>
                <a:ext cx="17182" cy="1437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89" extrusionOk="0">
                    <a:moveTo>
                      <a:pt x="241" y="0"/>
                    </a:moveTo>
                    <a:cubicBezTo>
                      <a:pt x="104" y="0"/>
                      <a:pt x="1" y="154"/>
                      <a:pt x="76" y="290"/>
                    </a:cubicBezTo>
                    <a:cubicBezTo>
                      <a:pt x="114" y="356"/>
                      <a:pt x="180" y="388"/>
                      <a:pt x="245" y="388"/>
                    </a:cubicBezTo>
                    <a:cubicBezTo>
                      <a:pt x="327" y="388"/>
                      <a:pt x="408" y="339"/>
                      <a:pt x="434" y="244"/>
                    </a:cubicBezTo>
                    <a:cubicBezTo>
                      <a:pt x="465" y="143"/>
                      <a:pt x="402" y="34"/>
                      <a:pt x="301" y="10"/>
                    </a:cubicBezTo>
                    <a:cubicBezTo>
                      <a:pt x="281" y="3"/>
                      <a:pt x="261" y="0"/>
                      <a:pt x="2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07" name="Google Shape;807;p16"/>
            <p:cNvGrpSpPr/>
            <p:nvPr/>
          </p:nvGrpSpPr>
          <p:grpSpPr>
            <a:xfrm flipH="1">
              <a:off x="1413314" y="124242"/>
              <a:ext cx="454828" cy="305480"/>
              <a:chOff x="7225725" y="124242"/>
              <a:chExt cx="454828" cy="305480"/>
            </a:xfrm>
          </p:grpSpPr>
          <p:sp>
            <p:nvSpPr>
              <p:cNvPr id="808" name="Google Shape;808;p16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6" name="Google Shape;816;p16"/>
            <p:cNvGrpSpPr/>
            <p:nvPr/>
          </p:nvGrpSpPr>
          <p:grpSpPr>
            <a:xfrm flipH="1">
              <a:off x="7824684" y="364897"/>
              <a:ext cx="268096" cy="267309"/>
              <a:chOff x="1267562" y="3252085"/>
              <a:chExt cx="100690" cy="100394"/>
            </a:xfrm>
          </p:grpSpPr>
          <p:sp>
            <p:nvSpPr>
              <p:cNvPr id="817" name="Google Shape;817;p16"/>
              <p:cNvSpPr/>
              <p:nvPr/>
            </p:nvSpPr>
            <p:spPr>
              <a:xfrm>
                <a:off x="1307247" y="3252085"/>
                <a:ext cx="21874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85" extrusionOk="0">
                    <a:moveTo>
                      <a:pt x="304" y="1"/>
                    </a:moveTo>
                    <a:cubicBezTo>
                      <a:pt x="133" y="1"/>
                      <a:pt x="1" y="289"/>
                      <a:pt x="1" y="639"/>
                    </a:cubicBezTo>
                    <a:cubicBezTo>
                      <a:pt x="1" y="997"/>
                      <a:pt x="141" y="1285"/>
                      <a:pt x="304" y="1285"/>
                    </a:cubicBezTo>
                    <a:cubicBezTo>
                      <a:pt x="460" y="1285"/>
                      <a:pt x="592" y="997"/>
                      <a:pt x="592" y="639"/>
                    </a:cubicBezTo>
                    <a:cubicBezTo>
                      <a:pt x="592" y="289"/>
                      <a:pt x="46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8" name="Google Shape;818;p16"/>
              <p:cNvSpPr/>
              <p:nvPr/>
            </p:nvSpPr>
            <p:spPr>
              <a:xfrm>
                <a:off x="1307247" y="3304998"/>
                <a:ext cx="21874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85" extrusionOk="0">
                    <a:moveTo>
                      <a:pt x="304" y="1"/>
                    </a:moveTo>
                    <a:cubicBezTo>
                      <a:pt x="133" y="1"/>
                      <a:pt x="1" y="296"/>
                      <a:pt x="1" y="647"/>
                    </a:cubicBezTo>
                    <a:cubicBezTo>
                      <a:pt x="1" y="997"/>
                      <a:pt x="141" y="1285"/>
                      <a:pt x="304" y="1285"/>
                    </a:cubicBezTo>
                    <a:cubicBezTo>
                      <a:pt x="460" y="1285"/>
                      <a:pt x="592" y="997"/>
                      <a:pt x="592" y="647"/>
                    </a:cubicBezTo>
                    <a:cubicBezTo>
                      <a:pt x="592" y="289"/>
                      <a:pt x="46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9" name="Google Shape;819;p16"/>
              <p:cNvSpPr/>
              <p:nvPr/>
            </p:nvSpPr>
            <p:spPr>
              <a:xfrm>
                <a:off x="1320771" y="3291216"/>
                <a:ext cx="47481" cy="2217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600" extrusionOk="0">
                    <a:moveTo>
                      <a:pt x="638" y="0"/>
                    </a:moveTo>
                    <a:cubicBezTo>
                      <a:pt x="288" y="0"/>
                      <a:pt x="0" y="132"/>
                      <a:pt x="0" y="304"/>
                    </a:cubicBezTo>
                    <a:cubicBezTo>
                      <a:pt x="0" y="467"/>
                      <a:pt x="288" y="599"/>
                      <a:pt x="638" y="599"/>
                    </a:cubicBezTo>
                    <a:cubicBezTo>
                      <a:pt x="996" y="599"/>
                      <a:pt x="1284" y="467"/>
                      <a:pt x="1284" y="304"/>
                    </a:cubicBezTo>
                    <a:cubicBezTo>
                      <a:pt x="1284" y="132"/>
                      <a:pt x="996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>
                <a:off x="1267562" y="3291770"/>
                <a:ext cx="47776" cy="21616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85" extrusionOk="0">
                    <a:moveTo>
                      <a:pt x="647" y="1"/>
                    </a:moveTo>
                    <a:cubicBezTo>
                      <a:pt x="296" y="1"/>
                      <a:pt x="1" y="133"/>
                      <a:pt x="1" y="289"/>
                    </a:cubicBezTo>
                    <a:cubicBezTo>
                      <a:pt x="1" y="452"/>
                      <a:pt x="296" y="584"/>
                      <a:pt x="647" y="584"/>
                    </a:cubicBezTo>
                    <a:cubicBezTo>
                      <a:pt x="1005" y="584"/>
                      <a:pt x="1292" y="452"/>
                      <a:pt x="1292" y="289"/>
                    </a:cubicBezTo>
                    <a:cubicBezTo>
                      <a:pt x="1292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1315598" y="3265018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7" y="1"/>
                    </a:moveTo>
                    <a:cubicBezTo>
                      <a:pt x="753" y="1"/>
                      <a:pt x="547" y="108"/>
                      <a:pt x="366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9" y="896"/>
                      <a:pt x="786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6" y="16"/>
                      <a:pt x="950" y="1"/>
                      <a:pt x="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>
                <a:off x="1278204" y="3302412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8" y="1"/>
                    </a:moveTo>
                    <a:cubicBezTo>
                      <a:pt x="753" y="1"/>
                      <a:pt x="546" y="109"/>
                      <a:pt x="359" y="296"/>
                    </a:cubicBezTo>
                    <a:cubicBezTo>
                      <a:pt x="110" y="545"/>
                      <a:pt x="1" y="841"/>
                      <a:pt x="117" y="958"/>
                    </a:cubicBezTo>
                    <a:cubicBezTo>
                      <a:pt x="149" y="990"/>
                      <a:pt x="194" y="1005"/>
                      <a:pt x="248" y="1005"/>
                    </a:cubicBezTo>
                    <a:cubicBezTo>
                      <a:pt x="392" y="1005"/>
                      <a:pt x="598" y="898"/>
                      <a:pt x="779" y="717"/>
                    </a:cubicBezTo>
                    <a:cubicBezTo>
                      <a:pt x="1028" y="460"/>
                      <a:pt x="1145" y="164"/>
                      <a:pt x="1028" y="47"/>
                    </a:cubicBezTo>
                    <a:cubicBezTo>
                      <a:pt x="996" y="16"/>
                      <a:pt x="951" y="1"/>
                      <a:pt x="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>
                <a:off x="1315857" y="3302412"/>
                <a:ext cx="42049" cy="37209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07" extrusionOk="0">
                    <a:moveTo>
                      <a:pt x="244" y="1"/>
                    </a:moveTo>
                    <a:cubicBezTo>
                      <a:pt x="191" y="1"/>
                      <a:pt x="147" y="16"/>
                      <a:pt x="118" y="47"/>
                    </a:cubicBezTo>
                    <a:cubicBezTo>
                      <a:pt x="1" y="164"/>
                      <a:pt x="110" y="460"/>
                      <a:pt x="359" y="717"/>
                    </a:cubicBezTo>
                    <a:cubicBezTo>
                      <a:pt x="539" y="902"/>
                      <a:pt x="746" y="1006"/>
                      <a:pt x="892" y="1006"/>
                    </a:cubicBezTo>
                    <a:cubicBezTo>
                      <a:pt x="949" y="1006"/>
                      <a:pt x="996" y="990"/>
                      <a:pt x="1028" y="958"/>
                    </a:cubicBezTo>
                    <a:cubicBezTo>
                      <a:pt x="1137" y="841"/>
                      <a:pt x="1028" y="545"/>
                      <a:pt x="779" y="296"/>
                    </a:cubicBezTo>
                    <a:cubicBezTo>
                      <a:pt x="598" y="109"/>
                      <a:pt x="387" y="1"/>
                      <a:pt x="2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1278204" y="3265018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8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0" y="460"/>
                      <a:pt x="359" y="709"/>
                    </a:cubicBezTo>
                    <a:cubicBezTo>
                      <a:pt x="546" y="896"/>
                      <a:pt x="753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28" y="546"/>
                      <a:pt x="779" y="289"/>
                    </a:cubicBezTo>
                    <a:cubicBezTo>
                      <a:pt x="598" y="108"/>
                      <a:pt x="392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>
                <a:off x="1300633" y="3284897"/>
                <a:ext cx="34844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942" extrusionOk="0">
                    <a:moveTo>
                      <a:pt x="467" y="0"/>
                    </a:moveTo>
                    <a:cubicBezTo>
                      <a:pt x="211" y="0"/>
                      <a:pt x="1" y="210"/>
                      <a:pt x="1" y="475"/>
                    </a:cubicBezTo>
                    <a:cubicBezTo>
                      <a:pt x="1" y="731"/>
                      <a:pt x="211" y="942"/>
                      <a:pt x="467" y="942"/>
                    </a:cubicBezTo>
                    <a:cubicBezTo>
                      <a:pt x="732" y="942"/>
                      <a:pt x="942" y="731"/>
                      <a:pt x="942" y="475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>
                <a:off x="1306952" y="3291216"/>
                <a:ext cx="22170" cy="2217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600" extrusionOk="0">
                    <a:moveTo>
                      <a:pt x="296" y="0"/>
                    </a:moveTo>
                    <a:cubicBezTo>
                      <a:pt x="133" y="0"/>
                      <a:pt x="1" y="132"/>
                      <a:pt x="1" y="304"/>
                    </a:cubicBezTo>
                    <a:cubicBezTo>
                      <a:pt x="1" y="467"/>
                      <a:pt x="133" y="599"/>
                      <a:pt x="296" y="599"/>
                    </a:cubicBezTo>
                    <a:cubicBezTo>
                      <a:pt x="460" y="599"/>
                      <a:pt x="600" y="467"/>
                      <a:pt x="600" y="304"/>
                    </a:cubicBezTo>
                    <a:cubicBezTo>
                      <a:pt x="600" y="132"/>
                      <a:pt x="460" y="0"/>
                      <a:pt x="296" y="0"/>
                    </a:cubicBezTo>
                    <a:close/>
                  </a:path>
                </a:pathLst>
              </a:custGeom>
              <a:solidFill>
                <a:srgbClr val="FF8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27" name="Google Shape;827;p16"/>
            <p:cNvGrpSpPr/>
            <p:nvPr/>
          </p:nvGrpSpPr>
          <p:grpSpPr>
            <a:xfrm flipH="1">
              <a:off x="8074684" y="3675360"/>
              <a:ext cx="268096" cy="268096"/>
              <a:chOff x="601601" y="3611245"/>
              <a:chExt cx="100690" cy="100690"/>
            </a:xfrm>
          </p:grpSpPr>
          <p:sp>
            <p:nvSpPr>
              <p:cNvPr id="828" name="Google Shape;828;p16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9" name="Google Shape;829;p16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1" name="Google Shape;831;p16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2" name="Google Shape;832;p16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3" name="Google Shape;833;p16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38" name="Google Shape;838;p16"/>
            <p:cNvSpPr/>
            <p:nvPr/>
          </p:nvSpPr>
          <p:spPr>
            <a:xfrm flipH="1">
              <a:off x="8724995" y="1359730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39" name="Google Shape;839;p16"/>
            <p:cNvGrpSpPr/>
            <p:nvPr/>
          </p:nvGrpSpPr>
          <p:grpSpPr>
            <a:xfrm flipH="1">
              <a:off x="205959" y="3728342"/>
              <a:ext cx="183878" cy="183091"/>
              <a:chOff x="3097763" y="4360309"/>
              <a:chExt cx="69060" cy="68764"/>
            </a:xfrm>
          </p:grpSpPr>
          <p:sp>
            <p:nvSpPr>
              <p:cNvPr id="840" name="Google Shape;840;p16"/>
              <p:cNvSpPr/>
              <p:nvPr/>
            </p:nvSpPr>
            <p:spPr>
              <a:xfrm>
                <a:off x="3125107" y="4360309"/>
                <a:ext cx="14115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61" extrusionOk="0">
                    <a:moveTo>
                      <a:pt x="0" y="0"/>
                    </a:moveTo>
                    <a:lnTo>
                      <a:pt x="0" y="1860"/>
                    </a:lnTo>
                    <a:lnTo>
                      <a:pt x="381" y="1860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3097763" y="4387615"/>
                <a:ext cx="69060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382" extrusionOk="0">
                    <a:moveTo>
                      <a:pt x="1" y="0"/>
                    </a:moveTo>
                    <a:lnTo>
                      <a:pt x="1" y="382"/>
                    </a:lnTo>
                    <a:lnTo>
                      <a:pt x="1868" y="382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42" name="Google Shape;842;p16"/>
            <p:cNvSpPr/>
            <p:nvPr/>
          </p:nvSpPr>
          <p:spPr>
            <a:xfrm flipH="1">
              <a:off x="397276" y="1211004"/>
              <a:ext cx="37680" cy="183877"/>
            </a:xfrm>
            <a:custGeom>
              <a:avLst/>
              <a:gdLst/>
              <a:ahLst/>
              <a:cxnLst/>
              <a:rect l="l" t="t" r="r" b="b"/>
              <a:pathLst>
                <a:path w="383" h="1869" extrusionOk="0">
                  <a:moveTo>
                    <a:pt x="1" y="1"/>
                  </a:moveTo>
                  <a:lnTo>
                    <a:pt x="1" y="1869"/>
                  </a:lnTo>
                  <a:lnTo>
                    <a:pt x="382" y="1869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16"/>
            <p:cNvSpPr/>
            <p:nvPr/>
          </p:nvSpPr>
          <p:spPr>
            <a:xfrm flipH="1">
              <a:off x="324573" y="1283809"/>
              <a:ext cx="183090" cy="37582"/>
            </a:xfrm>
            <a:custGeom>
              <a:avLst/>
              <a:gdLst/>
              <a:ahLst/>
              <a:cxnLst/>
              <a:rect l="l" t="t" r="r" b="b"/>
              <a:pathLst>
                <a:path w="1861" h="382" extrusionOk="0">
                  <a:moveTo>
                    <a:pt x="1" y="0"/>
                  </a:moveTo>
                  <a:lnTo>
                    <a:pt x="1" y="381"/>
                  </a:lnTo>
                  <a:lnTo>
                    <a:pt x="1861" y="38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16"/>
            <p:cNvSpPr/>
            <p:nvPr/>
          </p:nvSpPr>
          <p:spPr>
            <a:xfrm flipH="1">
              <a:off x="7866851" y="4092019"/>
              <a:ext cx="183779" cy="37582"/>
            </a:xfrm>
            <a:custGeom>
              <a:avLst/>
              <a:gdLst/>
              <a:ahLst/>
              <a:cxnLst/>
              <a:rect l="l" t="t" r="r" b="b"/>
              <a:pathLst>
                <a:path w="1868" h="382" extrusionOk="0">
                  <a:moveTo>
                    <a:pt x="0" y="1"/>
                  </a:moveTo>
                  <a:lnTo>
                    <a:pt x="0" y="382"/>
                  </a:lnTo>
                  <a:lnTo>
                    <a:pt x="1868" y="382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16"/>
            <p:cNvSpPr/>
            <p:nvPr/>
          </p:nvSpPr>
          <p:spPr>
            <a:xfrm flipH="1">
              <a:off x="8008068" y="-961635"/>
              <a:ext cx="1538604" cy="1619081"/>
            </a:xfrm>
            <a:custGeom>
              <a:avLst/>
              <a:gdLst/>
              <a:ahLst/>
              <a:cxnLst/>
              <a:rect l="l" t="t" r="r" b="b"/>
              <a:pathLst>
                <a:path w="15639" h="16457" extrusionOk="0">
                  <a:moveTo>
                    <a:pt x="11874" y="1"/>
                  </a:moveTo>
                  <a:cubicBezTo>
                    <a:pt x="7656" y="1"/>
                    <a:pt x="903" y="5197"/>
                    <a:pt x="903" y="5197"/>
                  </a:cubicBezTo>
                  <a:lnTo>
                    <a:pt x="1" y="16231"/>
                  </a:lnTo>
                  <a:cubicBezTo>
                    <a:pt x="1" y="16231"/>
                    <a:pt x="1133" y="16456"/>
                    <a:pt x="2780" y="16456"/>
                  </a:cubicBezTo>
                  <a:cubicBezTo>
                    <a:pt x="6795" y="16456"/>
                    <a:pt x="13867" y="15122"/>
                    <a:pt x="15058" y="5952"/>
                  </a:cubicBezTo>
                  <a:cubicBezTo>
                    <a:pt x="15639" y="1466"/>
                    <a:pt x="14114" y="1"/>
                    <a:pt x="11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46" name="Google Shape;846;p16"/>
            <p:cNvGrpSpPr/>
            <p:nvPr/>
          </p:nvGrpSpPr>
          <p:grpSpPr>
            <a:xfrm flipH="1">
              <a:off x="1213411" y="4226463"/>
              <a:ext cx="267309" cy="267998"/>
              <a:chOff x="7694235" y="3292738"/>
              <a:chExt cx="267309" cy="267998"/>
            </a:xfrm>
          </p:grpSpPr>
          <p:sp>
            <p:nvSpPr>
              <p:cNvPr id="847" name="Google Shape;847;p16"/>
              <p:cNvSpPr/>
              <p:nvPr/>
            </p:nvSpPr>
            <p:spPr>
              <a:xfrm>
                <a:off x="7799114" y="3292738"/>
                <a:ext cx="58341" cy="127209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293" extrusionOk="0">
                    <a:moveTo>
                      <a:pt x="296" y="0"/>
                    </a:moveTo>
                    <a:cubicBezTo>
                      <a:pt x="133" y="0"/>
                      <a:pt x="1" y="296"/>
                      <a:pt x="1" y="646"/>
                    </a:cubicBezTo>
                    <a:cubicBezTo>
                      <a:pt x="1" y="996"/>
                      <a:pt x="125" y="1292"/>
                      <a:pt x="296" y="1292"/>
                    </a:cubicBezTo>
                    <a:cubicBezTo>
                      <a:pt x="460" y="1292"/>
                      <a:pt x="592" y="1004"/>
                      <a:pt x="592" y="646"/>
                    </a:cubicBezTo>
                    <a:cubicBezTo>
                      <a:pt x="592" y="288"/>
                      <a:pt x="45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7799114" y="3434314"/>
                <a:ext cx="58341" cy="12642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285" extrusionOk="0">
                    <a:moveTo>
                      <a:pt x="296" y="1"/>
                    </a:moveTo>
                    <a:cubicBezTo>
                      <a:pt x="133" y="1"/>
                      <a:pt x="1" y="289"/>
                      <a:pt x="1" y="639"/>
                    </a:cubicBezTo>
                    <a:cubicBezTo>
                      <a:pt x="1" y="989"/>
                      <a:pt x="125" y="1285"/>
                      <a:pt x="296" y="1285"/>
                    </a:cubicBezTo>
                    <a:cubicBezTo>
                      <a:pt x="460" y="1285"/>
                      <a:pt x="592" y="997"/>
                      <a:pt x="592" y="639"/>
                    </a:cubicBezTo>
                    <a:cubicBezTo>
                      <a:pt x="592" y="289"/>
                      <a:pt x="452" y="1"/>
                      <a:pt x="2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7835122" y="3398404"/>
                <a:ext cx="126422" cy="5745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84" extrusionOk="0">
                    <a:moveTo>
                      <a:pt x="646" y="0"/>
                    </a:moveTo>
                    <a:cubicBezTo>
                      <a:pt x="296" y="0"/>
                      <a:pt x="1" y="125"/>
                      <a:pt x="1" y="288"/>
                    </a:cubicBezTo>
                    <a:cubicBezTo>
                      <a:pt x="1" y="452"/>
                      <a:pt x="288" y="584"/>
                      <a:pt x="646" y="584"/>
                    </a:cubicBezTo>
                    <a:cubicBezTo>
                      <a:pt x="997" y="584"/>
                      <a:pt x="1285" y="452"/>
                      <a:pt x="1285" y="288"/>
                    </a:cubicBezTo>
                    <a:cubicBezTo>
                      <a:pt x="1285" y="132"/>
                      <a:pt x="997" y="0"/>
                      <a:pt x="6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7694235" y="3398404"/>
                <a:ext cx="126422" cy="5745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84" extrusionOk="0">
                    <a:moveTo>
                      <a:pt x="639" y="0"/>
                    </a:moveTo>
                    <a:cubicBezTo>
                      <a:pt x="289" y="0"/>
                      <a:pt x="1" y="125"/>
                      <a:pt x="1" y="288"/>
                    </a:cubicBezTo>
                    <a:cubicBezTo>
                      <a:pt x="1" y="452"/>
                      <a:pt x="289" y="584"/>
                      <a:pt x="639" y="584"/>
                    </a:cubicBezTo>
                    <a:cubicBezTo>
                      <a:pt x="997" y="584"/>
                      <a:pt x="1285" y="452"/>
                      <a:pt x="1285" y="288"/>
                    </a:cubicBezTo>
                    <a:cubicBezTo>
                      <a:pt x="1285" y="132"/>
                      <a:pt x="997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7821349" y="3327960"/>
                <a:ext cx="112648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997" extrusionOk="0">
                    <a:moveTo>
                      <a:pt x="897" y="0"/>
                    </a:moveTo>
                    <a:cubicBezTo>
                      <a:pt x="753" y="0"/>
                      <a:pt x="547" y="107"/>
                      <a:pt x="366" y="288"/>
                    </a:cubicBezTo>
                    <a:cubicBezTo>
                      <a:pt x="117" y="537"/>
                      <a:pt x="0" y="833"/>
                      <a:pt x="117" y="950"/>
                    </a:cubicBezTo>
                    <a:cubicBezTo>
                      <a:pt x="149" y="981"/>
                      <a:pt x="194" y="997"/>
                      <a:pt x="248" y="997"/>
                    </a:cubicBezTo>
                    <a:cubicBezTo>
                      <a:pt x="392" y="997"/>
                      <a:pt x="600" y="890"/>
                      <a:pt x="786" y="708"/>
                    </a:cubicBezTo>
                    <a:cubicBezTo>
                      <a:pt x="1035" y="459"/>
                      <a:pt x="1144" y="164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7721783" y="3427427"/>
                <a:ext cx="112648" cy="98874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7" y="1"/>
                    </a:moveTo>
                    <a:cubicBezTo>
                      <a:pt x="753" y="1"/>
                      <a:pt x="546" y="108"/>
                      <a:pt x="359" y="289"/>
                    </a:cubicBezTo>
                    <a:cubicBezTo>
                      <a:pt x="110" y="546"/>
                      <a:pt x="1" y="841"/>
                      <a:pt x="118" y="958"/>
                    </a:cubicBezTo>
                    <a:cubicBezTo>
                      <a:pt x="149" y="990"/>
                      <a:pt x="194" y="1005"/>
                      <a:pt x="248" y="1005"/>
                    </a:cubicBezTo>
                    <a:cubicBezTo>
                      <a:pt x="391" y="1005"/>
                      <a:pt x="598" y="896"/>
                      <a:pt x="779" y="709"/>
                    </a:cubicBezTo>
                    <a:cubicBezTo>
                      <a:pt x="1036" y="460"/>
                      <a:pt x="1145" y="164"/>
                      <a:pt x="1028" y="48"/>
                    </a:cubicBezTo>
                    <a:cubicBezTo>
                      <a:pt x="996" y="16"/>
                      <a:pt x="951" y="1"/>
                      <a:pt x="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7821349" y="3427427"/>
                <a:ext cx="112648" cy="98874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8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0" y="164"/>
                      <a:pt x="117" y="460"/>
                      <a:pt x="366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4" y="841"/>
                      <a:pt x="1035" y="546"/>
                      <a:pt x="786" y="289"/>
                    </a:cubicBezTo>
                    <a:cubicBezTo>
                      <a:pt x="600" y="108"/>
                      <a:pt x="392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7721783" y="3327960"/>
                <a:ext cx="112648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997" extrusionOk="0">
                    <a:moveTo>
                      <a:pt x="248" y="0"/>
                    </a:moveTo>
                    <a:cubicBezTo>
                      <a:pt x="195" y="0"/>
                      <a:pt x="149" y="15"/>
                      <a:pt x="118" y="47"/>
                    </a:cubicBezTo>
                    <a:cubicBezTo>
                      <a:pt x="1" y="156"/>
                      <a:pt x="110" y="459"/>
                      <a:pt x="359" y="708"/>
                    </a:cubicBezTo>
                    <a:cubicBezTo>
                      <a:pt x="546" y="890"/>
                      <a:pt x="753" y="997"/>
                      <a:pt x="897" y="997"/>
                    </a:cubicBezTo>
                    <a:cubicBezTo>
                      <a:pt x="951" y="997"/>
                      <a:pt x="996" y="981"/>
                      <a:pt x="1028" y="950"/>
                    </a:cubicBezTo>
                    <a:cubicBezTo>
                      <a:pt x="1145" y="841"/>
                      <a:pt x="1036" y="537"/>
                      <a:pt x="779" y="288"/>
                    </a:cubicBezTo>
                    <a:cubicBezTo>
                      <a:pt x="598" y="107"/>
                      <a:pt x="392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7766253" y="3380202"/>
                <a:ext cx="108024" cy="9257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41" extrusionOk="0">
                    <a:moveTo>
                      <a:pt x="624" y="0"/>
                    </a:moveTo>
                    <a:cubicBezTo>
                      <a:pt x="509" y="0"/>
                      <a:pt x="391" y="43"/>
                      <a:pt x="296" y="138"/>
                    </a:cubicBezTo>
                    <a:cubicBezTo>
                      <a:pt x="0" y="434"/>
                      <a:pt x="210" y="940"/>
                      <a:pt x="630" y="940"/>
                    </a:cubicBezTo>
                    <a:cubicBezTo>
                      <a:pt x="887" y="940"/>
                      <a:pt x="1097" y="730"/>
                      <a:pt x="1097" y="473"/>
                    </a:cubicBezTo>
                    <a:cubicBezTo>
                      <a:pt x="1097" y="189"/>
                      <a:pt x="865" y="0"/>
                      <a:pt x="624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7789177" y="3397420"/>
                <a:ext cx="68277" cy="5853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95" extrusionOk="0">
                    <a:moveTo>
                      <a:pt x="395" y="1"/>
                    </a:moveTo>
                    <a:cubicBezTo>
                      <a:pt x="322" y="1"/>
                      <a:pt x="248" y="28"/>
                      <a:pt x="187" y="88"/>
                    </a:cubicBezTo>
                    <a:cubicBezTo>
                      <a:pt x="1" y="275"/>
                      <a:pt x="133" y="594"/>
                      <a:pt x="397" y="594"/>
                    </a:cubicBezTo>
                    <a:cubicBezTo>
                      <a:pt x="402" y="594"/>
                      <a:pt x="406" y="594"/>
                      <a:pt x="410" y="594"/>
                    </a:cubicBezTo>
                    <a:cubicBezTo>
                      <a:pt x="568" y="594"/>
                      <a:pt x="693" y="457"/>
                      <a:pt x="693" y="298"/>
                    </a:cubicBezTo>
                    <a:cubicBezTo>
                      <a:pt x="693" y="119"/>
                      <a:pt x="547" y="1"/>
                      <a:pt x="395" y="1"/>
                    </a:cubicBezTo>
                    <a:close/>
                  </a:path>
                </a:pathLst>
              </a:custGeom>
              <a:solidFill>
                <a:srgbClr val="FF8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57" name="Google Shape;857;p16"/>
            <p:cNvSpPr/>
            <p:nvPr/>
          </p:nvSpPr>
          <p:spPr>
            <a:xfrm flipH="1">
              <a:off x="8111373" y="-1088847"/>
              <a:ext cx="1538604" cy="1618589"/>
            </a:xfrm>
            <a:custGeom>
              <a:avLst/>
              <a:gdLst/>
              <a:ahLst/>
              <a:cxnLst/>
              <a:rect l="l" t="t" r="r" b="b"/>
              <a:pathLst>
                <a:path w="15639" h="16452" extrusionOk="0">
                  <a:moveTo>
                    <a:pt x="11871" y="0"/>
                  </a:moveTo>
                  <a:cubicBezTo>
                    <a:pt x="7653" y="0"/>
                    <a:pt x="903" y="5190"/>
                    <a:pt x="903" y="5190"/>
                  </a:cubicBezTo>
                  <a:lnTo>
                    <a:pt x="0" y="16225"/>
                  </a:lnTo>
                  <a:cubicBezTo>
                    <a:pt x="0" y="16225"/>
                    <a:pt x="1138" y="16451"/>
                    <a:pt x="2791" y="16451"/>
                  </a:cubicBezTo>
                  <a:cubicBezTo>
                    <a:pt x="6809" y="16451"/>
                    <a:pt x="13873" y="15115"/>
                    <a:pt x="15058" y="5953"/>
                  </a:cubicBezTo>
                  <a:cubicBezTo>
                    <a:pt x="15638" y="1465"/>
                    <a:pt x="14112" y="0"/>
                    <a:pt x="11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16"/>
            <p:cNvSpPr/>
            <p:nvPr/>
          </p:nvSpPr>
          <p:spPr>
            <a:xfrm flipH="1">
              <a:off x="8203264" y="-1213698"/>
              <a:ext cx="1538604" cy="1619179"/>
            </a:xfrm>
            <a:custGeom>
              <a:avLst/>
              <a:gdLst/>
              <a:ahLst/>
              <a:cxnLst/>
              <a:rect l="l" t="t" r="r" b="b"/>
              <a:pathLst>
                <a:path w="15639" h="16458" extrusionOk="0">
                  <a:moveTo>
                    <a:pt x="11871" y="1"/>
                  </a:moveTo>
                  <a:cubicBezTo>
                    <a:pt x="7653" y="1"/>
                    <a:pt x="903" y="5191"/>
                    <a:pt x="903" y="5191"/>
                  </a:cubicBezTo>
                  <a:lnTo>
                    <a:pt x="0" y="16233"/>
                  </a:lnTo>
                  <a:cubicBezTo>
                    <a:pt x="0" y="16233"/>
                    <a:pt x="1133" y="16458"/>
                    <a:pt x="2781" y="16458"/>
                  </a:cubicBezTo>
                  <a:cubicBezTo>
                    <a:pt x="6797" y="16458"/>
                    <a:pt x="13872" y="15124"/>
                    <a:pt x="15058" y="5953"/>
                  </a:cubicBezTo>
                  <a:cubicBezTo>
                    <a:pt x="15639" y="1466"/>
                    <a:pt x="14112" y="1"/>
                    <a:pt x="11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16"/>
            <p:cNvSpPr/>
            <p:nvPr/>
          </p:nvSpPr>
          <p:spPr>
            <a:xfrm flipH="1">
              <a:off x="132441" y="448421"/>
              <a:ext cx="349159" cy="349258"/>
            </a:xfrm>
            <a:custGeom>
              <a:avLst/>
              <a:gdLst/>
              <a:ahLst/>
              <a:cxnLst/>
              <a:rect l="l" t="t" r="r" b="b"/>
              <a:pathLst>
                <a:path w="3549" h="3550" extrusionOk="0">
                  <a:moveTo>
                    <a:pt x="1774" y="1"/>
                  </a:moveTo>
                  <a:cubicBezTo>
                    <a:pt x="794" y="1"/>
                    <a:pt x="0" y="794"/>
                    <a:pt x="0" y="1775"/>
                  </a:cubicBezTo>
                  <a:cubicBezTo>
                    <a:pt x="0" y="2755"/>
                    <a:pt x="794" y="3549"/>
                    <a:pt x="1774" y="3549"/>
                  </a:cubicBezTo>
                  <a:cubicBezTo>
                    <a:pt x="2755" y="3549"/>
                    <a:pt x="3549" y="2755"/>
                    <a:pt x="3549" y="1775"/>
                  </a:cubicBezTo>
                  <a:cubicBezTo>
                    <a:pt x="3549" y="794"/>
                    <a:pt x="2755" y="1"/>
                    <a:pt x="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16"/>
            <p:cNvSpPr/>
            <p:nvPr/>
          </p:nvSpPr>
          <p:spPr>
            <a:xfrm flipH="1">
              <a:off x="187534" y="514044"/>
              <a:ext cx="238971" cy="217917"/>
            </a:xfrm>
            <a:custGeom>
              <a:avLst/>
              <a:gdLst/>
              <a:ahLst/>
              <a:cxnLst/>
              <a:rect l="l" t="t" r="r" b="b"/>
              <a:pathLst>
                <a:path w="2429" h="2215" extrusionOk="0">
                  <a:moveTo>
                    <a:pt x="1215" y="1"/>
                  </a:moveTo>
                  <a:cubicBezTo>
                    <a:pt x="932" y="1"/>
                    <a:pt x="650" y="108"/>
                    <a:pt x="436" y="322"/>
                  </a:cubicBezTo>
                  <a:cubicBezTo>
                    <a:pt x="0" y="758"/>
                    <a:pt x="0" y="1458"/>
                    <a:pt x="436" y="1894"/>
                  </a:cubicBezTo>
                  <a:cubicBezTo>
                    <a:pt x="650" y="2108"/>
                    <a:pt x="932" y="2215"/>
                    <a:pt x="1215" y="2215"/>
                  </a:cubicBezTo>
                  <a:cubicBezTo>
                    <a:pt x="1498" y="2215"/>
                    <a:pt x="1782" y="2108"/>
                    <a:pt x="2000" y="1894"/>
                  </a:cubicBezTo>
                  <a:cubicBezTo>
                    <a:pt x="2428" y="1458"/>
                    <a:pt x="2428" y="758"/>
                    <a:pt x="2000" y="322"/>
                  </a:cubicBezTo>
                  <a:cubicBezTo>
                    <a:pt x="1782" y="108"/>
                    <a:pt x="1498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16"/>
            <p:cNvSpPr/>
            <p:nvPr/>
          </p:nvSpPr>
          <p:spPr>
            <a:xfrm flipH="1">
              <a:off x="1280804" y="607002"/>
              <a:ext cx="132521" cy="145508"/>
            </a:xfrm>
            <a:custGeom>
              <a:avLst/>
              <a:gdLst/>
              <a:ahLst/>
              <a:cxnLst/>
              <a:rect l="l" t="t" r="r" b="b"/>
              <a:pathLst>
                <a:path w="1347" h="1479" extrusionOk="0">
                  <a:moveTo>
                    <a:pt x="701" y="0"/>
                  </a:moveTo>
                  <a:cubicBezTo>
                    <a:pt x="592" y="0"/>
                    <a:pt x="670" y="421"/>
                    <a:pt x="545" y="584"/>
                  </a:cubicBezTo>
                  <a:cubicBezTo>
                    <a:pt x="421" y="747"/>
                    <a:pt x="0" y="670"/>
                    <a:pt x="0" y="755"/>
                  </a:cubicBezTo>
                  <a:cubicBezTo>
                    <a:pt x="0" y="841"/>
                    <a:pt x="413" y="740"/>
                    <a:pt x="522" y="895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7"/>
                  </a:cubicBezTo>
                  <a:cubicBezTo>
                    <a:pt x="973" y="740"/>
                    <a:pt x="1347" y="841"/>
                    <a:pt x="1347" y="740"/>
                  </a:cubicBezTo>
                  <a:cubicBezTo>
                    <a:pt x="1347" y="646"/>
                    <a:pt x="911" y="662"/>
                    <a:pt x="825" y="561"/>
                  </a:cubicBezTo>
                  <a:cubicBezTo>
                    <a:pt x="732" y="452"/>
                    <a:pt x="778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16"/>
            <p:cNvSpPr/>
            <p:nvPr/>
          </p:nvSpPr>
          <p:spPr>
            <a:xfrm flipH="1">
              <a:off x="6432100" y="87840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16"/>
            <p:cNvSpPr/>
            <p:nvPr/>
          </p:nvSpPr>
          <p:spPr>
            <a:xfrm flipH="1">
              <a:off x="375893" y="1996512"/>
              <a:ext cx="131734" cy="145606"/>
            </a:xfrm>
            <a:custGeom>
              <a:avLst/>
              <a:gdLst/>
              <a:ahLst/>
              <a:cxnLst/>
              <a:rect l="l" t="t" r="r" b="b"/>
              <a:pathLst>
                <a:path w="1339" h="1480" extrusionOk="0">
                  <a:moveTo>
                    <a:pt x="700" y="1"/>
                  </a:moveTo>
                  <a:cubicBezTo>
                    <a:pt x="591" y="1"/>
                    <a:pt x="669" y="421"/>
                    <a:pt x="545" y="585"/>
                  </a:cubicBezTo>
                  <a:cubicBezTo>
                    <a:pt x="420" y="748"/>
                    <a:pt x="0" y="670"/>
                    <a:pt x="0" y="756"/>
                  </a:cubicBezTo>
                  <a:cubicBezTo>
                    <a:pt x="0" y="841"/>
                    <a:pt x="412" y="740"/>
                    <a:pt x="514" y="896"/>
                  </a:cubicBezTo>
                  <a:cubicBezTo>
                    <a:pt x="623" y="1059"/>
                    <a:pt x="545" y="1480"/>
                    <a:pt x="654" y="1480"/>
                  </a:cubicBezTo>
                  <a:cubicBezTo>
                    <a:pt x="770" y="1480"/>
                    <a:pt x="716" y="1028"/>
                    <a:pt x="840" y="888"/>
                  </a:cubicBezTo>
                  <a:cubicBezTo>
                    <a:pt x="965" y="740"/>
                    <a:pt x="1338" y="834"/>
                    <a:pt x="1338" y="740"/>
                  </a:cubicBezTo>
                  <a:cubicBezTo>
                    <a:pt x="1338" y="647"/>
                    <a:pt x="910" y="662"/>
                    <a:pt x="825" y="561"/>
                  </a:cubicBezTo>
                  <a:cubicBezTo>
                    <a:pt x="732" y="452"/>
                    <a:pt x="770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16"/>
            <p:cNvSpPr/>
            <p:nvPr/>
          </p:nvSpPr>
          <p:spPr>
            <a:xfrm flipH="1">
              <a:off x="8494643" y="16259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16"/>
            <p:cNvSpPr/>
            <p:nvPr/>
          </p:nvSpPr>
          <p:spPr>
            <a:xfrm flipH="1">
              <a:off x="8698300" y="28937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16"/>
            <p:cNvSpPr/>
            <p:nvPr/>
          </p:nvSpPr>
          <p:spPr>
            <a:xfrm flipH="1">
              <a:off x="274063" y="1769143"/>
              <a:ext cx="79001" cy="86675"/>
            </a:xfrm>
            <a:custGeom>
              <a:avLst/>
              <a:gdLst/>
              <a:ahLst/>
              <a:cxnLst/>
              <a:rect l="l" t="t" r="r" b="b"/>
              <a:pathLst>
                <a:path w="803" h="881" extrusionOk="0">
                  <a:moveTo>
                    <a:pt x="429" y="1"/>
                  </a:moveTo>
                  <a:cubicBezTo>
                    <a:pt x="359" y="1"/>
                    <a:pt x="406" y="250"/>
                    <a:pt x="328" y="351"/>
                  </a:cubicBezTo>
                  <a:cubicBezTo>
                    <a:pt x="250" y="444"/>
                    <a:pt x="1" y="398"/>
                    <a:pt x="1" y="444"/>
                  </a:cubicBezTo>
                  <a:cubicBezTo>
                    <a:pt x="1" y="491"/>
                    <a:pt x="250" y="437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29" y="608"/>
                    <a:pt x="507" y="522"/>
                  </a:cubicBezTo>
                  <a:cubicBezTo>
                    <a:pt x="577" y="437"/>
                    <a:pt x="802" y="499"/>
                    <a:pt x="802" y="437"/>
                  </a:cubicBezTo>
                  <a:cubicBezTo>
                    <a:pt x="802" y="382"/>
                    <a:pt x="546" y="390"/>
                    <a:pt x="491" y="328"/>
                  </a:cubicBezTo>
                  <a:cubicBezTo>
                    <a:pt x="445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16"/>
            <p:cNvSpPr/>
            <p:nvPr/>
          </p:nvSpPr>
          <p:spPr>
            <a:xfrm flipH="1">
              <a:off x="1447045" y="460991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8" y="1"/>
                    <a:pt x="405" y="258"/>
                    <a:pt x="327" y="351"/>
                  </a:cubicBezTo>
                  <a:cubicBezTo>
                    <a:pt x="242" y="444"/>
                    <a:pt x="0" y="398"/>
                    <a:pt x="0" y="444"/>
                  </a:cubicBezTo>
                  <a:cubicBezTo>
                    <a:pt x="0" y="499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60" y="880"/>
                    <a:pt x="428" y="608"/>
                    <a:pt x="498" y="522"/>
                  </a:cubicBezTo>
                  <a:cubicBezTo>
                    <a:pt x="576" y="444"/>
                    <a:pt x="802" y="499"/>
                    <a:pt x="802" y="437"/>
                  </a:cubicBezTo>
                  <a:cubicBezTo>
                    <a:pt x="802" y="382"/>
                    <a:pt x="545" y="398"/>
                    <a:pt x="491" y="328"/>
                  </a:cubicBezTo>
                  <a:cubicBezTo>
                    <a:pt x="436" y="265"/>
                    <a:pt x="467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16"/>
            <p:cNvSpPr/>
            <p:nvPr/>
          </p:nvSpPr>
          <p:spPr>
            <a:xfrm flipH="1">
              <a:off x="7918893" y="73279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13" y="1"/>
                  </a:moveTo>
                  <a:cubicBezTo>
                    <a:pt x="350" y="1"/>
                    <a:pt x="397" y="257"/>
                    <a:pt x="327" y="351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9"/>
                    <a:pt x="241" y="436"/>
                    <a:pt x="304" y="530"/>
                  </a:cubicBezTo>
                  <a:cubicBezTo>
                    <a:pt x="374" y="631"/>
                    <a:pt x="327" y="880"/>
                    <a:pt x="389" y="880"/>
                  </a:cubicBezTo>
                  <a:cubicBezTo>
                    <a:pt x="459" y="880"/>
                    <a:pt x="428" y="615"/>
                    <a:pt x="498" y="530"/>
                  </a:cubicBezTo>
                  <a:cubicBezTo>
                    <a:pt x="576" y="444"/>
                    <a:pt x="802" y="499"/>
                    <a:pt x="802" y="444"/>
                  </a:cubicBezTo>
                  <a:cubicBezTo>
                    <a:pt x="802" y="382"/>
                    <a:pt x="545" y="397"/>
                    <a:pt x="490" y="335"/>
                  </a:cubicBezTo>
                  <a:cubicBezTo>
                    <a:pt x="436" y="265"/>
                    <a:pt x="459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16"/>
            <p:cNvSpPr/>
            <p:nvPr/>
          </p:nvSpPr>
          <p:spPr>
            <a:xfrm flipH="1">
              <a:off x="231213" y="131424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0" y="1"/>
                  </a:moveTo>
                  <a:cubicBezTo>
                    <a:pt x="358" y="1"/>
                    <a:pt x="405" y="250"/>
                    <a:pt x="327" y="343"/>
                  </a:cubicBezTo>
                  <a:cubicBezTo>
                    <a:pt x="241" y="445"/>
                    <a:pt x="0" y="398"/>
                    <a:pt x="0" y="445"/>
                  </a:cubicBezTo>
                  <a:cubicBezTo>
                    <a:pt x="0" y="491"/>
                    <a:pt x="241" y="437"/>
                    <a:pt x="311" y="530"/>
                  </a:cubicBezTo>
                  <a:cubicBezTo>
                    <a:pt x="374" y="624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1"/>
                    <a:pt x="802" y="437"/>
                  </a:cubicBezTo>
                  <a:cubicBezTo>
                    <a:pt x="802" y="382"/>
                    <a:pt x="545" y="390"/>
                    <a:pt x="490" y="328"/>
                  </a:cubicBezTo>
                  <a:cubicBezTo>
                    <a:pt x="436" y="266"/>
                    <a:pt x="467" y="1"/>
                    <a:pt x="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16"/>
            <p:cNvSpPr/>
            <p:nvPr/>
          </p:nvSpPr>
          <p:spPr>
            <a:xfrm flipH="1">
              <a:off x="481586" y="3290283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13" y="1"/>
                  </a:moveTo>
                  <a:cubicBezTo>
                    <a:pt x="351" y="1"/>
                    <a:pt x="398" y="257"/>
                    <a:pt x="320" y="351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9"/>
                    <a:pt x="242" y="436"/>
                    <a:pt x="304" y="530"/>
                  </a:cubicBezTo>
                  <a:cubicBezTo>
                    <a:pt x="366" y="631"/>
                    <a:pt x="320" y="880"/>
                    <a:pt x="390" y="880"/>
                  </a:cubicBezTo>
                  <a:cubicBezTo>
                    <a:pt x="460" y="880"/>
                    <a:pt x="429" y="608"/>
                    <a:pt x="499" y="522"/>
                  </a:cubicBezTo>
                  <a:cubicBezTo>
                    <a:pt x="577" y="444"/>
                    <a:pt x="802" y="499"/>
                    <a:pt x="802" y="436"/>
                  </a:cubicBezTo>
                  <a:cubicBezTo>
                    <a:pt x="802" y="382"/>
                    <a:pt x="545" y="397"/>
                    <a:pt x="491" y="327"/>
                  </a:cubicBezTo>
                  <a:cubicBezTo>
                    <a:pt x="436" y="265"/>
                    <a:pt x="460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16"/>
            <p:cNvSpPr/>
            <p:nvPr/>
          </p:nvSpPr>
          <p:spPr>
            <a:xfrm flipH="1">
              <a:off x="8713636" y="3365696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16"/>
            <p:cNvSpPr/>
            <p:nvPr/>
          </p:nvSpPr>
          <p:spPr>
            <a:xfrm flipH="1">
              <a:off x="2099130" y="4696599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16"/>
            <p:cNvSpPr/>
            <p:nvPr/>
          </p:nvSpPr>
          <p:spPr>
            <a:xfrm flipH="1">
              <a:off x="726456" y="4076185"/>
              <a:ext cx="93562" cy="79985"/>
            </a:xfrm>
            <a:custGeom>
              <a:avLst/>
              <a:gdLst/>
              <a:ahLst/>
              <a:cxnLst/>
              <a:rect l="l" t="t" r="r" b="b"/>
              <a:pathLst>
                <a:path w="951" h="813" extrusionOk="0">
                  <a:moveTo>
                    <a:pt x="545" y="1"/>
                  </a:moveTo>
                  <a:cubicBezTo>
                    <a:pt x="187" y="1"/>
                    <a:pt x="1" y="437"/>
                    <a:pt x="257" y="693"/>
                  </a:cubicBezTo>
                  <a:cubicBezTo>
                    <a:pt x="340" y="776"/>
                    <a:pt x="441" y="813"/>
                    <a:pt x="540" y="813"/>
                  </a:cubicBezTo>
                  <a:cubicBezTo>
                    <a:pt x="749" y="813"/>
                    <a:pt x="950" y="648"/>
                    <a:pt x="950" y="405"/>
                  </a:cubicBezTo>
                  <a:cubicBezTo>
                    <a:pt x="950" y="180"/>
                    <a:pt x="771" y="1"/>
                    <a:pt x="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16"/>
            <p:cNvSpPr/>
            <p:nvPr/>
          </p:nvSpPr>
          <p:spPr>
            <a:xfrm flipH="1">
              <a:off x="365901" y="4043023"/>
              <a:ext cx="49880" cy="43288"/>
            </a:xfrm>
            <a:custGeom>
              <a:avLst/>
              <a:gdLst/>
              <a:ahLst/>
              <a:cxnLst/>
              <a:rect l="l" t="t" r="r" b="b"/>
              <a:pathLst>
                <a:path w="507" h="440" extrusionOk="0">
                  <a:moveTo>
                    <a:pt x="296" y="1"/>
                  </a:moveTo>
                  <a:cubicBezTo>
                    <a:pt x="94" y="1"/>
                    <a:pt x="0" y="234"/>
                    <a:pt x="140" y="374"/>
                  </a:cubicBezTo>
                  <a:cubicBezTo>
                    <a:pt x="183" y="419"/>
                    <a:pt x="236" y="439"/>
                    <a:pt x="289" y="439"/>
                  </a:cubicBezTo>
                  <a:cubicBezTo>
                    <a:pt x="399" y="439"/>
                    <a:pt x="506" y="350"/>
                    <a:pt x="506" y="218"/>
                  </a:cubicBezTo>
                  <a:cubicBezTo>
                    <a:pt x="506" y="102"/>
                    <a:pt x="413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16"/>
            <p:cNvSpPr/>
            <p:nvPr/>
          </p:nvSpPr>
          <p:spPr>
            <a:xfrm flipH="1">
              <a:off x="132435" y="1018072"/>
              <a:ext cx="88151" cy="88151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4" y="0"/>
                  </a:moveTo>
                  <a:cubicBezTo>
                    <a:pt x="195" y="0"/>
                    <a:pt x="1" y="203"/>
                    <a:pt x="1" y="452"/>
                  </a:cubicBezTo>
                  <a:cubicBezTo>
                    <a:pt x="1" y="693"/>
                    <a:pt x="195" y="895"/>
                    <a:pt x="444" y="895"/>
                  </a:cubicBezTo>
                  <a:cubicBezTo>
                    <a:pt x="693" y="895"/>
                    <a:pt x="896" y="693"/>
                    <a:pt x="896" y="452"/>
                  </a:cubicBezTo>
                  <a:cubicBezTo>
                    <a:pt x="896" y="203"/>
                    <a:pt x="693" y="0"/>
                    <a:pt x="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16"/>
            <p:cNvSpPr/>
            <p:nvPr/>
          </p:nvSpPr>
          <p:spPr>
            <a:xfrm flipH="1">
              <a:off x="1129272" y="113125"/>
              <a:ext cx="82740" cy="71426"/>
            </a:xfrm>
            <a:custGeom>
              <a:avLst/>
              <a:gdLst/>
              <a:ahLst/>
              <a:cxnLst/>
              <a:rect l="l" t="t" r="r" b="b"/>
              <a:pathLst>
                <a:path w="841" h="726" extrusionOk="0">
                  <a:moveTo>
                    <a:pt x="483" y="0"/>
                  </a:moveTo>
                  <a:cubicBezTo>
                    <a:pt x="156" y="0"/>
                    <a:pt x="0" y="389"/>
                    <a:pt x="226" y="615"/>
                  </a:cubicBezTo>
                  <a:cubicBezTo>
                    <a:pt x="300" y="691"/>
                    <a:pt x="391" y="725"/>
                    <a:pt x="480" y="725"/>
                  </a:cubicBezTo>
                  <a:cubicBezTo>
                    <a:pt x="664" y="725"/>
                    <a:pt x="841" y="581"/>
                    <a:pt x="841" y="366"/>
                  </a:cubicBezTo>
                  <a:cubicBezTo>
                    <a:pt x="841" y="164"/>
                    <a:pt x="677" y="0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16"/>
            <p:cNvSpPr/>
            <p:nvPr/>
          </p:nvSpPr>
          <p:spPr>
            <a:xfrm flipH="1">
              <a:off x="7053007" y="73279"/>
              <a:ext cx="114124" cy="114222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576" y="1"/>
                  </a:moveTo>
                  <a:cubicBezTo>
                    <a:pt x="257" y="1"/>
                    <a:pt x="0" y="257"/>
                    <a:pt x="0" y="584"/>
                  </a:cubicBezTo>
                  <a:cubicBezTo>
                    <a:pt x="0" y="903"/>
                    <a:pt x="257" y="1160"/>
                    <a:pt x="576" y="1160"/>
                  </a:cubicBezTo>
                  <a:cubicBezTo>
                    <a:pt x="895" y="1160"/>
                    <a:pt x="1160" y="903"/>
                    <a:pt x="1160" y="584"/>
                  </a:cubicBezTo>
                  <a:cubicBezTo>
                    <a:pt x="1160" y="257"/>
                    <a:pt x="895" y="1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16"/>
            <p:cNvSpPr/>
            <p:nvPr/>
          </p:nvSpPr>
          <p:spPr>
            <a:xfrm flipH="1">
              <a:off x="8357594" y="956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16"/>
            <p:cNvSpPr/>
            <p:nvPr/>
          </p:nvSpPr>
          <p:spPr>
            <a:xfrm flipH="1">
              <a:off x="7470792" y="453477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16"/>
            <p:cNvSpPr/>
            <p:nvPr/>
          </p:nvSpPr>
          <p:spPr>
            <a:xfrm flipH="1">
              <a:off x="55022" y="34273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16"/>
            <p:cNvSpPr/>
            <p:nvPr/>
          </p:nvSpPr>
          <p:spPr>
            <a:xfrm flipH="1">
              <a:off x="483116" y="4831602"/>
              <a:ext cx="132521" cy="145508"/>
            </a:xfrm>
            <a:custGeom>
              <a:avLst/>
              <a:gdLst/>
              <a:ahLst/>
              <a:cxnLst/>
              <a:rect l="l" t="t" r="r" b="b"/>
              <a:pathLst>
                <a:path w="1347" h="1479" extrusionOk="0">
                  <a:moveTo>
                    <a:pt x="701" y="0"/>
                  </a:moveTo>
                  <a:cubicBezTo>
                    <a:pt x="592" y="0"/>
                    <a:pt x="670" y="421"/>
                    <a:pt x="545" y="584"/>
                  </a:cubicBezTo>
                  <a:cubicBezTo>
                    <a:pt x="421" y="747"/>
                    <a:pt x="0" y="670"/>
                    <a:pt x="0" y="755"/>
                  </a:cubicBezTo>
                  <a:cubicBezTo>
                    <a:pt x="0" y="841"/>
                    <a:pt x="413" y="740"/>
                    <a:pt x="522" y="895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7"/>
                  </a:cubicBezTo>
                  <a:cubicBezTo>
                    <a:pt x="973" y="740"/>
                    <a:pt x="1347" y="841"/>
                    <a:pt x="1347" y="740"/>
                  </a:cubicBezTo>
                  <a:cubicBezTo>
                    <a:pt x="1347" y="646"/>
                    <a:pt x="911" y="662"/>
                    <a:pt x="825" y="561"/>
                  </a:cubicBezTo>
                  <a:cubicBezTo>
                    <a:pt x="732" y="452"/>
                    <a:pt x="778" y="0"/>
                    <a:pt x="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16"/>
            <p:cNvSpPr/>
            <p:nvPr/>
          </p:nvSpPr>
          <p:spPr>
            <a:xfrm flipH="1">
              <a:off x="2083110" y="723330"/>
              <a:ext cx="131833" cy="146393"/>
            </a:xfrm>
            <a:custGeom>
              <a:avLst/>
              <a:gdLst/>
              <a:ahLst/>
              <a:cxnLst/>
              <a:rect l="l" t="t" r="r" b="b"/>
              <a:pathLst>
                <a:path w="1340" h="1488" extrusionOk="0">
                  <a:moveTo>
                    <a:pt x="701" y="1"/>
                  </a:moveTo>
                  <a:cubicBezTo>
                    <a:pt x="592" y="1"/>
                    <a:pt x="670" y="429"/>
                    <a:pt x="546" y="584"/>
                  </a:cubicBezTo>
                  <a:cubicBezTo>
                    <a:pt x="421" y="748"/>
                    <a:pt x="1" y="670"/>
                    <a:pt x="1" y="756"/>
                  </a:cubicBezTo>
                  <a:cubicBezTo>
                    <a:pt x="1" y="849"/>
                    <a:pt x="405" y="740"/>
                    <a:pt x="514" y="903"/>
                  </a:cubicBezTo>
                  <a:cubicBezTo>
                    <a:pt x="623" y="1059"/>
                    <a:pt x="546" y="1487"/>
                    <a:pt x="654" y="1487"/>
                  </a:cubicBezTo>
                  <a:cubicBezTo>
                    <a:pt x="771" y="1487"/>
                    <a:pt x="717" y="1028"/>
                    <a:pt x="841" y="888"/>
                  </a:cubicBezTo>
                  <a:cubicBezTo>
                    <a:pt x="966" y="748"/>
                    <a:pt x="1339" y="841"/>
                    <a:pt x="1339" y="748"/>
                  </a:cubicBezTo>
                  <a:cubicBezTo>
                    <a:pt x="1339" y="647"/>
                    <a:pt x="911" y="670"/>
                    <a:pt x="818" y="561"/>
                  </a:cubicBezTo>
                  <a:cubicBezTo>
                    <a:pt x="732" y="452"/>
                    <a:pt x="771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7"/>
          <p:cNvSpPr txBox="1">
            <a:spLocks noGrp="1"/>
          </p:cNvSpPr>
          <p:nvPr>
            <p:ph type="subTitle" idx="1"/>
          </p:nvPr>
        </p:nvSpPr>
        <p:spPr>
          <a:xfrm>
            <a:off x="867500" y="2310750"/>
            <a:ext cx="3154800" cy="10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5" name="Google Shape;885;p17"/>
          <p:cNvSpPr txBox="1">
            <a:spLocks noGrp="1"/>
          </p:cNvSpPr>
          <p:nvPr>
            <p:ph type="title"/>
          </p:nvPr>
        </p:nvSpPr>
        <p:spPr>
          <a:xfrm>
            <a:off x="991100" y="1738038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886" name="Google Shape;886;p17"/>
          <p:cNvGrpSpPr/>
          <p:nvPr/>
        </p:nvGrpSpPr>
        <p:grpSpPr>
          <a:xfrm>
            <a:off x="48762" y="80118"/>
            <a:ext cx="10239091" cy="4948332"/>
            <a:chOff x="48762" y="80118"/>
            <a:chExt cx="10239091" cy="4948332"/>
          </a:xfrm>
        </p:grpSpPr>
        <p:sp>
          <p:nvSpPr>
            <p:cNvPr id="887" name="Google Shape;887;p17"/>
            <p:cNvSpPr/>
            <p:nvPr/>
          </p:nvSpPr>
          <p:spPr>
            <a:xfrm rot="10800000" flipH="1">
              <a:off x="570507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17"/>
            <p:cNvSpPr/>
            <p:nvPr/>
          </p:nvSpPr>
          <p:spPr>
            <a:xfrm flipH="1">
              <a:off x="279715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lt2"/>
            </a:solidFill>
            <a:ln w="24325" cap="rnd" cmpd="sng">
              <a:solidFill>
                <a:schemeClr val="lt2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17"/>
            <p:cNvSpPr/>
            <p:nvPr/>
          </p:nvSpPr>
          <p:spPr>
            <a:xfrm flipH="1">
              <a:off x="8634293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17"/>
            <p:cNvSpPr/>
            <p:nvPr/>
          </p:nvSpPr>
          <p:spPr>
            <a:xfrm flipH="1">
              <a:off x="215296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17"/>
            <p:cNvSpPr/>
            <p:nvPr/>
          </p:nvSpPr>
          <p:spPr>
            <a:xfrm flipH="1">
              <a:off x="8790085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17"/>
            <p:cNvSpPr/>
            <p:nvPr/>
          </p:nvSpPr>
          <p:spPr>
            <a:xfrm flipH="1">
              <a:off x="1016222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93" name="Google Shape;893;p17"/>
            <p:cNvGrpSpPr/>
            <p:nvPr/>
          </p:nvGrpSpPr>
          <p:grpSpPr>
            <a:xfrm flipH="1">
              <a:off x="196096" y="3353435"/>
              <a:ext cx="268096" cy="268096"/>
              <a:chOff x="601601" y="3611245"/>
              <a:chExt cx="100690" cy="100690"/>
            </a:xfrm>
          </p:grpSpPr>
          <p:sp>
            <p:nvSpPr>
              <p:cNvPr id="894" name="Google Shape;894;p17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04" name="Google Shape;904;p17"/>
            <p:cNvSpPr/>
            <p:nvPr/>
          </p:nvSpPr>
          <p:spPr>
            <a:xfrm flipH="1">
              <a:off x="8052082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17"/>
            <p:cNvSpPr/>
            <p:nvPr/>
          </p:nvSpPr>
          <p:spPr>
            <a:xfrm flipH="1">
              <a:off x="8869971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17"/>
            <p:cNvSpPr/>
            <p:nvPr/>
          </p:nvSpPr>
          <p:spPr>
            <a:xfrm flipH="1">
              <a:off x="8710892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17"/>
            <p:cNvSpPr/>
            <p:nvPr/>
          </p:nvSpPr>
          <p:spPr>
            <a:xfrm flipH="1">
              <a:off x="856117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17"/>
            <p:cNvSpPr/>
            <p:nvPr/>
          </p:nvSpPr>
          <p:spPr>
            <a:xfrm flipH="1">
              <a:off x="48762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17"/>
            <p:cNvSpPr/>
            <p:nvPr/>
          </p:nvSpPr>
          <p:spPr>
            <a:xfrm flipH="1">
              <a:off x="7358610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17"/>
            <p:cNvSpPr/>
            <p:nvPr/>
          </p:nvSpPr>
          <p:spPr>
            <a:xfrm flipH="1">
              <a:off x="166982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17"/>
            <p:cNvSpPr/>
            <p:nvPr/>
          </p:nvSpPr>
          <p:spPr>
            <a:xfrm flipH="1">
              <a:off x="309791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17"/>
            <p:cNvSpPr/>
            <p:nvPr/>
          </p:nvSpPr>
          <p:spPr>
            <a:xfrm flipH="1">
              <a:off x="841604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17"/>
            <p:cNvSpPr/>
            <p:nvPr/>
          </p:nvSpPr>
          <p:spPr>
            <a:xfrm flipH="1">
              <a:off x="8502354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14" name="Google Shape;914;p17"/>
            <p:cNvGrpSpPr/>
            <p:nvPr/>
          </p:nvGrpSpPr>
          <p:grpSpPr>
            <a:xfrm flipH="1">
              <a:off x="7578841" y="201887"/>
              <a:ext cx="371776" cy="249699"/>
              <a:chOff x="7225725" y="124242"/>
              <a:chExt cx="454828" cy="305480"/>
            </a:xfrm>
          </p:grpSpPr>
          <p:sp>
            <p:nvSpPr>
              <p:cNvPr id="915" name="Google Shape;915;p17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6" name="Google Shape;916;p17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23" name="Google Shape;923;p17"/>
            <p:cNvSpPr/>
            <p:nvPr/>
          </p:nvSpPr>
          <p:spPr>
            <a:xfrm>
              <a:off x="8428903" y="4199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8594977" y="3982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8760362" y="3765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8925747" y="3548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715100" y="2679838"/>
            <a:ext cx="3333300" cy="12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9" name="Google Shape;929;p18"/>
          <p:cNvSpPr txBox="1">
            <a:spLocks noGrp="1"/>
          </p:cNvSpPr>
          <p:nvPr>
            <p:ph type="title"/>
          </p:nvPr>
        </p:nvSpPr>
        <p:spPr>
          <a:xfrm>
            <a:off x="715100" y="1243750"/>
            <a:ext cx="36309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30" name="Google Shape;930;p18"/>
          <p:cNvGrpSpPr/>
          <p:nvPr/>
        </p:nvGrpSpPr>
        <p:grpSpPr>
          <a:xfrm>
            <a:off x="48762" y="80118"/>
            <a:ext cx="10239091" cy="4948332"/>
            <a:chOff x="48762" y="80118"/>
            <a:chExt cx="10239091" cy="4948332"/>
          </a:xfrm>
        </p:grpSpPr>
        <p:sp>
          <p:nvSpPr>
            <p:cNvPr id="931" name="Google Shape;931;p18"/>
            <p:cNvSpPr/>
            <p:nvPr/>
          </p:nvSpPr>
          <p:spPr>
            <a:xfrm rot="10800000" flipH="1">
              <a:off x="570507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18"/>
            <p:cNvSpPr/>
            <p:nvPr/>
          </p:nvSpPr>
          <p:spPr>
            <a:xfrm flipH="1">
              <a:off x="279715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lt2"/>
            </a:solidFill>
            <a:ln w="24325" cap="rnd" cmpd="sng">
              <a:solidFill>
                <a:schemeClr val="lt2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18"/>
            <p:cNvSpPr/>
            <p:nvPr/>
          </p:nvSpPr>
          <p:spPr>
            <a:xfrm flipH="1">
              <a:off x="8634293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18"/>
            <p:cNvSpPr/>
            <p:nvPr/>
          </p:nvSpPr>
          <p:spPr>
            <a:xfrm flipH="1">
              <a:off x="215296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18"/>
            <p:cNvSpPr/>
            <p:nvPr/>
          </p:nvSpPr>
          <p:spPr>
            <a:xfrm flipH="1">
              <a:off x="8790085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18"/>
            <p:cNvSpPr/>
            <p:nvPr/>
          </p:nvSpPr>
          <p:spPr>
            <a:xfrm flipH="1">
              <a:off x="1016222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37" name="Google Shape;937;p18"/>
            <p:cNvGrpSpPr/>
            <p:nvPr/>
          </p:nvGrpSpPr>
          <p:grpSpPr>
            <a:xfrm flipH="1">
              <a:off x="196096" y="3353435"/>
              <a:ext cx="268096" cy="268096"/>
              <a:chOff x="601601" y="3611245"/>
              <a:chExt cx="100690" cy="100690"/>
            </a:xfrm>
          </p:grpSpPr>
          <p:sp>
            <p:nvSpPr>
              <p:cNvPr id="938" name="Google Shape;938;p18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48" name="Google Shape;948;p18"/>
            <p:cNvSpPr/>
            <p:nvPr/>
          </p:nvSpPr>
          <p:spPr>
            <a:xfrm flipH="1">
              <a:off x="8052082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18"/>
            <p:cNvSpPr/>
            <p:nvPr/>
          </p:nvSpPr>
          <p:spPr>
            <a:xfrm flipH="1">
              <a:off x="8869971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18"/>
            <p:cNvSpPr/>
            <p:nvPr/>
          </p:nvSpPr>
          <p:spPr>
            <a:xfrm flipH="1">
              <a:off x="8710892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18"/>
            <p:cNvSpPr/>
            <p:nvPr/>
          </p:nvSpPr>
          <p:spPr>
            <a:xfrm flipH="1">
              <a:off x="856117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18"/>
            <p:cNvSpPr/>
            <p:nvPr/>
          </p:nvSpPr>
          <p:spPr>
            <a:xfrm flipH="1">
              <a:off x="48762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18"/>
            <p:cNvSpPr/>
            <p:nvPr/>
          </p:nvSpPr>
          <p:spPr>
            <a:xfrm flipH="1">
              <a:off x="7358610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18"/>
            <p:cNvSpPr/>
            <p:nvPr/>
          </p:nvSpPr>
          <p:spPr>
            <a:xfrm flipH="1">
              <a:off x="166982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18"/>
            <p:cNvSpPr/>
            <p:nvPr/>
          </p:nvSpPr>
          <p:spPr>
            <a:xfrm flipH="1">
              <a:off x="309791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956;p18"/>
            <p:cNvSpPr/>
            <p:nvPr/>
          </p:nvSpPr>
          <p:spPr>
            <a:xfrm flipH="1">
              <a:off x="841604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957;p18"/>
            <p:cNvSpPr/>
            <p:nvPr/>
          </p:nvSpPr>
          <p:spPr>
            <a:xfrm flipH="1">
              <a:off x="8502354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58" name="Google Shape;958;p18"/>
            <p:cNvGrpSpPr/>
            <p:nvPr/>
          </p:nvGrpSpPr>
          <p:grpSpPr>
            <a:xfrm flipH="1">
              <a:off x="7578841" y="201887"/>
              <a:ext cx="371776" cy="249699"/>
              <a:chOff x="7225725" y="124242"/>
              <a:chExt cx="454828" cy="305480"/>
            </a:xfrm>
          </p:grpSpPr>
          <p:sp>
            <p:nvSpPr>
              <p:cNvPr id="959" name="Google Shape;959;p18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0" name="Google Shape;960;p18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1" name="Google Shape;961;p18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2" name="Google Shape;962;p18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3" name="Google Shape;963;p18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4" name="Google Shape;964;p18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5" name="Google Shape;965;p18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6" name="Google Shape;966;p18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67" name="Google Shape;967;p18"/>
            <p:cNvSpPr/>
            <p:nvPr/>
          </p:nvSpPr>
          <p:spPr>
            <a:xfrm>
              <a:off x="8428903" y="4199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8594977" y="3982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8760362" y="3765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8925747" y="3548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3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9"/>
          <p:cNvSpPr txBox="1">
            <a:spLocks noGrp="1"/>
          </p:cNvSpPr>
          <p:nvPr>
            <p:ph type="subTitle" idx="1"/>
          </p:nvPr>
        </p:nvSpPr>
        <p:spPr>
          <a:xfrm>
            <a:off x="1290750" y="28378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73" name="Google Shape;973;p19"/>
          <p:cNvSpPr txBox="1">
            <a:spLocks noGrp="1"/>
          </p:cNvSpPr>
          <p:nvPr>
            <p:ph type="subTitle" idx="2"/>
          </p:nvPr>
        </p:nvSpPr>
        <p:spPr>
          <a:xfrm>
            <a:off x="4945625" y="28378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74" name="Google Shape;974;p19"/>
          <p:cNvSpPr txBox="1">
            <a:spLocks noGrp="1"/>
          </p:cNvSpPr>
          <p:nvPr>
            <p:ph type="subTitle" idx="3"/>
          </p:nvPr>
        </p:nvSpPr>
        <p:spPr>
          <a:xfrm>
            <a:off x="1290750" y="343306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9"/>
          <p:cNvSpPr txBox="1">
            <a:spLocks noGrp="1"/>
          </p:cNvSpPr>
          <p:nvPr>
            <p:ph type="subTitle" idx="4"/>
          </p:nvPr>
        </p:nvSpPr>
        <p:spPr>
          <a:xfrm>
            <a:off x="4945625" y="343306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6" name="Google Shape;97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77" name="Google Shape;977;p19"/>
          <p:cNvGrpSpPr/>
          <p:nvPr/>
        </p:nvGrpSpPr>
        <p:grpSpPr>
          <a:xfrm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978" name="Google Shape;978;p19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84" name="Google Shape;984;p19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985" name="Google Shape;985;p19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6" name="Google Shape;986;p19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7" name="Google Shape;987;p19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8" name="Google Shape;988;p19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9" name="Google Shape;989;p19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0" name="Google Shape;990;p19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1" name="Google Shape;991;p19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2" name="Google Shape;992;p19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3" name="Google Shape;993;p19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4" name="Google Shape;994;p19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95" name="Google Shape;995;p19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1005;p19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006;p19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1007;p19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1008;p19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09" name="Google Shape;1009;p19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1010" name="Google Shape;1010;p19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1" name="Google Shape;1011;p19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2" name="Google Shape;1012;p19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3" name="Google Shape;1013;p19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4" name="Google Shape;1014;p19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5" name="Google Shape;1015;p19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6" name="Google Shape;1016;p19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7" name="Google Shape;1017;p19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0"/>
          <p:cNvSpPr txBox="1">
            <a:spLocks noGrp="1"/>
          </p:cNvSpPr>
          <p:nvPr>
            <p:ph type="title"/>
          </p:nvPr>
        </p:nvSpPr>
        <p:spPr>
          <a:xfrm>
            <a:off x="720000" y="24768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0" name="Google Shape;1020;p20"/>
          <p:cNvSpPr txBox="1">
            <a:spLocks noGrp="1"/>
          </p:cNvSpPr>
          <p:nvPr>
            <p:ph type="subTitle" idx="1"/>
          </p:nvPr>
        </p:nvSpPr>
        <p:spPr>
          <a:xfrm>
            <a:off x="720000" y="2939921"/>
            <a:ext cx="2336400" cy="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1" name="Google Shape;1021;p20"/>
          <p:cNvSpPr txBox="1">
            <a:spLocks noGrp="1"/>
          </p:cNvSpPr>
          <p:nvPr>
            <p:ph type="title" idx="2"/>
          </p:nvPr>
        </p:nvSpPr>
        <p:spPr>
          <a:xfrm>
            <a:off x="3403800" y="24768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2" name="Google Shape;1022;p20"/>
          <p:cNvSpPr txBox="1">
            <a:spLocks noGrp="1"/>
          </p:cNvSpPr>
          <p:nvPr>
            <p:ph type="subTitle" idx="3"/>
          </p:nvPr>
        </p:nvSpPr>
        <p:spPr>
          <a:xfrm>
            <a:off x="3403800" y="2939921"/>
            <a:ext cx="2336400" cy="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20"/>
          <p:cNvSpPr txBox="1">
            <a:spLocks noGrp="1"/>
          </p:cNvSpPr>
          <p:nvPr>
            <p:ph type="title" idx="4"/>
          </p:nvPr>
        </p:nvSpPr>
        <p:spPr>
          <a:xfrm>
            <a:off x="6087600" y="24768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4" name="Google Shape;1024;p20"/>
          <p:cNvSpPr txBox="1">
            <a:spLocks noGrp="1"/>
          </p:cNvSpPr>
          <p:nvPr>
            <p:ph type="subTitle" idx="5"/>
          </p:nvPr>
        </p:nvSpPr>
        <p:spPr>
          <a:xfrm>
            <a:off x="6087600" y="2939921"/>
            <a:ext cx="2336400" cy="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2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26" name="Google Shape;1026;p20"/>
          <p:cNvSpPr/>
          <p:nvPr/>
        </p:nvSpPr>
        <p:spPr>
          <a:xfrm rot="10800000" flipH="1">
            <a:off x="570507" y="4520896"/>
            <a:ext cx="131734" cy="145508"/>
          </a:xfrm>
          <a:custGeom>
            <a:avLst/>
            <a:gdLst/>
            <a:ahLst/>
            <a:cxnLst/>
            <a:rect l="l" t="t" r="r" b="b"/>
            <a:pathLst>
              <a:path w="1339" h="1479" extrusionOk="0">
                <a:moveTo>
                  <a:pt x="695" y="0"/>
                </a:moveTo>
                <a:cubicBezTo>
                  <a:pt x="694" y="0"/>
                  <a:pt x="694" y="0"/>
                  <a:pt x="693" y="0"/>
                </a:cubicBezTo>
                <a:cubicBezTo>
                  <a:pt x="584" y="0"/>
                  <a:pt x="662" y="421"/>
                  <a:pt x="545" y="584"/>
                </a:cubicBezTo>
                <a:cubicBezTo>
                  <a:pt x="421" y="740"/>
                  <a:pt x="1" y="662"/>
                  <a:pt x="1" y="747"/>
                </a:cubicBezTo>
                <a:cubicBezTo>
                  <a:pt x="1" y="841"/>
                  <a:pt x="405" y="732"/>
                  <a:pt x="514" y="895"/>
                </a:cubicBezTo>
                <a:cubicBezTo>
                  <a:pt x="623" y="1051"/>
                  <a:pt x="545" y="1479"/>
                  <a:pt x="654" y="1479"/>
                </a:cubicBezTo>
                <a:cubicBezTo>
                  <a:pt x="763" y="1479"/>
                  <a:pt x="716" y="1020"/>
                  <a:pt x="841" y="880"/>
                </a:cubicBezTo>
                <a:cubicBezTo>
                  <a:pt x="965" y="740"/>
                  <a:pt x="1339" y="833"/>
                  <a:pt x="1339" y="740"/>
                </a:cubicBezTo>
                <a:cubicBezTo>
                  <a:pt x="1339" y="639"/>
                  <a:pt x="911" y="662"/>
                  <a:pt x="818" y="553"/>
                </a:cubicBezTo>
                <a:cubicBezTo>
                  <a:pt x="733" y="453"/>
                  <a:pt x="770" y="0"/>
                  <a:pt x="69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7" name="Google Shape;1027;p20"/>
          <p:cNvSpPr/>
          <p:nvPr/>
        </p:nvSpPr>
        <p:spPr>
          <a:xfrm flipH="1">
            <a:off x="279715" y="4123071"/>
            <a:ext cx="319350" cy="389791"/>
          </a:xfrm>
          <a:custGeom>
            <a:avLst/>
            <a:gdLst/>
            <a:ahLst/>
            <a:cxnLst/>
            <a:rect l="l" t="t" r="r" b="b"/>
            <a:pathLst>
              <a:path w="3246" h="3962" fill="none" extrusionOk="0">
                <a:moveTo>
                  <a:pt x="1" y="553"/>
                </a:moveTo>
                <a:cubicBezTo>
                  <a:pt x="943" y="1"/>
                  <a:pt x="2149" y="327"/>
                  <a:pt x="2693" y="1269"/>
                </a:cubicBezTo>
                <a:cubicBezTo>
                  <a:pt x="3246" y="2211"/>
                  <a:pt x="2927" y="3417"/>
                  <a:pt x="1985" y="3962"/>
                </a:cubicBezTo>
              </a:path>
            </a:pathLst>
          </a:custGeom>
          <a:solidFill>
            <a:schemeClr val="lt2"/>
          </a:solidFill>
          <a:ln w="24325" cap="rnd" cmpd="sng">
            <a:solidFill>
              <a:schemeClr val="lt2"/>
            </a:solidFill>
            <a:prstDash val="solid"/>
            <a:miter lim="778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8" name="Google Shape;1028;p20"/>
          <p:cNvSpPr/>
          <p:nvPr/>
        </p:nvSpPr>
        <p:spPr>
          <a:xfrm flipH="1">
            <a:off x="8634293" y="606527"/>
            <a:ext cx="232084" cy="249695"/>
          </a:xfrm>
          <a:custGeom>
            <a:avLst/>
            <a:gdLst/>
            <a:ahLst/>
            <a:cxnLst/>
            <a:rect l="l" t="t" r="r" b="b"/>
            <a:pathLst>
              <a:path w="2359" h="2538" extrusionOk="0">
                <a:moveTo>
                  <a:pt x="0" y="1"/>
                </a:moveTo>
                <a:lnTo>
                  <a:pt x="973" y="2367"/>
                </a:lnTo>
                <a:lnTo>
                  <a:pt x="1432" y="1534"/>
                </a:lnTo>
                <a:lnTo>
                  <a:pt x="2358" y="2538"/>
                </a:lnTo>
                <a:lnTo>
                  <a:pt x="2358" y="2538"/>
                </a:lnTo>
                <a:lnTo>
                  <a:pt x="1471" y="273"/>
                </a:lnTo>
                <a:lnTo>
                  <a:pt x="973" y="1044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9" name="Google Shape;1029;p20"/>
          <p:cNvSpPr/>
          <p:nvPr/>
        </p:nvSpPr>
        <p:spPr>
          <a:xfrm flipH="1">
            <a:off x="215296" y="4776493"/>
            <a:ext cx="229723" cy="251958"/>
          </a:xfrm>
          <a:custGeom>
            <a:avLst/>
            <a:gdLst/>
            <a:ahLst/>
            <a:cxnLst/>
            <a:rect l="l" t="t" r="r" b="b"/>
            <a:pathLst>
              <a:path w="2335" h="2561" extrusionOk="0">
                <a:moveTo>
                  <a:pt x="0" y="0"/>
                </a:moveTo>
                <a:lnTo>
                  <a:pt x="950" y="2374"/>
                </a:lnTo>
                <a:lnTo>
                  <a:pt x="1416" y="1549"/>
                </a:lnTo>
                <a:lnTo>
                  <a:pt x="2335" y="2561"/>
                </a:lnTo>
                <a:lnTo>
                  <a:pt x="1463" y="288"/>
                </a:lnTo>
                <a:lnTo>
                  <a:pt x="965" y="105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0" name="Google Shape;1030;p20"/>
          <p:cNvSpPr/>
          <p:nvPr/>
        </p:nvSpPr>
        <p:spPr>
          <a:xfrm flipH="1">
            <a:off x="8790085" y="1134117"/>
            <a:ext cx="292294" cy="272815"/>
          </a:xfrm>
          <a:custGeom>
            <a:avLst/>
            <a:gdLst/>
            <a:ahLst/>
            <a:cxnLst/>
            <a:rect l="l" t="t" r="r" b="b"/>
            <a:pathLst>
              <a:path w="2971" h="2773" extrusionOk="0">
                <a:moveTo>
                  <a:pt x="2150" y="1"/>
                </a:moveTo>
                <a:cubicBezTo>
                  <a:pt x="1816" y="1"/>
                  <a:pt x="1462" y="284"/>
                  <a:pt x="1383" y="725"/>
                </a:cubicBezTo>
                <a:cubicBezTo>
                  <a:pt x="1209" y="445"/>
                  <a:pt x="917" y="298"/>
                  <a:pt x="653" y="298"/>
                </a:cubicBezTo>
                <a:cubicBezTo>
                  <a:pt x="302" y="298"/>
                  <a:pt x="1" y="559"/>
                  <a:pt x="99" y="1115"/>
                </a:cubicBezTo>
                <a:cubicBezTo>
                  <a:pt x="278" y="2087"/>
                  <a:pt x="1787" y="2772"/>
                  <a:pt x="1787" y="2772"/>
                </a:cubicBezTo>
                <a:cubicBezTo>
                  <a:pt x="1787" y="2772"/>
                  <a:pt x="2970" y="1504"/>
                  <a:pt x="2744" y="554"/>
                </a:cubicBezTo>
                <a:cubicBezTo>
                  <a:pt x="2647" y="167"/>
                  <a:pt x="2404" y="1"/>
                  <a:pt x="21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1" name="Google Shape;1031;p20"/>
          <p:cNvSpPr/>
          <p:nvPr/>
        </p:nvSpPr>
        <p:spPr>
          <a:xfrm flipH="1">
            <a:off x="1016222" y="4843392"/>
            <a:ext cx="214375" cy="185057"/>
          </a:xfrm>
          <a:custGeom>
            <a:avLst/>
            <a:gdLst/>
            <a:ahLst/>
            <a:cxnLst/>
            <a:rect l="l" t="t" r="r" b="b"/>
            <a:pathLst>
              <a:path w="2179" h="1881" extrusionOk="0">
                <a:moveTo>
                  <a:pt x="760" y="1"/>
                </a:moveTo>
                <a:cubicBezTo>
                  <a:pt x="627" y="1"/>
                  <a:pt x="485" y="79"/>
                  <a:pt x="366" y="270"/>
                </a:cubicBezTo>
                <a:cubicBezTo>
                  <a:pt x="0" y="838"/>
                  <a:pt x="452" y="1881"/>
                  <a:pt x="452" y="1881"/>
                </a:cubicBezTo>
                <a:cubicBezTo>
                  <a:pt x="452" y="1881"/>
                  <a:pt x="1634" y="1788"/>
                  <a:pt x="1953" y="1204"/>
                </a:cubicBezTo>
                <a:cubicBezTo>
                  <a:pt x="2179" y="804"/>
                  <a:pt x="1903" y="531"/>
                  <a:pt x="1571" y="531"/>
                </a:cubicBezTo>
                <a:cubicBezTo>
                  <a:pt x="1444" y="531"/>
                  <a:pt x="1309" y="571"/>
                  <a:pt x="1191" y="659"/>
                </a:cubicBezTo>
                <a:cubicBezTo>
                  <a:pt x="1258" y="316"/>
                  <a:pt x="1027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32" name="Google Shape;1032;p20"/>
          <p:cNvGrpSpPr/>
          <p:nvPr/>
        </p:nvGrpSpPr>
        <p:grpSpPr>
          <a:xfrm flipH="1">
            <a:off x="196096" y="3353435"/>
            <a:ext cx="268096" cy="268096"/>
            <a:chOff x="601601" y="3611245"/>
            <a:chExt cx="100690" cy="100690"/>
          </a:xfrm>
        </p:grpSpPr>
        <p:sp>
          <p:nvSpPr>
            <p:cNvPr id="1033" name="Google Shape;1033;p20"/>
            <p:cNvSpPr/>
            <p:nvPr/>
          </p:nvSpPr>
          <p:spPr>
            <a:xfrm>
              <a:off x="640732" y="3611245"/>
              <a:ext cx="22170" cy="47776"/>
            </a:xfrm>
            <a:custGeom>
              <a:avLst/>
              <a:gdLst/>
              <a:ahLst/>
              <a:cxnLst/>
              <a:rect l="l" t="t" r="r" b="b"/>
              <a:pathLst>
                <a:path w="600" h="1293" extrusionOk="0">
                  <a:moveTo>
                    <a:pt x="304" y="0"/>
                  </a:moveTo>
                  <a:cubicBezTo>
                    <a:pt x="140" y="0"/>
                    <a:pt x="0" y="296"/>
                    <a:pt x="0" y="646"/>
                  </a:cubicBezTo>
                  <a:cubicBezTo>
                    <a:pt x="0" y="996"/>
                    <a:pt x="133" y="1292"/>
                    <a:pt x="304" y="1292"/>
                  </a:cubicBezTo>
                  <a:cubicBezTo>
                    <a:pt x="467" y="1292"/>
                    <a:pt x="600" y="1004"/>
                    <a:pt x="600" y="646"/>
                  </a:cubicBezTo>
                  <a:cubicBezTo>
                    <a:pt x="600" y="296"/>
                    <a:pt x="467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640732" y="3664454"/>
              <a:ext cx="22170" cy="47481"/>
            </a:xfrm>
            <a:custGeom>
              <a:avLst/>
              <a:gdLst/>
              <a:ahLst/>
              <a:cxnLst/>
              <a:rect l="l" t="t" r="r" b="b"/>
              <a:pathLst>
                <a:path w="600" h="1285" extrusionOk="0">
                  <a:moveTo>
                    <a:pt x="296" y="0"/>
                  </a:moveTo>
                  <a:cubicBezTo>
                    <a:pt x="133" y="0"/>
                    <a:pt x="0" y="288"/>
                    <a:pt x="0" y="638"/>
                  </a:cubicBezTo>
                  <a:cubicBezTo>
                    <a:pt x="0" y="996"/>
                    <a:pt x="133" y="1284"/>
                    <a:pt x="296" y="1284"/>
                  </a:cubicBezTo>
                  <a:cubicBezTo>
                    <a:pt x="467" y="1284"/>
                    <a:pt x="600" y="996"/>
                    <a:pt x="600" y="638"/>
                  </a:cubicBezTo>
                  <a:cubicBezTo>
                    <a:pt x="600" y="288"/>
                    <a:pt x="467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654515" y="3650635"/>
              <a:ext cx="47776" cy="21874"/>
            </a:xfrm>
            <a:custGeom>
              <a:avLst/>
              <a:gdLst/>
              <a:ahLst/>
              <a:cxnLst/>
              <a:rect l="l" t="t" r="r" b="b"/>
              <a:pathLst>
                <a:path w="1293" h="592" extrusionOk="0">
                  <a:moveTo>
                    <a:pt x="647" y="1"/>
                  </a:moveTo>
                  <a:cubicBezTo>
                    <a:pt x="289" y="1"/>
                    <a:pt x="1" y="133"/>
                    <a:pt x="1" y="296"/>
                  </a:cubicBezTo>
                  <a:cubicBezTo>
                    <a:pt x="1" y="460"/>
                    <a:pt x="289" y="592"/>
                    <a:pt x="647" y="592"/>
                  </a:cubicBezTo>
                  <a:cubicBezTo>
                    <a:pt x="997" y="592"/>
                    <a:pt x="1293" y="460"/>
                    <a:pt x="1293" y="296"/>
                  </a:cubicBezTo>
                  <a:cubicBezTo>
                    <a:pt x="1293" y="133"/>
                    <a:pt x="99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601601" y="3650635"/>
              <a:ext cx="47481" cy="21874"/>
            </a:xfrm>
            <a:custGeom>
              <a:avLst/>
              <a:gdLst/>
              <a:ahLst/>
              <a:cxnLst/>
              <a:rect l="l" t="t" r="r" b="b"/>
              <a:pathLst>
                <a:path w="1285" h="592" extrusionOk="0">
                  <a:moveTo>
                    <a:pt x="639" y="1"/>
                  </a:moveTo>
                  <a:cubicBezTo>
                    <a:pt x="289" y="1"/>
                    <a:pt x="1" y="141"/>
                    <a:pt x="1" y="304"/>
                  </a:cubicBezTo>
                  <a:cubicBezTo>
                    <a:pt x="1" y="460"/>
                    <a:pt x="289" y="592"/>
                    <a:pt x="639" y="592"/>
                  </a:cubicBezTo>
                  <a:cubicBezTo>
                    <a:pt x="997" y="592"/>
                    <a:pt x="1285" y="467"/>
                    <a:pt x="1285" y="304"/>
                  </a:cubicBezTo>
                  <a:cubicBezTo>
                    <a:pt x="1285" y="133"/>
                    <a:pt x="997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649342" y="3624474"/>
              <a:ext cx="42308" cy="36950"/>
            </a:xfrm>
            <a:custGeom>
              <a:avLst/>
              <a:gdLst/>
              <a:ahLst/>
              <a:cxnLst/>
              <a:rect l="l" t="t" r="r" b="b"/>
              <a:pathLst>
                <a:path w="1145" h="1000" extrusionOk="0">
                  <a:moveTo>
                    <a:pt x="897" y="0"/>
                  </a:moveTo>
                  <a:cubicBezTo>
                    <a:pt x="753" y="0"/>
                    <a:pt x="548" y="107"/>
                    <a:pt x="367" y="288"/>
                  </a:cubicBezTo>
                  <a:cubicBezTo>
                    <a:pt x="117" y="537"/>
                    <a:pt x="1" y="841"/>
                    <a:pt x="117" y="958"/>
                  </a:cubicBezTo>
                  <a:cubicBezTo>
                    <a:pt x="148" y="986"/>
                    <a:pt x="191" y="1000"/>
                    <a:pt x="242" y="1000"/>
                  </a:cubicBezTo>
                  <a:cubicBezTo>
                    <a:pt x="387" y="1000"/>
                    <a:pt x="597" y="892"/>
                    <a:pt x="787" y="709"/>
                  </a:cubicBezTo>
                  <a:cubicBezTo>
                    <a:pt x="1036" y="460"/>
                    <a:pt x="1145" y="156"/>
                    <a:pt x="1028" y="47"/>
                  </a:cubicBezTo>
                  <a:cubicBezTo>
                    <a:pt x="996" y="15"/>
                    <a:pt x="951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611984" y="3661831"/>
              <a:ext cx="42308" cy="37135"/>
            </a:xfrm>
            <a:custGeom>
              <a:avLst/>
              <a:gdLst/>
              <a:ahLst/>
              <a:cxnLst/>
              <a:rect l="l" t="t" r="r" b="b"/>
              <a:pathLst>
                <a:path w="1145" h="1005" extrusionOk="0">
                  <a:moveTo>
                    <a:pt x="896" y="1"/>
                  </a:moveTo>
                  <a:cubicBezTo>
                    <a:pt x="752" y="1"/>
                    <a:pt x="545" y="108"/>
                    <a:pt x="358" y="289"/>
                  </a:cubicBezTo>
                  <a:cubicBezTo>
                    <a:pt x="109" y="546"/>
                    <a:pt x="0" y="841"/>
                    <a:pt x="117" y="958"/>
                  </a:cubicBezTo>
                  <a:cubicBezTo>
                    <a:pt x="149" y="990"/>
                    <a:pt x="193" y="1005"/>
                    <a:pt x="247" y="1005"/>
                  </a:cubicBezTo>
                  <a:cubicBezTo>
                    <a:pt x="391" y="1005"/>
                    <a:pt x="597" y="896"/>
                    <a:pt x="778" y="709"/>
                  </a:cubicBezTo>
                  <a:cubicBezTo>
                    <a:pt x="1035" y="460"/>
                    <a:pt x="1144" y="164"/>
                    <a:pt x="1027" y="48"/>
                  </a:cubicBezTo>
                  <a:cubicBezTo>
                    <a:pt x="995" y="16"/>
                    <a:pt x="950" y="1"/>
                    <a:pt x="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649342" y="3661831"/>
              <a:ext cx="42308" cy="37135"/>
            </a:xfrm>
            <a:custGeom>
              <a:avLst/>
              <a:gdLst/>
              <a:ahLst/>
              <a:cxnLst/>
              <a:rect l="l" t="t" r="r" b="b"/>
              <a:pathLst>
                <a:path w="1145" h="1005" extrusionOk="0">
                  <a:moveTo>
                    <a:pt x="249" y="1"/>
                  </a:moveTo>
                  <a:cubicBezTo>
                    <a:pt x="194" y="1"/>
                    <a:pt x="149" y="16"/>
                    <a:pt x="117" y="48"/>
                  </a:cubicBezTo>
                  <a:cubicBezTo>
                    <a:pt x="1" y="164"/>
                    <a:pt x="117" y="460"/>
                    <a:pt x="367" y="709"/>
                  </a:cubicBezTo>
                  <a:cubicBezTo>
                    <a:pt x="548" y="896"/>
                    <a:pt x="754" y="1005"/>
                    <a:pt x="898" y="1005"/>
                  </a:cubicBezTo>
                  <a:cubicBezTo>
                    <a:pt x="951" y="1005"/>
                    <a:pt x="996" y="990"/>
                    <a:pt x="1028" y="958"/>
                  </a:cubicBezTo>
                  <a:cubicBezTo>
                    <a:pt x="1145" y="841"/>
                    <a:pt x="1036" y="546"/>
                    <a:pt x="787" y="289"/>
                  </a:cubicBezTo>
                  <a:cubicBezTo>
                    <a:pt x="600" y="108"/>
                    <a:pt x="393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611984" y="3624474"/>
              <a:ext cx="42308" cy="36950"/>
            </a:xfrm>
            <a:custGeom>
              <a:avLst/>
              <a:gdLst/>
              <a:ahLst/>
              <a:cxnLst/>
              <a:rect l="l" t="t" r="r" b="b"/>
              <a:pathLst>
                <a:path w="1145" h="1000" extrusionOk="0">
                  <a:moveTo>
                    <a:pt x="248" y="0"/>
                  </a:moveTo>
                  <a:cubicBezTo>
                    <a:pt x="194" y="0"/>
                    <a:pt x="149" y="15"/>
                    <a:pt x="117" y="47"/>
                  </a:cubicBezTo>
                  <a:cubicBezTo>
                    <a:pt x="0" y="156"/>
                    <a:pt x="109" y="460"/>
                    <a:pt x="358" y="709"/>
                  </a:cubicBezTo>
                  <a:cubicBezTo>
                    <a:pt x="548" y="892"/>
                    <a:pt x="758" y="1000"/>
                    <a:pt x="902" y="1000"/>
                  </a:cubicBezTo>
                  <a:cubicBezTo>
                    <a:pt x="954" y="1000"/>
                    <a:pt x="997" y="986"/>
                    <a:pt x="1027" y="958"/>
                  </a:cubicBezTo>
                  <a:cubicBezTo>
                    <a:pt x="1144" y="841"/>
                    <a:pt x="1035" y="537"/>
                    <a:pt x="778" y="288"/>
                  </a:cubicBezTo>
                  <a:cubicBezTo>
                    <a:pt x="597" y="107"/>
                    <a:pt x="391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634413" y="3644316"/>
              <a:ext cx="34807" cy="3480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7" y="0"/>
                  </a:moveTo>
                  <a:cubicBezTo>
                    <a:pt x="210" y="0"/>
                    <a:pt x="0" y="210"/>
                    <a:pt x="0" y="467"/>
                  </a:cubicBezTo>
                  <a:cubicBezTo>
                    <a:pt x="0" y="732"/>
                    <a:pt x="210" y="942"/>
                    <a:pt x="467" y="942"/>
                  </a:cubicBezTo>
                  <a:cubicBezTo>
                    <a:pt x="732" y="942"/>
                    <a:pt x="942" y="732"/>
                    <a:pt x="942" y="467"/>
                  </a:cubicBezTo>
                  <a:cubicBezTo>
                    <a:pt x="942" y="210"/>
                    <a:pt x="732" y="0"/>
                    <a:pt x="467" y="0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640732" y="3650635"/>
              <a:ext cx="22170" cy="21874"/>
            </a:xfrm>
            <a:custGeom>
              <a:avLst/>
              <a:gdLst/>
              <a:ahLst/>
              <a:cxnLst/>
              <a:rect l="l" t="t" r="r" b="b"/>
              <a:pathLst>
                <a:path w="600" h="592" extrusionOk="0">
                  <a:moveTo>
                    <a:pt x="296" y="1"/>
                  </a:moveTo>
                  <a:cubicBezTo>
                    <a:pt x="133" y="1"/>
                    <a:pt x="0" y="133"/>
                    <a:pt x="0" y="296"/>
                  </a:cubicBezTo>
                  <a:cubicBezTo>
                    <a:pt x="0" y="460"/>
                    <a:pt x="133" y="592"/>
                    <a:pt x="296" y="592"/>
                  </a:cubicBezTo>
                  <a:cubicBezTo>
                    <a:pt x="467" y="592"/>
                    <a:pt x="600" y="460"/>
                    <a:pt x="600" y="296"/>
                  </a:cubicBezTo>
                  <a:cubicBezTo>
                    <a:pt x="600" y="133"/>
                    <a:pt x="467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3" name="Google Shape;1043;p20"/>
          <p:cNvSpPr/>
          <p:nvPr/>
        </p:nvSpPr>
        <p:spPr>
          <a:xfrm flipH="1">
            <a:off x="8052082" y="80118"/>
            <a:ext cx="130258" cy="137145"/>
          </a:xfrm>
          <a:custGeom>
            <a:avLst/>
            <a:gdLst/>
            <a:ahLst/>
            <a:cxnLst/>
            <a:rect l="l" t="t" r="r" b="b"/>
            <a:pathLst>
              <a:path w="1324" h="1394" extrusionOk="0">
                <a:moveTo>
                  <a:pt x="833" y="0"/>
                </a:moveTo>
                <a:lnTo>
                  <a:pt x="1" y="1393"/>
                </a:lnTo>
                <a:lnTo>
                  <a:pt x="1324" y="957"/>
                </a:lnTo>
                <a:lnTo>
                  <a:pt x="8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4" name="Google Shape;1044;p20"/>
          <p:cNvSpPr/>
          <p:nvPr/>
        </p:nvSpPr>
        <p:spPr>
          <a:xfrm flipH="1">
            <a:off x="8869971" y="191981"/>
            <a:ext cx="132521" cy="145606"/>
          </a:xfrm>
          <a:custGeom>
            <a:avLst/>
            <a:gdLst/>
            <a:ahLst/>
            <a:cxnLst/>
            <a:rect l="l" t="t" r="r" b="b"/>
            <a:pathLst>
              <a:path w="1347" h="1480" extrusionOk="0">
                <a:moveTo>
                  <a:pt x="701" y="1"/>
                </a:moveTo>
                <a:cubicBezTo>
                  <a:pt x="592" y="1"/>
                  <a:pt x="670" y="421"/>
                  <a:pt x="545" y="584"/>
                </a:cubicBezTo>
                <a:cubicBezTo>
                  <a:pt x="421" y="748"/>
                  <a:pt x="0" y="670"/>
                  <a:pt x="0" y="756"/>
                </a:cubicBezTo>
                <a:cubicBezTo>
                  <a:pt x="0" y="841"/>
                  <a:pt x="413" y="740"/>
                  <a:pt x="522" y="896"/>
                </a:cubicBezTo>
                <a:cubicBezTo>
                  <a:pt x="623" y="1059"/>
                  <a:pt x="545" y="1479"/>
                  <a:pt x="662" y="1479"/>
                </a:cubicBezTo>
                <a:cubicBezTo>
                  <a:pt x="771" y="1479"/>
                  <a:pt x="724" y="1028"/>
                  <a:pt x="849" y="888"/>
                </a:cubicBezTo>
                <a:cubicBezTo>
                  <a:pt x="965" y="740"/>
                  <a:pt x="1347" y="833"/>
                  <a:pt x="1347" y="740"/>
                </a:cubicBezTo>
                <a:cubicBezTo>
                  <a:pt x="1347" y="647"/>
                  <a:pt x="919" y="662"/>
                  <a:pt x="825" y="561"/>
                </a:cubicBezTo>
                <a:cubicBezTo>
                  <a:pt x="740" y="452"/>
                  <a:pt x="779" y="1"/>
                  <a:pt x="7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5" name="Google Shape;1045;p20"/>
          <p:cNvSpPr/>
          <p:nvPr/>
        </p:nvSpPr>
        <p:spPr>
          <a:xfrm flipH="1">
            <a:off x="8710892" y="105394"/>
            <a:ext cx="78903" cy="86577"/>
          </a:xfrm>
          <a:custGeom>
            <a:avLst/>
            <a:gdLst/>
            <a:ahLst/>
            <a:cxnLst/>
            <a:rect l="l" t="t" r="r" b="b"/>
            <a:pathLst>
              <a:path w="802" h="880" extrusionOk="0">
                <a:moveTo>
                  <a:pt x="428" y="0"/>
                </a:moveTo>
                <a:cubicBezTo>
                  <a:pt x="358" y="0"/>
                  <a:pt x="405" y="249"/>
                  <a:pt x="327" y="343"/>
                </a:cubicBezTo>
                <a:cubicBezTo>
                  <a:pt x="249" y="444"/>
                  <a:pt x="0" y="397"/>
                  <a:pt x="0" y="444"/>
                </a:cubicBezTo>
                <a:cubicBezTo>
                  <a:pt x="0" y="490"/>
                  <a:pt x="249" y="428"/>
                  <a:pt x="312" y="529"/>
                </a:cubicBezTo>
                <a:cubicBezTo>
                  <a:pt x="374" y="623"/>
                  <a:pt x="327" y="880"/>
                  <a:pt x="397" y="880"/>
                </a:cubicBezTo>
                <a:cubicBezTo>
                  <a:pt x="459" y="880"/>
                  <a:pt x="436" y="607"/>
                  <a:pt x="506" y="522"/>
                </a:cubicBezTo>
                <a:cubicBezTo>
                  <a:pt x="576" y="436"/>
                  <a:pt x="802" y="490"/>
                  <a:pt x="802" y="436"/>
                </a:cubicBezTo>
                <a:cubicBezTo>
                  <a:pt x="802" y="381"/>
                  <a:pt x="545" y="389"/>
                  <a:pt x="498" y="327"/>
                </a:cubicBezTo>
                <a:cubicBezTo>
                  <a:pt x="444" y="265"/>
                  <a:pt x="467" y="0"/>
                  <a:pt x="4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6" name="Google Shape;1046;p20"/>
          <p:cNvSpPr/>
          <p:nvPr/>
        </p:nvSpPr>
        <p:spPr>
          <a:xfrm flipH="1">
            <a:off x="8561174" y="1152486"/>
            <a:ext cx="78903" cy="86675"/>
          </a:xfrm>
          <a:custGeom>
            <a:avLst/>
            <a:gdLst/>
            <a:ahLst/>
            <a:cxnLst/>
            <a:rect l="l" t="t" r="r" b="b"/>
            <a:pathLst>
              <a:path w="802" h="881" extrusionOk="0">
                <a:moveTo>
                  <a:pt x="421" y="1"/>
                </a:moveTo>
                <a:cubicBezTo>
                  <a:pt x="350" y="1"/>
                  <a:pt x="397" y="250"/>
                  <a:pt x="327" y="351"/>
                </a:cubicBezTo>
                <a:cubicBezTo>
                  <a:pt x="249" y="445"/>
                  <a:pt x="0" y="398"/>
                  <a:pt x="0" y="445"/>
                </a:cubicBezTo>
                <a:cubicBezTo>
                  <a:pt x="0" y="491"/>
                  <a:pt x="242" y="437"/>
                  <a:pt x="304" y="530"/>
                </a:cubicBezTo>
                <a:cubicBezTo>
                  <a:pt x="374" y="623"/>
                  <a:pt x="327" y="880"/>
                  <a:pt x="389" y="880"/>
                </a:cubicBezTo>
                <a:cubicBezTo>
                  <a:pt x="459" y="880"/>
                  <a:pt x="428" y="608"/>
                  <a:pt x="506" y="522"/>
                </a:cubicBezTo>
                <a:cubicBezTo>
                  <a:pt x="576" y="437"/>
                  <a:pt x="802" y="499"/>
                  <a:pt x="802" y="437"/>
                </a:cubicBezTo>
                <a:cubicBezTo>
                  <a:pt x="802" y="382"/>
                  <a:pt x="545" y="390"/>
                  <a:pt x="491" y="328"/>
                </a:cubicBezTo>
                <a:cubicBezTo>
                  <a:pt x="436" y="266"/>
                  <a:pt x="459" y="1"/>
                  <a:pt x="421" y="1"/>
                </a:cubicBezTo>
                <a:close/>
              </a:path>
            </a:pathLst>
          </a:custGeom>
          <a:solidFill>
            <a:srgbClr val="FF53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7" name="Google Shape;1047;p20"/>
          <p:cNvSpPr/>
          <p:nvPr/>
        </p:nvSpPr>
        <p:spPr>
          <a:xfrm flipH="1">
            <a:off x="48762" y="3969502"/>
            <a:ext cx="79001" cy="86577"/>
          </a:xfrm>
          <a:custGeom>
            <a:avLst/>
            <a:gdLst/>
            <a:ahLst/>
            <a:cxnLst/>
            <a:rect l="l" t="t" r="r" b="b"/>
            <a:pathLst>
              <a:path w="803" h="880" extrusionOk="0">
                <a:moveTo>
                  <a:pt x="429" y="1"/>
                </a:moveTo>
                <a:cubicBezTo>
                  <a:pt x="359" y="1"/>
                  <a:pt x="406" y="250"/>
                  <a:pt x="328" y="343"/>
                </a:cubicBezTo>
                <a:cubicBezTo>
                  <a:pt x="250" y="444"/>
                  <a:pt x="1" y="397"/>
                  <a:pt x="1" y="444"/>
                </a:cubicBezTo>
                <a:cubicBezTo>
                  <a:pt x="1" y="491"/>
                  <a:pt x="250" y="436"/>
                  <a:pt x="312" y="530"/>
                </a:cubicBezTo>
                <a:cubicBezTo>
                  <a:pt x="374" y="623"/>
                  <a:pt x="328" y="880"/>
                  <a:pt x="398" y="880"/>
                </a:cubicBezTo>
                <a:cubicBezTo>
                  <a:pt x="460" y="880"/>
                  <a:pt x="437" y="608"/>
                  <a:pt x="507" y="522"/>
                </a:cubicBezTo>
                <a:cubicBezTo>
                  <a:pt x="585" y="436"/>
                  <a:pt x="802" y="491"/>
                  <a:pt x="802" y="436"/>
                </a:cubicBezTo>
                <a:cubicBezTo>
                  <a:pt x="802" y="382"/>
                  <a:pt x="546" y="390"/>
                  <a:pt x="499" y="327"/>
                </a:cubicBezTo>
                <a:cubicBezTo>
                  <a:pt x="444" y="265"/>
                  <a:pt x="46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" name="Google Shape;1048;p20"/>
          <p:cNvSpPr/>
          <p:nvPr/>
        </p:nvSpPr>
        <p:spPr>
          <a:xfrm flipH="1">
            <a:off x="7358610" y="80121"/>
            <a:ext cx="76640" cy="76640"/>
          </a:xfrm>
          <a:custGeom>
            <a:avLst/>
            <a:gdLst/>
            <a:ahLst/>
            <a:cxnLst/>
            <a:rect l="l" t="t" r="r" b="b"/>
            <a:pathLst>
              <a:path w="779" h="779" extrusionOk="0">
                <a:moveTo>
                  <a:pt x="390" y="0"/>
                </a:moveTo>
                <a:cubicBezTo>
                  <a:pt x="172" y="0"/>
                  <a:pt x="0" y="179"/>
                  <a:pt x="0" y="390"/>
                </a:cubicBezTo>
                <a:cubicBezTo>
                  <a:pt x="0" y="607"/>
                  <a:pt x="172" y="779"/>
                  <a:pt x="390" y="779"/>
                </a:cubicBezTo>
                <a:cubicBezTo>
                  <a:pt x="600" y="779"/>
                  <a:pt x="779" y="607"/>
                  <a:pt x="779" y="390"/>
                </a:cubicBezTo>
                <a:cubicBezTo>
                  <a:pt x="779" y="179"/>
                  <a:pt x="600" y="0"/>
                  <a:pt x="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" name="Google Shape;1049;p20"/>
          <p:cNvSpPr/>
          <p:nvPr/>
        </p:nvSpPr>
        <p:spPr>
          <a:xfrm flipH="1">
            <a:off x="166982" y="4666409"/>
            <a:ext cx="48306" cy="40927"/>
          </a:xfrm>
          <a:custGeom>
            <a:avLst/>
            <a:gdLst/>
            <a:ahLst/>
            <a:cxnLst/>
            <a:rect l="l" t="t" r="r" b="b"/>
            <a:pathLst>
              <a:path w="491" h="416" extrusionOk="0">
                <a:moveTo>
                  <a:pt x="281" y="1"/>
                </a:moveTo>
                <a:cubicBezTo>
                  <a:pt x="94" y="1"/>
                  <a:pt x="0" y="226"/>
                  <a:pt x="133" y="359"/>
                </a:cubicBezTo>
                <a:cubicBezTo>
                  <a:pt x="175" y="398"/>
                  <a:pt x="226" y="416"/>
                  <a:pt x="276" y="416"/>
                </a:cubicBezTo>
                <a:cubicBezTo>
                  <a:pt x="385" y="416"/>
                  <a:pt x="491" y="333"/>
                  <a:pt x="491" y="211"/>
                </a:cubicBezTo>
                <a:cubicBezTo>
                  <a:pt x="491" y="94"/>
                  <a:pt x="397" y="1"/>
                  <a:pt x="281" y="1"/>
                </a:cubicBezTo>
                <a:close/>
              </a:path>
            </a:pathLst>
          </a:custGeom>
          <a:solidFill>
            <a:srgbClr val="FF8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0" name="Google Shape;1050;p20"/>
          <p:cNvSpPr/>
          <p:nvPr/>
        </p:nvSpPr>
        <p:spPr>
          <a:xfrm flipH="1">
            <a:off x="309791" y="3911124"/>
            <a:ext cx="40730" cy="40632"/>
          </a:xfrm>
          <a:custGeom>
            <a:avLst/>
            <a:gdLst/>
            <a:ahLst/>
            <a:cxnLst/>
            <a:rect l="l" t="t" r="r" b="b"/>
            <a:pathLst>
              <a:path w="414" h="413" extrusionOk="0">
                <a:moveTo>
                  <a:pt x="211" y="0"/>
                </a:moveTo>
                <a:cubicBezTo>
                  <a:pt x="94" y="0"/>
                  <a:pt x="1" y="94"/>
                  <a:pt x="1" y="203"/>
                </a:cubicBezTo>
                <a:cubicBezTo>
                  <a:pt x="1" y="319"/>
                  <a:pt x="94" y="413"/>
                  <a:pt x="211" y="413"/>
                </a:cubicBezTo>
                <a:cubicBezTo>
                  <a:pt x="320" y="413"/>
                  <a:pt x="413" y="319"/>
                  <a:pt x="413" y="203"/>
                </a:cubicBezTo>
                <a:cubicBezTo>
                  <a:pt x="413" y="94"/>
                  <a:pt x="320" y="0"/>
                  <a:pt x="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1" name="Google Shape;1051;p20"/>
          <p:cNvSpPr/>
          <p:nvPr/>
        </p:nvSpPr>
        <p:spPr>
          <a:xfrm flipH="1">
            <a:off x="8416043" y="267954"/>
            <a:ext cx="137145" cy="117567"/>
          </a:xfrm>
          <a:custGeom>
            <a:avLst/>
            <a:gdLst/>
            <a:ahLst/>
            <a:cxnLst/>
            <a:rect l="l" t="t" r="r" b="b"/>
            <a:pathLst>
              <a:path w="1394" h="1195" extrusionOk="0">
                <a:moveTo>
                  <a:pt x="802" y="1"/>
                </a:moveTo>
                <a:cubicBezTo>
                  <a:pt x="265" y="1"/>
                  <a:pt x="1" y="647"/>
                  <a:pt x="374" y="1020"/>
                </a:cubicBezTo>
                <a:cubicBezTo>
                  <a:pt x="495" y="1141"/>
                  <a:pt x="644" y="1195"/>
                  <a:pt x="791" y="1195"/>
                </a:cubicBezTo>
                <a:cubicBezTo>
                  <a:pt x="1098" y="1195"/>
                  <a:pt x="1394" y="958"/>
                  <a:pt x="1394" y="600"/>
                </a:cubicBezTo>
                <a:cubicBezTo>
                  <a:pt x="1394" y="273"/>
                  <a:pt x="1129" y="1"/>
                  <a:pt x="8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2" name="Google Shape;1052;p20"/>
          <p:cNvSpPr/>
          <p:nvPr/>
        </p:nvSpPr>
        <p:spPr>
          <a:xfrm flipH="1">
            <a:off x="8502354" y="606524"/>
            <a:ext cx="40730" cy="40632"/>
          </a:xfrm>
          <a:custGeom>
            <a:avLst/>
            <a:gdLst/>
            <a:ahLst/>
            <a:cxnLst/>
            <a:rect l="l" t="t" r="r" b="b"/>
            <a:pathLst>
              <a:path w="414" h="413" extrusionOk="0">
                <a:moveTo>
                  <a:pt x="211" y="0"/>
                </a:moveTo>
                <a:cubicBezTo>
                  <a:pt x="94" y="0"/>
                  <a:pt x="1" y="94"/>
                  <a:pt x="1" y="203"/>
                </a:cubicBezTo>
                <a:cubicBezTo>
                  <a:pt x="1" y="319"/>
                  <a:pt x="94" y="413"/>
                  <a:pt x="211" y="413"/>
                </a:cubicBezTo>
                <a:cubicBezTo>
                  <a:pt x="320" y="413"/>
                  <a:pt x="413" y="319"/>
                  <a:pt x="413" y="203"/>
                </a:cubicBezTo>
                <a:cubicBezTo>
                  <a:pt x="413" y="94"/>
                  <a:pt x="320" y="0"/>
                  <a:pt x="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53" name="Google Shape;1053;p20"/>
          <p:cNvGrpSpPr/>
          <p:nvPr/>
        </p:nvGrpSpPr>
        <p:grpSpPr>
          <a:xfrm flipH="1">
            <a:off x="7578841" y="201887"/>
            <a:ext cx="371776" cy="249699"/>
            <a:chOff x="7225725" y="124242"/>
            <a:chExt cx="454828" cy="305480"/>
          </a:xfrm>
        </p:grpSpPr>
        <p:sp>
          <p:nvSpPr>
            <p:cNvPr id="1054" name="Google Shape;1054;p20"/>
            <p:cNvSpPr/>
            <p:nvPr/>
          </p:nvSpPr>
          <p:spPr>
            <a:xfrm>
              <a:off x="7225725" y="215445"/>
              <a:ext cx="240447" cy="214277"/>
            </a:xfrm>
            <a:custGeom>
              <a:avLst/>
              <a:gdLst/>
              <a:ahLst/>
              <a:cxnLst/>
              <a:rect l="l" t="t" r="r" b="b"/>
              <a:pathLst>
                <a:path w="2444" h="2178" extrusionOk="0">
                  <a:moveTo>
                    <a:pt x="1228" y="0"/>
                  </a:moveTo>
                  <a:cubicBezTo>
                    <a:pt x="605" y="0"/>
                    <a:pt x="1" y="532"/>
                    <a:pt x="125" y="1287"/>
                  </a:cubicBezTo>
                  <a:cubicBezTo>
                    <a:pt x="140" y="1373"/>
                    <a:pt x="164" y="1458"/>
                    <a:pt x="203" y="1536"/>
                  </a:cubicBezTo>
                  <a:cubicBezTo>
                    <a:pt x="387" y="1940"/>
                    <a:pt x="782" y="2177"/>
                    <a:pt x="1199" y="2177"/>
                  </a:cubicBezTo>
                  <a:cubicBezTo>
                    <a:pt x="1344" y="2177"/>
                    <a:pt x="1492" y="2149"/>
                    <a:pt x="1634" y="2089"/>
                  </a:cubicBezTo>
                  <a:cubicBezTo>
                    <a:pt x="2179" y="1855"/>
                    <a:pt x="2444" y="1225"/>
                    <a:pt x="2226" y="672"/>
                  </a:cubicBezTo>
                  <a:cubicBezTo>
                    <a:pt x="2187" y="594"/>
                    <a:pt x="2148" y="517"/>
                    <a:pt x="2094" y="447"/>
                  </a:cubicBezTo>
                  <a:cubicBezTo>
                    <a:pt x="1861" y="136"/>
                    <a:pt x="1542" y="0"/>
                    <a:pt x="1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7258586" y="247322"/>
              <a:ext cx="173153" cy="153575"/>
            </a:xfrm>
            <a:custGeom>
              <a:avLst/>
              <a:gdLst/>
              <a:ahLst/>
              <a:cxnLst/>
              <a:rect l="l" t="t" r="r" b="b"/>
              <a:pathLst>
                <a:path w="1760" h="1561" extrusionOk="0">
                  <a:moveTo>
                    <a:pt x="881" y="0"/>
                  </a:moveTo>
                  <a:cubicBezTo>
                    <a:pt x="788" y="0"/>
                    <a:pt x="693" y="17"/>
                    <a:pt x="600" y="53"/>
                  </a:cubicBezTo>
                  <a:cubicBezTo>
                    <a:pt x="195" y="208"/>
                    <a:pt x="1" y="659"/>
                    <a:pt x="149" y="1056"/>
                  </a:cubicBezTo>
                  <a:cubicBezTo>
                    <a:pt x="269" y="1368"/>
                    <a:pt x="565" y="1560"/>
                    <a:pt x="879" y="1560"/>
                  </a:cubicBezTo>
                  <a:cubicBezTo>
                    <a:pt x="973" y="1560"/>
                    <a:pt x="1068" y="1543"/>
                    <a:pt x="1160" y="1508"/>
                  </a:cubicBezTo>
                  <a:cubicBezTo>
                    <a:pt x="1557" y="1352"/>
                    <a:pt x="1760" y="901"/>
                    <a:pt x="1604" y="504"/>
                  </a:cubicBezTo>
                  <a:cubicBezTo>
                    <a:pt x="1490" y="192"/>
                    <a:pt x="1195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7225725" y="215445"/>
              <a:ext cx="206013" cy="126618"/>
            </a:xfrm>
            <a:custGeom>
              <a:avLst/>
              <a:gdLst/>
              <a:ahLst/>
              <a:cxnLst/>
              <a:rect l="l" t="t" r="r" b="b"/>
              <a:pathLst>
                <a:path w="2094" h="1287" extrusionOk="0">
                  <a:moveTo>
                    <a:pt x="1228" y="0"/>
                  </a:moveTo>
                  <a:cubicBezTo>
                    <a:pt x="605" y="0"/>
                    <a:pt x="1" y="532"/>
                    <a:pt x="125" y="1287"/>
                  </a:cubicBezTo>
                  <a:lnTo>
                    <a:pt x="2094" y="447"/>
                  </a:lnTo>
                  <a:cubicBezTo>
                    <a:pt x="1861" y="136"/>
                    <a:pt x="1542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7296169" y="326719"/>
              <a:ext cx="47125" cy="38172"/>
            </a:xfrm>
            <a:custGeom>
              <a:avLst/>
              <a:gdLst/>
              <a:ahLst/>
              <a:cxnLst/>
              <a:rect l="l" t="t" r="r" b="b"/>
              <a:pathLst>
                <a:path w="479" h="388" extrusionOk="0">
                  <a:moveTo>
                    <a:pt x="239" y="1"/>
                  </a:moveTo>
                  <a:cubicBezTo>
                    <a:pt x="214" y="1"/>
                    <a:pt x="188" y="6"/>
                    <a:pt x="164" y="16"/>
                  </a:cubicBezTo>
                  <a:cubicBezTo>
                    <a:pt x="0" y="86"/>
                    <a:pt x="8" y="312"/>
                    <a:pt x="171" y="374"/>
                  </a:cubicBezTo>
                  <a:cubicBezTo>
                    <a:pt x="196" y="383"/>
                    <a:pt x="220" y="387"/>
                    <a:pt x="243" y="387"/>
                  </a:cubicBezTo>
                  <a:cubicBezTo>
                    <a:pt x="376" y="387"/>
                    <a:pt x="479" y="248"/>
                    <a:pt x="413" y="109"/>
                  </a:cubicBezTo>
                  <a:cubicBezTo>
                    <a:pt x="384" y="40"/>
                    <a:pt x="312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7436269" y="124242"/>
              <a:ext cx="244284" cy="216540"/>
            </a:xfrm>
            <a:custGeom>
              <a:avLst/>
              <a:gdLst/>
              <a:ahLst/>
              <a:cxnLst/>
              <a:rect l="l" t="t" r="r" b="b"/>
              <a:pathLst>
                <a:path w="2483" h="2201" extrusionOk="0">
                  <a:moveTo>
                    <a:pt x="1244" y="1"/>
                  </a:moveTo>
                  <a:cubicBezTo>
                    <a:pt x="1035" y="1"/>
                    <a:pt x="824" y="60"/>
                    <a:pt x="638" y="183"/>
                  </a:cubicBezTo>
                  <a:cubicBezTo>
                    <a:pt x="148" y="502"/>
                    <a:pt x="0" y="1148"/>
                    <a:pt x="288" y="1654"/>
                  </a:cubicBezTo>
                  <a:cubicBezTo>
                    <a:pt x="494" y="2000"/>
                    <a:pt x="862" y="2200"/>
                    <a:pt x="1243" y="2200"/>
                  </a:cubicBezTo>
                  <a:cubicBezTo>
                    <a:pt x="1409" y="2200"/>
                    <a:pt x="1577" y="2162"/>
                    <a:pt x="1736" y="2082"/>
                  </a:cubicBezTo>
                  <a:cubicBezTo>
                    <a:pt x="2257" y="1825"/>
                    <a:pt x="2483" y="1202"/>
                    <a:pt x="2257" y="673"/>
                  </a:cubicBezTo>
                  <a:cubicBezTo>
                    <a:pt x="2218" y="588"/>
                    <a:pt x="2171" y="510"/>
                    <a:pt x="2125" y="440"/>
                  </a:cubicBezTo>
                  <a:cubicBezTo>
                    <a:pt x="1909" y="153"/>
                    <a:pt x="1579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7465293" y="155824"/>
              <a:ext cx="185845" cy="153673"/>
            </a:xfrm>
            <a:custGeom>
              <a:avLst/>
              <a:gdLst/>
              <a:ahLst/>
              <a:cxnLst/>
              <a:rect l="l" t="t" r="r" b="b"/>
              <a:pathLst>
                <a:path w="1889" h="1562" extrusionOk="0">
                  <a:moveTo>
                    <a:pt x="946" y="1"/>
                  </a:moveTo>
                  <a:cubicBezTo>
                    <a:pt x="843" y="1"/>
                    <a:pt x="739" y="21"/>
                    <a:pt x="639" y="64"/>
                  </a:cubicBezTo>
                  <a:cubicBezTo>
                    <a:pt x="1" y="337"/>
                    <a:pt x="16" y="1247"/>
                    <a:pt x="655" y="1504"/>
                  </a:cubicBezTo>
                  <a:cubicBezTo>
                    <a:pt x="754" y="1544"/>
                    <a:pt x="853" y="1562"/>
                    <a:pt x="949" y="1562"/>
                  </a:cubicBezTo>
                  <a:cubicBezTo>
                    <a:pt x="1473" y="1562"/>
                    <a:pt x="1889" y="1016"/>
                    <a:pt x="1658" y="477"/>
                  </a:cubicBezTo>
                  <a:cubicBezTo>
                    <a:pt x="1536" y="180"/>
                    <a:pt x="1249" y="1"/>
                    <a:pt x="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7439319" y="124636"/>
              <a:ext cx="206013" cy="126323"/>
            </a:xfrm>
            <a:custGeom>
              <a:avLst/>
              <a:gdLst/>
              <a:ahLst/>
              <a:cxnLst/>
              <a:rect l="l" t="t" r="r" b="b"/>
              <a:pathLst>
                <a:path w="2094" h="1284" extrusionOk="0">
                  <a:moveTo>
                    <a:pt x="1228" y="1"/>
                  </a:moveTo>
                  <a:cubicBezTo>
                    <a:pt x="605" y="1"/>
                    <a:pt x="1" y="529"/>
                    <a:pt x="125" y="1284"/>
                  </a:cubicBezTo>
                  <a:lnTo>
                    <a:pt x="2089" y="438"/>
                  </a:lnTo>
                  <a:lnTo>
                    <a:pt x="2089" y="438"/>
                  </a:lnTo>
                  <a:cubicBezTo>
                    <a:pt x="2091" y="440"/>
                    <a:pt x="2092" y="442"/>
                    <a:pt x="2094" y="444"/>
                  </a:cubicBezTo>
                  <a:lnTo>
                    <a:pt x="2094" y="436"/>
                  </a:lnTo>
                  <a:lnTo>
                    <a:pt x="2089" y="438"/>
                  </a:lnTo>
                  <a:lnTo>
                    <a:pt x="2089" y="438"/>
                  </a:lnTo>
                  <a:cubicBezTo>
                    <a:pt x="1857" y="134"/>
                    <a:pt x="1540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7512813" y="237680"/>
              <a:ext cx="46338" cy="33450"/>
            </a:xfrm>
            <a:custGeom>
              <a:avLst/>
              <a:gdLst/>
              <a:ahLst/>
              <a:cxnLst/>
              <a:rect l="l" t="t" r="r" b="b"/>
              <a:pathLst>
                <a:path w="471" h="340" extrusionOk="0">
                  <a:moveTo>
                    <a:pt x="224" y="0"/>
                  </a:moveTo>
                  <a:cubicBezTo>
                    <a:pt x="111" y="0"/>
                    <a:pt x="1" y="98"/>
                    <a:pt x="31" y="236"/>
                  </a:cubicBezTo>
                  <a:cubicBezTo>
                    <a:pt x="47" y="310"/>
                    <a:pt x="104" y="340"/>
                    <a:pt x="169" y="340"/>
                  </a:cubicBezTo>
                  <a:cubicBezTo>
                    <a:pt x="302" y="340"/>
                    <a:pt x="471" y="214"/>
                    <a:pt x="382" y="88"/>
                  </a:cubicBezTo>
                  <a:cubicBezTo>
                    <a:pt x="342" y="27"/>
                    <a:pt x="282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62" name="Google Shape;1062;p20"/>
          <p:cNvSpPr/>
          <p:nvPr/>
        </p:nvSpPr>
        <p:spPr>
          <a:xfrm>
            <a:off x="8428903" y="4199778"/>
            <a:ext cx="1362794" cy="114911"/>
          </a:xfrm>
          <a:custGeom>
            <a:avLst/>
            <a:gdLst/>
            <a:ahLst/>
            <a:cxnLst/>
            <a:rect l="l" t="t" r="r" b="b"/>
            <a:pathLst>
              <a:path w="13852" h="1168" extrusionOk="0">
                <a:moveTo>
                  <a:pt x="578" y="0"/>
                </a:moveTo>
                <a:cubicBezTo>
                  <a:pt x="257" y="0"/>
                  <a:pt x="0" y="262"/>
                  <a:pt x="8" y="584"/>
                </a:cubicBezTo>
                <a:cubicBezTo>
                  <a:pt x="8" y="903"/>
                  <a:pt x="265" y="1168"/>
                  <a:pt x="592" y="1168"/>
                </a:cubicBezTo>
                <a:lnTo>
                  <a:pt x="13268" y="1168"/>
                </a:lnTo>
                <a:cubicBezTo>
                  <a:pt x="13587" y="1168"/>
                  <a:pt x="13852" y="903"/>
                  <a:pt x="13852" y="584"/>
                </a:cubicBezTo>
                <a:cubicBezTo>
                  <a:pt x="13852" y="257"/>
                  <a:pt x="13587" y="0"/>
                  <a:pt x="13268" y="0"/>
                </a:cubicBezTo>
                <a:lnTo>
                  <a:pt x="592" y="0"/>
                </a:lnTo>
                <a:cubicBezTo>
                  <a:pt x="587" y="0"/>
                  <a:pt x="582" y="0"/>
                  <a:pt x="57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3" name="Google Shape;1063;p20"/>
          <p:cNvSpPr/>
          <p:nvPr/>
        </p:nvSpPr>
        <p:spPr>
          <a:xfrm>
            <a:off x="8594977" y="3982347"/>
            <a:ext cx="1362106" cy="115698"/>
          </a:xfrm>
          <a:custGeom>
            <a:avLst/>
            <a:gdLst/>
            <a:ahLst/>
            <a:cxnLst/>
            <a:rect l="l" t="t" r="r" b="b"/>
            <a:pathLst>
              <a:path w="13845" h="1176" extrusionOk="0">
                <a:moveTo>
                  <a:pt x="584" y="0"/>
                </a:moveTo>
                <a:cubicBezTo>
                  <a:pt x="258" y="0"/>
                  <a:pt x="1" y="265"/>
                  <a:pt x="1" y="584"/>
                </a:cubicBezTo>
                <a:cubicBezTo>
                  <a:pt x="1" y="911"/>
                  <a:pt x="258" y="1175"/>
                  <a:pt x="584" y="1175"/>
                </a:cubicBezTo>
                <a:lnTo>
                  <a:pt x="13261" y="1175"/>
                </a:lnTo>
                <a:cubicBezTo>
                  <a:pt x="13588" y="1175"/>
                  <a:pt x="13845" y="911"/>
                  <a:pt x="13845" y="584"/>
                </a:cubicBezTo>
                <a:cubicBezTo>
                  <a:pt x="13845" y="265"/>
                  <a:pt x="13588" y="0"/>
                  <a:pt x="132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4" name="Google Shape;1064;p20"/>
          <p:cNvSpPr/>
          <p:nvPr/>
        </p:nvSpPr>
        <p:spPr>
          <a:xfrm>
            <a:off x="8760362" y="3765703"/>
            <a:ext cx="1362106" cy="114911"/>
          </a:xfrm>
          <a:custGeom>
            <a:avLst/>
            <a:gdLst/>
            <a:ahLst/>
            <a:cxnLst/>
            <a:rect l="l" t="t" r="r" b="b"/>
            <a:pathLst>
              <a:path w="13845" h="1168" extrusionOk="0">
                <a:moveTo>
                  <a:pt x="584" y="0"/>
                </a:moveTo>
                <a:cubicBezTo>
                  <a:pt x="257" y="0"/>
                  <a:pt x="1" y="257"/>
                  <a:pt x="1" y="584"/>
                </a:cubicBezTo>
                <a:cubicBezTo>
                  <a:pt x="1" y="903"/>
                  <a:pt x="257" y="1167"/>
                  <a:pt x="584" y="1167"/>
                </a:cubicBezTo>
                <a:lnTo>
                  <a:pt x="13261" y="1167"/>
                </a:lnTo>
                <a:cubicBezTo>
                  <a:pt x="13588" y="1167"/>
                  <a:pt x="13844" y="903"/>
                  <a:pt x="13844" y="584"/>
                </a:cubicBezTo>
                <a:cubicBezTo>
                  <a:pt x="13844" y="257"/>
                  <a:pt x="13588" y="0"/>
                  <a:pt x="132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5" name="Google Shape;1065;p20"/>
          <p:cNvSpPr/>
          <p:nvPr/>
        </p:nvSpPr>
        <p:spPr>
          <a:xfrm>
            <a:off x="8925747" y="3548173"/>
            <a:ext cx="1362106" cy="115009"/>
          </a:xfrm>
          <a:custGeom>
            <a:avLst/>
            <a:gdLst/>
            <a:ahLst/>
            <a:cxnLst/>
            <a:rect l="l" t="t" r="r" b="b"/>
            <a:pathLst>
              <a:path w="13845" h="1169" extrusionOk="0">
                <a:moveTo>
                  <a:pt x="584" y="1"/>
                </a:moveTo>
                <a:cubicBezTo>
                  <a:pt x="257" y="1"/>
                  <a:pt x="1" y="266"/>
                  <a:pt x="1" y="585"/>
                </a:cubicBezTo>
                <a:cubicBezTo>
                  <a:pt x="1" y="911"/>
                  <a:pt x="257" y="1168"/>
                  <a:pt x="584" y="1168"/>
                </a:cubicBezTo>
                <a:lnTo>
                  <a:pt x="13261" y="1168"/>
                </a:lnTo>
                <a:cubicBezTo>
                  <a:pt x="13588" y="1168"/>
                  <a:pt x="13844" y="911"/>
                  <a:pt x="13844" y="585"/>
                </a:cubicBezTo>
                <a:cubicBezTo>
                  <a:pt x="13844" y="266"/>
                  <a:pt x="13588" y="1"/>
                  <a:pt x="132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715100" y="2035775"/>
            <a:ext cx="5375400" cy="12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2" name="Google Shape;122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041875"/>
            <a:ext cx="159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3" name="Google Shape;123;p3"/>
          <p:cNvSpPr txBox="1">
            <a:spLocks noGrp="1"/>
          </p:cNvSpPr>
          <p:nvPr>
            <p:ph type="subTitle" idx="1"/>
          </p:nvPr>
        </p:nvSpPr>
        <p:spPr>
          <a:xfrm>
            <a:off x="715100" y="3479125"/>
            <a:ext cx="43602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4" name="Google Shape;124;p3"/>
          <p:cNvGrpSpPr/>
          <p:nvPr/>
        </p:nvGrpSpPr>
        <p:grpSpPr>
          <a:xfrm flipH="1"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125" name="Google Shape;125;p3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1" name="Google Shape;131;p3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132" name="Google Shape;132;p3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2" name="Google Shape;142;p3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3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3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3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3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56" name="Google Shape;156;p3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accent3"/>
        </a:solidFill>
        <a:effectLst/>
      </p:bgPr>
    </p:bg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1"/>
          <p:cNvSpPr txBox="1">
            <a:spLocks noGrp="1"/>
          </p:cNvSpPr>
          <p:nvPr>
            <p:ph type="title"/>
          </p:nvPr>
        </p:nvSpPr>
        <p:spPr>
          <a:xfrm>
            <a:off x="1503763" y="1678100"/>
            <a:ext cx="2179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8" name="Google Shape;1068;p21"/>
          <p:cNvSpPr txBox="1">
            <a:spLocks noGrp="1"/>
          </p:cNvSpPr>
          <p:nvPr>
            <p:ph type="subTitle" idx="1"/>
          </p:nvPr>
        </p:nvSpPr>
        <p:spPr>
          <a:xfrm>
            <a:off x="1503763" y="2188425"/>
            <a:ext cx="217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9" name="Google Shape;1069;p21"/>
          <p:cNvSpPr txBox="1">
            <a:spLocks noGrp="1"/>
          </p:cNvSpPr>
          <p:nvPr>
            <p:ph type="title" idx="2"/>
          </p:nvPr>
        </p:nvSpPr>
        <p:spPr>
          <a:xfrm>
            <a:off x="5393400" y="1678100"/>
            <a:ext cx="2726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0" name="Google Shape;1070;p21"/>
          <p:cNvSpPr txBox="1">
            <a:spLocks noGrp="1"/>
          </p:cNvSpPr>
          <p:nvPr>
            <p:ph type="subTitle" idx="3"/>
          </p:nvPr>
        </p:nvSpPr>
        <p:spPr>
          <a:xfrm>
            <a:off x="5393401" y="2188425"/>
            <a:ext cx="217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21"/>
          <p:cNvSpPr txBox="1">
            <a:spLocks noGrp="1"/>
          </p:cNvSpPr>
          <p:nvPr>
            <p:ph type="title" idx="4"/>
          </p:nvPr>
        </p:nvSpPr>
        <p:spPr>
          <a:xfrm>
            <a:off x="1503775" y="3111500"/>
            <a:ext cx="293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2" name="Google Shape;1072;p21"/>
          <p:cNvSpPr txBox="1">
            <a:spLocks noGrp="1"/>
          </p:cNvSpPr>
          <p:nvPr>
            <p:ph type="subTitle" idx="5"/>
          </p:nvPr>
        </p:nvSpPr>
        <p:spPr>
          <a:xfrm>
            <a:off x="1503763" y="3621825"/>
            <a:ext cx="217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3" name="Google Shape;1073;p21"/>
          <p:cNvSpPr txBox="1">
            <a:spLocks noGrp="1"/>
          </p:cNvSpPr>
          <p:nvPr>
            <p:ph type="title" idx="6"/>
          </p:nvPr>
        </p:nvSpPr>
        <p:spPr>
          <a:xfrm>
            <a:off x="5393400" y="3111500"/>
            <a:ext cx="283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4" name="Google Shape;1074;p21"/>
          <p:cNvSpPr txBox="1">
            <a:spLocks noGrp="1"/>
          </p:cNvSpPr>
          <p:nvPr>
            <p:ph type="subTitle" idx="7"/>
          </p:nvPr>
        </p:nvSpPr>
        <p:spPr>
          <a:xfrm>
            <a:off x="5393401" y="3621825"/>
            <a:ext cx="2179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5" name="Google Shape;1075;p21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076" name="Google Shape;1076;p21"/>
          <p:cNvGrpSpPr/>
          <p:nvPr/>
        </p:nvGrpSpPr>
        <p:grpSpPr>
          <a:xfrm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1077" name="Google Shape;1077;p21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83" name="Google Shape;1083;p21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1084" name="Google Shape;1084;p21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5" name="Google Shape;1085;p21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94" name="Google Shape;1094;p21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21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21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21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107;p21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08" name="Google Shape;1108;p21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1109" name="Google Shape;1109;p21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accent3"/>
        </a:solidFill>
        <a:effectLst/>
      </p:bgPr>
    </p:bg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22"/>
          <p:cNvSpPr txBox="1">
            <a:spLocks noGrp="1"/>
          </p:cNvSpPr>
          <p:nvPr>
            <p:ph type="title"/>
          </p:nvPr>
        </p:nvSpPr>
        <p:spPr>
          <a:xfrm>
            <a:off x="887996" y="1759050"/>
            <a:ext cx="196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9" name="Google Shape;1119;p22"/>
          <p:cNvSpPr txBox="1">
            <a:spLocks noGrp="1"/>
          </p:cNvSpPr>
          <p:nvPr>
            <p:ph type="subTitle" idx="1"/>
          </p:nvPr>
        </p:nvSpPr>
        <p:spPr>
          <a:xfrm>
            <a:off x="887996" y="2234097"/>
            <a:ext cx="1969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0" name="Google Shape;1120;p22"/>
          <p:cNvSpPr txBox="1">
            <a:spLocks noGrp="1"/>
          </p:cNvSpPr>
          <p:nvPr>
            <p:ph type="title" idx="2"/>
          </p:nvPr>
        </p:nvSpPr>
        <p:spPr>
          <a:xfrm>
            <a:off x="3587283" y="1759050"/>
            <a:ext cx="196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1" name="Google Shape;1121;p22"/>
          <p:cNvSpPr txBox="1">
            <a:spLocks noGrp="1"/>
          </p:cNvSpPr>
          <p:nvPr>
            <p:ph type="subTitle" idx="3"/>
          </p:nvPr>
        </p:nvSpPr>
        <p:spPr>
          <a:xfrm>
            <a:off x="3587283" y="2234097"/>
            <a:ext cx="1969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2" name="Google Shape;1122;p22"/>
          <p:cNvSpPr txBox="1">
            <a:spLocks noGrp="1"/>
          </p:cNvSpPr>
          <p:nvPr>
            <p:ph type="title" idx="4"/>
          </p:nvPr>
        </p:nvSpPr>
        <p:spPr>
          <a:xfrm>
            <a:off x="887975" y="3613375"/>
            <a:ext cx="196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3" name="Google Shape;1123;p22"/>
          <p:cNvSpPr txBox="1">
            <a:spLocks noGrp="1"/>
          </p:cNvSpPr>
          <p:nvPr>
            <p:ph type="subTitle" idx="5"/>
          </p:nvPr>
        </p:nvSpPr>
        <p:spPr>
          <a:xfrm>
            <a:off x="887975" y="4086070"/>
            <a:ext cx="1969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22"/>
          <p:cNvSpPr txBox="1">
            <a:spLocks noGrp="1"/>
          </p:cNvSpPr>
          <p:nvPr>
            <p:ph type="title" idx="6"/>
          </p:nvPr>
        </p:nvSpPr>
        <p:spPr>
          <a:xfrm>
            <a:off x="3587262" y="3613375"/>
            <a:ext cx="196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5" name="Google Shape;1125;p22"/>
          <p:cNvSpPr txBox="1">
            <a:spLocks noGrp="1"/>
          </p:cNvSpPr>
          <p:nvPr>
            <p:ph type="subTitle" idx="7"/>
          </p:nvPr>
        </p:nvSpPr>
        <p:spPr>
          <a:xfrm>
            <a:off x="3587262" y="4086070"/>
            <a:ext cx="1969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6" name="Google Shape;1126;p22"/>
          <p:cNvSpPr txBox="1">
            <a:spLocks noGrp="1"/>
          </p:cNvSpPr>
          <p:nvPr>
            <p:ph type="title" idx="8"/>
          </p:nvPr>
        </p:nvSpPr>
        <p:spPr>
          <a:xfrm>
            <a:off x="6277096" y="1759050"/>
            <a:ext cx="198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7" name="Google Shape;1127;p22"/>
          <p:cNvSpPr txBox="1">
            <a:spLocks noGrp="1"/>
          </p:cNvSpPr>
          <p:nvPr>
            <p:ph type="subTitle" idx="9"/>
          </p:nvPr>
        </p:nvSpPr>
        <p:spPr>
          <a:xfrm>
            <a:off x="6277096" y="2234097"/>
            <a:ext cx="1988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22"/>
          <p:cNvSpPr txBox="1">
            <a:spLocks noGrp="1"/>
          </p:cNvSpPr>
          <p:nvPr>
            <p:ph type="title" idx="13"/>
          </p:nvPr>
        </p:nvSpPr>
        <p:spPr>
          <a:xfrm>
            <a:off x="6277074" y="3613375"/>
            <a:ext cx="198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29" name="Google Shape;1129;p22"/>
          <p:cNvSpPr txBox="1">
            <a:spLocks noGrp="1"/>
          </p:cNvSpPr>
          <p:nvPr>
            <p:ph type="subTitle" idx="14"/>
          </p:nvPr>
        </p:nvSpPr>
        <p:spPr>
          <a:xfrm>
            <a:off x="6277074" y="4086070"/>
            <a:ext cx="1988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0" name="Google Shape;1130;p2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131" name="Google Shape;1131;p22"/>
          <p:cNvGrpSpPr/>
          <p:nvPr/>
        </p:nvGrpSpPr>
        <p:grpSpPr>
          <a:xfrm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1132" name="Google Shape;1132;p22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38" name="Google Shape;1138;p22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1139" name="Google Shape;1139;p22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22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22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22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22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63" name="Google Shape;1163;p22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1164" name="Google Shape;1164;p22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3"/>
          <p:cNvSpPr txBox="1">
            <a:spLocks noGrp="1"/>
          </p:cNvSpPr>
          <p:nvPr>
            <p:ph type="title" hasCustomPrompt="1"/>
          </p:nvPr>
        </p:nvSpPr>
        <p:spPr>
          <a:xfrm>
            <a:off x="2822250" y="1118513"/>
            <a:ext cx="3499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74" name="Google Shape;1174;p23"/>
          <p:cNvSpPr txBox="1">
            <a:spLocks noGrp="1"/>
          </p:cNvSpPr>
          <p:nvPr>
            <p:ph type="subTitle" idx="1"/>
          </p:nvPr>
        </p:nvSpPr>
        <p:spPr>
          <a:xfrm>
            <a:off x="2822250" y="1824540"/>
            <a:ext cx="3499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5" name="Google Shape;1175;p2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2873754"/>
            <a:ext cx="3499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76" name="Google Shape;1176;p23"/>
          <p:cNvSpPr txBox="1">
            <a:spLocks noGrp="1"/>
          </p:cNvSpPr>
          <p:nvPr>
            <p:ph type="subTitle" idx="3"/>
          </p:nvPr>
        </p:nvSpPr>
        <p:spPr>
          <a:xfrm>
            <a:off x="715100" y="3579782"/>
            <a:ext cx="3499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23"/>
          <p:cNvSpPr txBox="1">
            <a:spLocks noGrp="1"/>
          </p:cNvSpPr>
          <p:nvPr>
            <p:ph type="title" idx="4" hasCustomPrompt="1"/>
          </p:nvPr>
        </p:nvSpPr>
        <p:spPr>
          <a:xfrm>
            <a:off x="4929400" y="2873759"/>
            <a:ext cx="3499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78" name="Google Shape;1178;p23"/>
          <p:cNvSpPr txBox="1">
            <a:spLocks noGrp="1"/>
          </p:cNvSpPr>
          <p:nvPr>
            <p:ph type="subTitle" idx="5"/>
          </p:nvPr>
        </p:nvSpPr>
        <p:spPr>
          <a:xfrm>
            <a:off x="4929400" y="3579786"/>
            <a:ext cx="3499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79" name="Google Shape;1179;p23"/>
          <p:cNvGrpSpPr/>
          <p:nvPr/>
        </p:nvGrpSpPr>
        <p:grpSpPr>
          <a:xfrm>
            <a:off x="48762" y="80118"/>
            <a:ext cx="10239091" cy="4948332"/>
            <a:chOff x="48762" y="80118"/>
            <a:chExt cx="10239091" cy="4948332"/>
          </a:xfrm>
        </p:grpSpPr>
        <p:sp>
          <p:nvSpPr>
            <p:cNvPr id="1180" name="Google Shape;1180;p23"/>
            <p:cNvSpPr/>
            <p:nvPr/>
          </p:nvSpPr>
          <p:spPr>
            <a:xfrm rot="10800000" flipH="1">
              <a:off x="570507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23"/>
            <p:cNvSpPr/>
            <p:nvPr/>
          </p:nvSpPr>
          <p:spPr>
            <a:xfrm flipH="1">
              <a:off x="279715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lt2"/>
            </a:solidFill>
            <a:ln w="24325" cap="rnd" cmpd="sng">
              <a:solidFill>
                <a:schemeClr val="lt2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182;p23"/>
            <p:cNvSpPr/>
            <p:nvPr/>
          </p:nvSpPr>
          <p:spPr>
            <a:xfrm flipH="1">
              <a:off x="8634293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183;p23"/>
            <p:cNvSpPr/>
            <p:nvPr/>
          </p:nvSpPr>
          <p:spPr>
            <a:xfrm flipH="1">
              <a:off x="215296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23"/>
            <p:cNvSpPr/>
            <p:nvPr/>
          </p:nvSpPr>
          <p:spPr>
            <a:xfrm flipH="1">
              <a:off x="8790085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185;p23"/>
            <p:cNvSpPr/>
            <p:nvPr/>
          </p:nvSpPr>
          <p:spPr>
            <a:xfrm flipH="1">
              <a:off x="1016222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86" name="Google Shape;1186;p23"/>
            <p:cNvGrpSpPr/>
            <p:nvPr/>
          </p:nvGrpSpPr>
          <p:grpSpPr>
            <a:xfrm flipH="1">
              <a:off x="196096" y="3353435"/>
              <a:ext cx="268096" cy="268096"/>
              <a:chOff x="601601" y="3611245"/>
              <a:chExt cx="100690" cy="100690"/>
            </a:xfrm>
          </p:grpSpPr>
          <p:sp>
            <p:nvSpPr>
              <p:cNvPr id="1187" name="Google Shape;1187;p23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8" name="Google Shape;1188;p23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9" name="Google Shape;1189;p23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0" name="Google Shape;1190;p23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1" name="Google Shape;1191;p23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2" name="Google Shape;1192;p23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3" name="Google Shape;1193;p23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4" name="Google Shape;1194;p23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5" name="Google Shape;1195;p23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6" name="Google Shape;1196;p23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97" name="Google Shape;1197;p23"/>
            <p:cNvSpPr/>
            <p:nvPr/>
          </p:nvSpPr>
          <p:spPr>
            <a:xfrm flipH="1">
              <a:off x="8052082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23"/>
            <p:cNvSpPr/>
            <p:nvPr/>
          </p:nvSpPr>
          <p:spPr>
            <a:xfrm flipH="1">
              <a:off x="8869971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1199;p23"/>
            <p:cNvSpPr/>
            <p:nvPr/>
          </p:nvSpPr>
          <p:spPr>
            <a:xfrm flipH="1">
              <a:off x="8710892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1200;p23"/>
            <p:cNvSpPr/>
            <p:nvPr/>
          </p:nvSpPr>
          <p:spPr>
            <a:xfrm flipH="1">
              <a:off x="856117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23"/>
            <p:cNvSpPr/>
            <p:nvPr/>
          </p:nvSpPr>
          <p:spPr>
            <a:xfrm flipH="1">
              <a:off x="48762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1202;p23"/>
            <p:cNvSpPr/>
            <p:nvPr/>
          </p:nvSpPr>
          <p:spPr>
            <a:xfrm flipH="1">
              <a:off x="7358610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1203;p23"/>
            <p:cNvSpPr/>
            <p:nvPr/>
          </p:nvSpPr>
          <p:spPr>
            <a:xfrm flipH="1">
              <a:off x="166982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204;p23"/>
            <p:cNvSpPr/>
            <p:nvPr/>
          </p:nvSpPr>
          <p:spPr>
            <a:xfrm flipH="1">
              <a:off x="309791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1205;p23"/>
            <p:cNvSpPr/>
            <p:nvPr/>
          </p:nvSpPr>
          <p:spPr>
            <a:xfrm flipH="1">
              <a:off x="841604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206;p23"/>
            <p:cNvSpPr/>
            <p:nvPr/>
          </p:nvSpPr>
          <p:spPr>
            <a:xfrm flipH="1">
              <a:off x="8502354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07" name="Google Shape;1207;p23"/>
            <p:cNvGrpSpPr/>
            <p:nvPr/>
          </p:nvGrpSpPr>
          <p:grpSpPr>
            <a:xfrm flipH="1">
              <a:off x="7578841" y="201887"/>
              <a:ext cx="371776" cy="249699"/>
              <a:chOff x="7225725" y="124242"/>
              <a:chExt cx="454828" cy="305480"/>
            </a:xfrm>
          </p:grpSpPr>
          <p:sp>
            <p:nvSpPr>
              <p:cNvPr id="1208" name="Google Shape;1208;p23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9" name="Google Shape;1209;p23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0" name="Google Shape;1210;p23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1" name="Google Shape;1211;p23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2" name="Google Shape;1212;p23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3" name="Google Shape;1213;p23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4" name="Google Shape;1214;p23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5" name="Google Shape;1215;p23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16" name="Google Shape;1216;p23"/>
            <p:cNvSpPr/>
            <p:nvPr/>
          </p:nvSpPr>
          <p:spPr>
            <a:xfrm>
              <a:off x="8428903" y="4199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8594977" y="3982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1218;p23"/>
            <p:cNvSpPr/>
            <p:nvPr/>
          </p:nvSpPr>
          <p:spPr>
            <a:xfrm>
              <a:off x="8760362" y="3765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1219;p23"/>
            <p:cNvSpPr/>
            <p:nvPr/>
          </p:nvSpPr>
          <p:spPr>
            <a:xfrm>
              <a:off x="8925747" y="3548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24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23" name="Google Shape;1223;p24"/>
          <p:cNvGrpSpPr/>
          <p:nvPr/>
        </p:nvGrpSpPr>
        <p:grpSpPr>
          <a:xfrm>
            <a:off x="48762" y="80118"/>
            <a:ext cx="10239091" cy="4948332"/>
            <a:chOff x="48762" y="80118"/>
            <a:chExt cx="10239091" cy="4948332"/>
          </a:xfrm>
        </p:grpSpPr>
        <p:sp>
          <p:nvSpPr>
            <p:cNvPr id="1224" name="Google Shape;1224;p24"/>
            <p:cNvSpPr/>
            <p:nvPr/>
          </p:nvSpPr>
          <p:spPr>
            <a:xfrm rot="10800000" flipH="1">
              <a:off x="570507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1225;p24"/>
            <p:cNvSpPr/>
            <p:nvPr/>
          </p:nvSpPr>
          <p:spPr>
            <a:xfrm flipH="1">
              <a:off x="279715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lt2"/>
            </a:solidFill>
            <a:ln w="24325" cap="rnd" cmpd="sng">
              <a:solidFill>
                <a:schemeClr val="lt2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1226;p24"/>
            <p:cNvSpPr/>
            <p:nvPr/>
          </p:nvSpPr>
          <p:spPr>
            <a:xfrm flipH="1">
              <a:off x="8634293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1227;p24"/>
            <p:cNvSpPr/>
            <p:nvPr/>
          </p:nvSpPr>
          <p:spPr>
            <a:xfrm flipH="1">
              <a:off x="215296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1228;p24"/>
            <p:cNvSpPr/>
            <p:nvPr/>
          </p:nvSpPr>
          <p:spPr>
            <a:xfrm flipH="1">
              <a:off x="8790085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1229;p24"/>
            <p:cNvSpPr/>
            <p:nvPr/>
          </p:nvSpPr>
          <p:spPr>
            <a:xfrm flipH="1">
              <a:off x="1016222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30" name="Google Shape;1230;p24"/>
            <p:cNvGrpSpPr/>
            <p:nvPr/>
          </p:nvGrpSpPr>
          <p:grpSpPr>
            <a:xfrm flipH="1">
              <a:off x="196096" y="3353435"/>
              <a:ext cx="268096" cy="268096"/>
              <a:chOff x="601601" y="3611245"/>
              <a:chExt cx="100690" cy="100690"/>
            </a:xfrm>
          </p:grpSpPr>
          <p:sp>
            <p:nvSpPr>
              <p:cNvPr id="1231" name="Google Shape;1231;p24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41" name="Google Shape;1241;p24"/>
            <p:cNvSpPr/>
            <p:nvPr/>
          </p:nvSpPr>
          <p:spPr>
            <a:xfrm flipH="1">
              <a:off x="8052082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1242;p24"/>
            <p:cNvSpPr/>
            <p:nvPr/>
          </p:nvSpPr>
          <p:spPr>
            <a:xfrm flipH="1">
              <a:off x="8869971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1243;p24"/>
            <p:cNvSpPr/>
            <p:nvPr/>
          </p:nvSpPr>
          <p:spPr>
            <a:xfrm flipH="1">
              <a:off x="8710892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1244;p24"/>
            <p:cNvSpPr/>
            <p:nvPr/>
          </p:nvSpPr>
          <p:spPr>
            <a:xfrm flipH="1">
              <a:off x="856117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1245;p24"/>
            <p:cNvSpPr/>
            <p:nvPr/>
          </p:nvSpPr>
          <p:spPr>
            <a:xfrm flipH="1">
              <a:off x="48762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1246;p24"/>
            <p:cNvSpPr/>
            <p:nvPr/>
          </p:nvSpPr>
          <p:spPr>
            <a:xfrm flipH="1">
              <a:off x="7358610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1247;p24"/>
            <p:cNvSpPr/>
            <p:nvPr/>
          </p:nvSpPr>
          <p:spPr>
            <a:xfrm flipH="1">
              <a:off x="166982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1248;p24"/>
            <p:cNvSpPr/>
            <p:nvPr/>
          </p:nvSpPr>
          <p:spPr>
            <a:xfrm flipH="1">
              <a:off x="309791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1249;p24"/>
            <p:cNvSpPr/>
            <p:nvPr/>
          </p:nvSpPr>
          <p:spPr>
            <a:xfrm flipH="1">
              <a:off x="841604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1250;p24"/>
            <p:cNvSpPr/>
            <p:nvPr/>
          </p:nvSpPr>
          <p:spPr>
            <a:xfrm flipH="1">
              <a:off x="8502354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51" name="Google Shape;1251;p24"/>
            <p:cNvGrpSpPr/>
            <p:nvPr/>
          </p:nvGrpSpPr>
          <p:grpSpPr>
            <a:xfrm flipH="1">
              <a:off x="7578841" y="201887"/>
              <a:ext cx="371776" cy="249699"/>
              <a:chOff x="7225725" y="124242"/>
              <a:chExt cx="454828" cy="305480"/>
            </a:xfrm>
          </p:grpSpPr>
          <p:sp>
            <p:nvSpPr>
              <p:cNvPr id="1252" name="Google Shape;1252;p24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3" name="Google Shape;1253;p24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4" name="Google Shape;1254;p24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5" name="Google Shape;1255;p24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6" name="Google Shape;1256;p24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7" name="Google Shape;1257;p24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8" name="Google Shape;1258;p24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9" name="Google Shape;1259;p24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60" name="Google Shape;1260;p24"/>
            <p:cNvSpPr/>
            <p:nvPr/>
          </p:nvSpPr>
          <p:spPr>
            <a:xfrm>
              <a:off x="8428903" y="4199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8594977" y="3982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8760362" y="3765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8925747" y="3548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64" name="Google Shape;1264;p24"/>
          <p:cNvSpPr txBox="1"/>
          <p:nvPr/>
        </p:nvSpPr>
        <p:spPr>
          <a:xfrm>
            <a:off x="2424925" y="3517650"/>
            <a:ext cx="4294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-GB" sz="1200">
                <a:solidFill>
                  <a:schemeClr val="accent3"/>
                </a:solidFill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2"/>
              </a:rPr>
              <a:t>Slidesgo</a:t>
            </a:r>
            <a:r>
              <a:rPr lang="en-GB" sz="1200"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-GB" sz="1200">
                <a:solidFill>
                  <a:schemeClr val="accent3"/>
                </a:solidFill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3"/>
              </a:rPr>
              <a:t>Flaticon</a:t>
            </a:r>
            <a:r>
              <a:rPr lang="en-GB" sz="1200"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and infographics &amp; images by </a:t>
            </a:r>
            <a:r>
              <a:rPr lang="en-GB" sz="1200">
                <a:solidFill>
                  <a:schemeClr val="accent3"/>
                </a:solidFill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4"/>
              </a:rPr>
              <a:t>Freepik</a:t>
            </a:r>
            <a:endParaRPr sz="1200">
              <a:solidFill>
                <a:schemeClr val="accent3"/>
              </a:solidFill>
              <a:highlight>
                <a:srgbClr val="DFDEFC"/>
              </a:highlight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3"/>
        </a:solidFill>
        <a:effectLst/>
      </p:bgPr>
    </p:bg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66;p25"/>
          <p:cNvGrpSpPr/>
          <p:nvPr/>
        </p:nvGrpSpPr>
        <p:grpSpPr>
          <a:xfrm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1267" name="Google Shape;1267;p25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73" name="Google Shape;1273;p25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1274" name="Google Shape;1274;p25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5" name="Google Shape;1275;p25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6" name="Google Shape;1276;p25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7" name="Google Shape;1277;p25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8" name="Google Shape;1278;p25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9" name="Google Shape;1279;p25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0" name="Google Shape;1280;p25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3" name="Google Shape;1283;p25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84" name="Google Shape;1284;p25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1294;p25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1295;p25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25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25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98" name="Google Shape;1298;p25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1299" name="Google Shape;1299;p25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0" name="Google Shape;1300;p25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3" name="Google Shape;1303;p25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4" name="Google Shape;1304;p25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5" name="Google Shape;1305;p25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6" name="Google Shape;1306;p25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8" name="Google Shape;1308;p26"/>
          <p:cNvGrpSpPr/>
          <p:nvPr/>
        </p:nvGrpSpPr>
        <p:grpSpPr>
          <a:xfrm>
            <a:off x="48762" y="80118"/>
            <a:ext cx="10239091" cy="4948332"/>
            <a:chOff x="48762" y="80118"/>
            <a:chExt cx="10239091" cy="4948332"/>
          </a:xfrm>
        </p:grpSpPr>
        <p:sp>
          <p:nvSpPr>
            <p:cNvPr id="1309" name="Google Shape;1309;p26"/>
            <p:cNvSpPr/>
            <p:nvPr/>
          </p:nvSpPr>
          <p:spPr>
            <a:xfrm rot="10800000" flipH="1">
              <a:off x="570507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1310;p26"/>
            <p:cNvSpPr/>
            <p:nvPr/>
          </p:nvSpPr>
          <p:spPr>
            <a:xfrm flipH="1">
              <a:off x="279715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lt2"/>
            </a:solidFill>
            <a:ln w="24325" cap="rnd" cmpd="sng">
              <a:solidFill>
                <a:schemeClr val="lt2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1311;p26"/>
            <p:cNvSpPr/>
            <p:nvPr/>
          </p:nvSpPr>
          <p:spPr>
            <a:xfrm flipH="1">
              <a:off x="8634293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26"/>
            <p:cNvSpPr/>
            <p:nvPr/>
          </p:nvSpPr>
          <p:spPr>
            <a:xfrm flipH="1">
              <a:off x="215296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26"/>
            <p:cNvSpPr/>
            <p:nvPr/>
          </p:nvSpPr>
          <p:spPr>
            <a:xfrm flipH="1">
              <a:off x="8790085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26"/>
            <p:cNvSpPr/>
            <p:nvPr/>
          </p:nvSpPr>
          <p:spPr>
            <a:xfrm flipH="1">
              <a:off x="1016222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15" name="Google Shape;1315;p26"/>
            <p:cNvGrpSpPr/>
            <p:nvPr/>
          </p:nvGrpSpPr>
          <p:grpSpPr>
            <a:xfrm flipH="1">
              <a:off x="196096" y="3353435"/>
              <a:ext cx="268096" cy="268096"/>
              <a:chOff x="601601" y="3611245"/>
              <a:chExt cx="100690" cy="100690"/>
            </a:xfrm>
          </p:grpSpPr>
          <p:sp>
            <p:nvSpPr>
              <p:cNvPr id="1316" name="Google Shape;1316;p26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7" name="Google Shape;1317;p26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8" name="Google Shape;1318;p26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9" name="Google Shape;1319;p26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0" name="Google Shape;1320;p26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1" name="Google Shape;1321;p26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2" name="Google Shape;1322;p26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3" name="Google Shape;1323;p26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4" name="Google Shape;1324;p26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5" name="Google Shape;1325;p26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26" name="Google Shape;1326;p26"/>
            <p:cNvSpPr/>
            <p:nvPr/>
          </p:nvSpPr>
          <p:spPr>
            <a:xfrm flipH="1">
              <a:off x="8052082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1327;p26"/>
            <p:cNvSpPr/>
            <p:nvPr/>
          </p:nvSpPr>
          <p:spPr>
            <a:xfrm flipH="1">
              <a:off x="8869971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26"/>
            <p:cNvSpPr/>
            <p:nvPr/>
          </p:nvSpPr>
          <p:spPr>
            <a:xfrm flipH="1">
              <a:off x="8710892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1329;p26"/>
            <p:cNvSpPr/>
            <p:nvPr/>
          </p:nvSpPr>
          <p:spPr>
            <a:xfrm flipH="1">
              <a:off x="856117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1330;p26"/>
            <p:cNvSpPr/>
            <p:nvPr/>
          </p:nvSpPr>
          <p:spPr>
            <a:xfrm flipH="1">
              <a:off x="48762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1331;p26"/>
            <p:cNvSpPr/>
            <p:nvPr/>
          </p:nvSpPr>
          <p:spPr>
            <a:xfrm flipH="1">
              <a:off x="7358610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1332;p26"/>
            <p:cNvSpPr/>
            <p:nvPr/>
          </p:nvSpPr>
          <p:spPr>
            <a:xfrm flipH="1">
              <a:off x="166982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1333;p26"/>
            <p:cNvSpPr/>
            <p:nvPr/>
          </p:nvSpPr>
          <p:spPr>
            <a:xfrm flipH="1">
              <a:off x="309791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1334;p26"/>
            <p:cNvSpPr/>
            <p:nvPr/>
          </p:nvSpPr>
          <p:spPr>
            <a:xfrm flipH="1">
              <a:off x="841604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1335;p26"/>
            <p:cNvSpPr/>
            <p:nvPr/>
          </p:nvSpPr>
          <p:spPr>
            <a:xfrm flipH="1">
              <a:off x="8502354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36" name="Google Shape;1336;p26"/>
            <p:cNvGrpSpPr/>
            <p:nvPr/>
          </p:nvGrpSpPr>
          <p:grpSpPr>
            <a:xfrm flipH="1">
              <a:off x="7578841" y="201887"/>
              <a:ext cx="371776" cy="249699"/>
              <a:chOff x="7225725" y="124242"/>
              <a:chExt cx="454828" cy="305480"/>
            </a:xfrm>
          </p:grpSpPr>
          <p:sp>
            <p:nvSpPr>
              <p:cNvPr id="1337" name="Google Shape;1337;p26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8" name="Google Shape;1338;p26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9" name="Google Shape;1339;p26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0" name="Google Shape;1340;p26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1" name="Google Shape;1341;p26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2" name="Google Shape;1342;p26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3" name="Google Shape;1343;p26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4" name="Google Shape;1344;p26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45" name="Google Shape;1345;p26"/>
            <p:cNvSpPr/>
            <p:nvPr/>
          </p:nvSpPr>
          <p:spPr>
            <a:xfrm>
              <a:off x="8428903" y="4199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8594977" y="3982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8760362" y="3765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8925747" y="3548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7"/>
          <p:cNvGrpSpPr/>
          <p:nvPr/>
        </p:nvGrpSpPr>
        <p:grpSpPr>
          <a:xfrm>
            <a:off x="-1106936" y="-1213698"/>
            <a:ext cx="10848804" cy="6867235"/>
            <a:chOff x="-1106936" y="-1213698"/>
            <a:chExt cx="10848804" cy="6867235"/>
          </a:xfrm>
        </p:grpSpPr>
        <p:sp>
          <p:nvSpPr>
            <p:cNvPr id="1351" name="Google Shape;1351;p27"/>
            <p:cNvSpPr/>
            <p:nvPr/>
          </p:nvSpPr>
          <p:spPr>
            <a:xfrm flipH="1">
              <a:off x="460109" y="4326177"/>
              <a:ext cx="838514" cy="1300125"/>
            </a:xfrm>
            <a:custGeom>
              <a:avLst/>
              <a:gdLst/>
              <a:ahLst/>
              <a:cxnLst/>
              <a:rect l="l" t="t" r="r" b="b"/>
              <a:pathLst>
                <a:path w="8523" h="13215" extrusionOk="0">
                  <a:moveTo>
                    <a:pt x="8522" y="1"/>
                  </a:moveTo>
                  <a:lnTo>
                    <a:pt x="6071" y="110"/>
                  </a:lnTo>
                  <a:lnTo>
                    <a:pt x="1" y="4709"/>
                  </a:lnTo>
                  <a:lnTo>
                    <a:pt x="2429" y="9728"/>
                  </a:lnTo>
                  <a:lnTo>
                    <a:pt x="8312" y="1321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5" y="4331540"/>
              <a:ext cx="1098736" cy="1289401"/>
            </a:xfrm>
            <a:custGeom>
              <a:avLst/>
              <a:gdLst/>
              <a:ahLst/>
              <a:cxnLst/>
              <a:rect l="l" t="t" r="r" b="b"/>
              <a:pathLst>
                <a:path w="11168" h="13106" extrusionOk="0">
                  <a:moveTo>
                    <a:pt x="6553" y="1"/>
                  </a:moveTo>
                  <a:lnTo>
                    <a:pt x="1" y="4600"/>
                  </a:lnTo>
                  <a:lnTo>
                    <a:pt x="2211" y="9611"/>
                  </a:lnTo>
                  <a:lnTo>
                    <a:pt x="8794" y="13105"/>
                  </a:lnTo>
                  <a:lnTo>
                    <a:pt x="11168" y="5362"/>
                  </a:lnTo>
                  <a:lnTo>
                    <a:pt x="65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2289564" y="129812"/>
              <a:ext cx="399728" cy="297902"/>
            </a:xfrm>
            <a:custGeom>
              <a:avLst/>
              <a:gdLst/>
              <a:ahLst/>
              <a:cxnLst/>
              <a:rect l="l" t="t" r="r" b="b"/>
              <a:pathLst>
                <a:path w="4063" h="3028" fill="none" extrusionOk="0">
                  <a:moveTo>
                    <a:pt x="428" y="3028"/>
                  </a:moveTo>
                  <a:cubicBezTo>
                    <a:pt x="0" y="2024"/>
                    <a:pt x="459" y="856"/>
                    <a:pt x="1463" y="428"/>
                  </a:cubicBezTo>
                  <a:cubicBezTo>
                    <a:pt x="2467" y="0"/>
                    <a:pt x="3626" y="467"/>
                    <a:pt x="4062" y="1471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/>
            </a:p>
          </p:txBody>
        </p:sp>
        <p:sp>
          <p:nvSpPr>
            <p:cNvPr id="1354" name="Google Shape;1354;p27"/>
            <p:cNvSpPr/>
            <p:nvPr/>
          </p:nvSpPr>
          <p:spPr>
            <a:xfrm rot="1312740" flipH="1">
              <a:off x="6848272" y="4494456"/>
              <a:ext cx="319354" cy="389797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27"/>
            <p:cNvSpPr/>
            <p:nvPr/>
          </p:nvSpPr>
          <p:spPr>
            <a:xfrm flipH="1">
              <a:off x="4391689" y="4067521"/>
              <a:ext cx="32269" cy="31482"/>
            </a:xfrm>
            <a:custGeom>
              <a:avLst/>
              <a:gdLst/>
              <a:ahLst/>
              <a:cxnLst/>
              <a:rect l="l" t="t" r="r" b="b"/>
              <a:pathLst>
                <a:path w="328" h="320" extrusionOk="0">
                  <a:moveTo>
                    <a:pt x="164" y="1"/>
                  </a:moveTo>
                  <a:cubicBezTo>
                    <a:pt x="71" y="1"/>
                    <a:pt x="1" y="71"/>
                    <a:pt x="1" y="164"/>
                  </a:cubicBezTo>
                  <a:cubicBezTo>
                    <a:pt x="1" y="250"/>
                    <a:pt x="71" y="320"/>
                    <a:pt x="164" y="320"/>
                  </a:cubicBezTo>
                  <a:cubicBezTo>
                    <a:pt x="250" y="320"/>
                    <a:pt x="327" y="250"/>
                    <a:pt x="327" y="164"/>
                  </a:cubicBezTo>
                  <a:cubicBezTo>
                    <a:pt x="327" y="71"/>
                    <a:pt x="250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27"/>
            <p:cNvSpPr/>
            <p:nvPr/>
          </p:nvSpPr>
          <p:spPr>
            <a:xfrm flipH="1">
              <a:off x="248802" y="4628973"/>
              <a:ext cx="62866" cy="53815"/>
            </a:xfrm>
            <a:custGeom>
              <a:avLst/>
              <a:gdLst/>
              <a:ahLst/>
              <a:cxnLst/>
              <a:rect l="l" t="t" r="r" b="b"/>
              <a:pathLst>
                <a:path w="639" h="547" extrusionOk="0">
                  <a:moveTo>
                    <a:pt x="366" y="0"/>
                  </a:moveTo>
                  <a:cubicBezTo>
                    <a:pt x="125" y="0"/>
                    <a:pt x="0" y="296"/>
                    <a:pt x="172" y="467"/>
                  </a:cubicBezTo>
                  <a:cubicBezTo>
                    <a:pt x="227" y="522"/>
                    <a:pt x="294" y="546"/>
                    <a:pt x="361" y="546"/>
                  </a:cubicBezTo>
                  <a:cubicBezTo>
                    <a:pt x="502" y="546"/>
                    <a:pt x="639" y="436"/>
                    <a:pt x="639" y="273"/>
                  </a:cubicBezTo>
                  <a:cubicBezTo>
                    <a:pt x="639" y="125"/>
                    <a:pt x="514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27"/>
            <p:cNvSpPr/>
            <p:nvPr/>
          </p:nvSpPr>
          <p:spPr>
            <a:xfrm flipH="1">
              <a:off x="588722" y="4534720"/>
              <a:ext cx="39943" cy="40730"/>
            </a:xfrm>
            <a:custGeom>
              <a:avLst/>
              <a:gdLst/>
              <a:ahLst/>
              <a:cxnLst/>
              <a:rect l="l" t="t" r="r" b="b"/>
              <a:pathLst>
                <a:path w="406" h="414" extrusionOk="0">
                  <a:moveTo>
                    <a:pt x="203" y="1"/>
                  </a:moveTo>
                  <a:cubicBezTo>
                    <a:pt x="94" y="1"/>
                    <a:pt x="1" y="94"/>
                    <a:pt x="1" y="203"/>
                  </a:cubicBezTo>
                  <a:cubicBezTo>
                    <a:pt x="1" y="320"/>
                    <a:pt x="94" y="413"/>
                    <a:pt x="203" y="413"/>
                  </a:cubicBezTo>
                  <a:cubicBezTo>
                    <a:pt x="320" y="413"/>
                    <a:pt x="405" y="320"/>
                    <a:pt x="405" y="203"/>
                  </a:cubicBezTo>
                  <a:cubicBezTo>
                    <a:pt x="405" y="94"/>
                    <a:pt x="320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27"/>
            <p:cNvSpPr/>
            <p:nvPr/>
          </p:nvSpPr>
          <p:spPr>
            <a:xfrm flipH="1">
              <a:off x="8801997" y="3794488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84" y="1"/>
                  </a:moveTo>
                  <a:cubicBezTo>
                    <a:pt x="257" y="1"/>
                    <a:pt x="0" y="265"/>
                    <a:pt x="0" y="585"/>
                  </a:cubicBezTo>
                  <a:lnTo>
                    <a:pt x="0" y="13261"/>
                  </a:lnTo>
                  <a:cubicBezTo>
                    <a:pt x="0" y="13588"/>
                    <a:pt x="257" y="13845"/>
                    <a:pt x="584" y="13845"/>
                  </a:cubicBezTo>
                  <a:cubicBezTo>
                    <a:pt x="903" y="13845"/>
                    <a:pt x="1167" y="13588"/>
                    <a:pt x="1167" y="13261"/>
                  </a:cubicBezTo>
                  <a:lnTo>
                    <a:pt x="1167" y="585"/>
                  </a:lnTo>
                  <a:cubicBezTo>
                    <a:pt x="1167" y="265"/>
                    <a:pt x="903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27"/>
            <p:cNvSpPr/>
            <p:nvPr/>
          </p:nvSpPr>
          <p:spPr>
            <a:xfrm flipH="1">
              <a:off x="8585353" y="3959873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84" y="1"/>
                  </a:moveTo>
                  <a:cubicBezTo>
                    <a:pt x="265" y="1"/>
                    <a:pt x="0" y="265"/>
                    <a:pt x="0" y="584"/>
                  </a:cubicBezTo>
                  <a:lnTo>
                    <a:pt x="0" y="13261"/>
                  </a:lnTo>
                  <a:cubicBezTo>
                    <a:pt x="0" y="13588"/>
                    <a:pt x="265" y="13845"/>
                    <a:pt x="584" y="13845"/>
                  </a:cubicBezTo>
                  <a:cubicBezTo>
                    <a:pt x="903" y="13845"/>
                    <a:pt x="1168" y="13588"/>
                    <a:pt x="1168" y="13261"/>
                  </a:cubicBezTo>
                  <a:lnTo>
                    <a:pt x="1168" y="592"/>
                  </a:lnTo>
                  <a:cubicBezTo>
                    <a:pt x="1168" y="265"/>
                    <a:pt x="911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27"/>
            <p:cNvSpPr/>
            <p:nvPr/>
          </p:nvSpPr>
          <p:spPr>
            <a:xfrm flipH="1">
              <a:off x="8368709" y="4126046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98" y="0"/>
                  </a:moveTo>
                  <a:cubicBezTo>
                    <a:pt x="594" y="0"/>
                    <a:pt x="589" y="0"/>
                    <a:pt x="584" y="0"/>
                  </a:cubicBezTo>
                  <a:cubicBezTo>
                    <a:pt x="265" y="0"/>
                    <a:pt x="1" y="257"/>
                    <a:pt x="1" y="584"/>
                  </a:cubicBezTo>
                  <a:lnTo>
                    <a:pt x="1" y="13261"/>
                  </a:lnTo>
                  <a:cubicBezTo>
                    <a:pt x="1" y="13580"/>
                    <a:pt x="265" y="13844"/>
                    <a:pt x="584" y="13844"/>
                  </a:cubicBezTo>
                  <a:cubicBezTo>
                    <a:pt x="911" y="13844"/>
                    <a:pt x="1168" y="13580"/>
                    <a:pt x="1168" y="13261"/>
                  </a:cubicBezTo>
                  <a:lnTo>
                    <a:pt x="1168" y="584"/>
                  </a:lnTo>
                  <a:cubicBezTo>
                    <a:pt x="1168" y="262"/>
                    <a:pt x="918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27"/>
            <p:cNvSpPr/>
            <p:nvPr/>
          </p:nvSpPr>
          <p:spPr>
            <a:xfrm flipH="1">
              <a:off x="8151278" y="4291431"/>
              <a:ext cx="114911" cy="1362106"/>
            </a:xfrm>
            <a:custGeom>
              <a:avLst/>
              <a:gdLst/>
              <a:ahLst/>
              <a:cxnLst/>
              <a:rect l="l" t="t" r="r" b="b"/>
              <a:pathLst>
                <a:path w="1168" h="13845" extrusionOk="0">
                  <a:moveTo>
                    <a:pt x="598" y="0"/>
                  </a:moveTo>
                  <a:cubicBezTo>
                    <a:pt x="593" y="0"/>
                    <a:pt x="589" y="0"/>
                    <a:pt x="584" y="0"/>
                  </a:cubicBezTo>
                  <a:cubicBezTo>
                    <a:pt x="258" y="0"/>
                    <a:pt x="1" y="257"/>
                    <a:pt x="1" y="584"/>
                  </a:cubicBezTo>
                  <a:lnTo>
                    <a:pt x="1" y="13261"/>
                  </a:lnTo>
                  <a:cubicBezTo>
                    <a:pt x="1" y="13580"/>
                    <a:pt x="258" y="13844"/>
                    <a:pt x="584" y="13844"/>
                  </a:cubicBezTo>
                  <a:cubicBezTo>
                    <a:pt x="903" y="13844"/>
                    <a:pt x="1168" y="13580"/>
                    <a:pt x="1168" y="13261"/>
                  </a:cubicBezTo>
                  <a:lnTo>
                    <a:pt x="1168" y="584"/>
                  </a:lnTo>
                  <a:cubicBezTo>
                    <a:pt x="1168" y="262"/>
                    <a:pt x="91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27"/>
            <p:cNvSpPr/>
            <p:nvPr/>
          </p:nvSpPr>
          <p:spPr>
            <a:xfrm flipH="1">
              <a:off x="-610780" y="2875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27"/>
            <p:cNvSpPr/>
            <p:nvPr/>
          </p:nvSpPr>
          <p:spPr>
            <a:xfrm flipH="1">
              <a:off x="-776165" y="2658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27"/>
            <p:cNvSpPr/>
            <p:nvPr/>
          </p:nvSpPr>
          <p:spPr>
            <a:xfrm flipH="1">
              <a:off x="-941551" y="2441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27"/>
            <p:cNvSpPr/>
            <p:nvPr/>
          </p:nvSpPr>
          <p:spPr>
            <a:xfrm flipH="1">
              <a:off x="-1106936" y="2224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27"/>
            <p:cNvSpPr/>
            <p:nvPr/>
          </p:nvSpPr>
          <p:spPr>
            <a:xfrm flipH="1">
              <a:off x="7764710" y="4462016"/>
              <a:ext cx="204439" cy="322399"/>
            </a:xfrm>
            <a:custGeom>
              <a:avLst/>
              <a:gdLst/>
              <a:ahLst/>
              <a:cxnLst/>
              <a:rect l="l" t="t" r="r" b="b"/>
              <a:pathLst>
                <a:path w="2078" h="3277" extrusionOk="0">
                  <a:moveTo>
                    <a:pt x="1634" y="1"/>
                  </a:moveTo>
                  <a:lnTo>
                    <a:pt x="0" y="1969"/>
                  </a:lnTo>
                  <a:lnTo>
                    <a:pt x="950" y="1985"/>
                  </a:lnTo>
                  <a:lnTo>
                    <a:pt x="490" y="3277"/>
                  </a:lnTo>
                  <a:lnTo>
                    <a:pt x="490" y="3277"/>
                  </a:lnTo>
                  <a:lnTo>
                    <a:pt x="2078" y="1433"/>
                  </a:lnTo>
                  <a:lnTo>
                    <a:pt x="1167" y="1355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27"/>
            <p:cNvSpPr/>
            <p:nvPr/>
          </p:nvSpPr>
          <p:spPr>
            <a:xfrm flipH="1">
              <a:off x="8623156" y="2199139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27"/>
            <p:cNvSpPr/>
            <p:nvPr/>
          </p:nvSpPr>
          <p:spPr>
            <a:xfrm flipH="1">
              <a:off x="1679997" y="4778368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1369;p27"/>
            <p:cNvSpPr/>
            <p:nvPr/>
          </p:nvSpPr>
          <p:spPr>
            <a:xfrm flipH="1">
              <a:off x="6893107" y="44080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1"/>
                  </a:moveTo>
                  <a:lnTo>
                    <a:pt x="950" y="2374"/>
                  </a:lnTo>
                  <a:lnTo>
                    <a:pt x="1417" y="1541"/>
                  </a:lnTo>
                  <a:lnTo>
                    <a:pt x="2335" y="2561"/>
                  </a:lnTo>
                  <a:lnTo>
                    <a:pt x="1463" y="289"/>
                  </a:lnTo>
                  <a:lnTo>
                    <a:pt x="965" y="10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27"/>
            <p:cNvSpPr/>
            <p:nvPr/>
          </p:nvSpPr>
          <p:spPr>
            <a:xfrm flipH="1">
              <a:off x="6202386" y="-747451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27"/>
            <p:cNvSpPr/>
            <p:nvPr/>
          </p:nvSpPr>
          <p:spPr>
            <a:xfrm flipH="1">
              <a:off x="824778" y="632202"/>
              <a:ext cx="213785" cy="185254"/>
            </a:xfrm>
            <a:custGeom>
              <a:avLst/>
              <a:gdLst/>
              <a:ahLst/>
              <a:cxnLst/>
              <a:rect l="l" t="t" r="r" b="b"/>
              <a:pathLst>
                <a:path w="2173" h="1883" extrusionOk="0">
                  <a:moveTo>
                    <a:pt x="757" y="1"/>
                  </a:moveTo>
                  <a:cubicBezTo>
                    <a:pt x="625" y="1"/>
                    <a:pt x="484" y="77"/>
                    <a:pt x="366" y="264"/>
                  </a:cubicBezTo>
                  <a:cubicBezTo>
                    <a:pt x="1" y="832"/>
                    <a:pt x="452" y="1883"/>
                    <a:pt x="452" y="1883"/>
                  </a:cubicBezTo>
                  <a:cubicBezTo>
                    <a:pt x="452" y="1883"/>
                    <a:pt x="1635" y="1790"/>
                    <a:pt x="1954" y="1206"/>
                  </a:cubicBezTo>
                  <a:cubicBezTo>
                    <a:pt x="2172" y="803"/>
                    <a:pt x="1903" y="528"/>
                    <a:pt x="1575" y="528"/>
                  </a:cubicBezTo>
                  <a:cubicBezTo>
                    <a:pt x="1447" y="528"/>
                    <a:pt x="1311" y="570"/>
                    <a:pt x="1191" y="661"/>
                  </a:cubicBezTo>
                  <a:cubicBezTo>
                    <a:pt x="1259" y="317"/>
                    <a:pt x="1026" y="1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2" name="Google Shape;1372;p27"/>
            <p:cNvGrpSpPr/>
            <p:nvPr/>
          </p:nvGrpSpPr>
          <p:grpSpPr>
            <a:xfrm flipH="1">
              <a:off x="7264191" y="4784437"/>
              <a:ext cx="453944" cy="278917"/>
              <a:chOff x="1032630" y="4007837"/>
              <a:chExt cx="170489" cy="104754"/>
            </a:xfrm>
          </p:grpSpPr>
          <p:sp>
            <p:nvSpPr>
              <p:cNvPr id="1373" name="Google Shape;1373;p27"/>
              <p:cNvSpPr/>
              <p:nvPr/>
            </p:nvSpPr>
            <p:spPr>
              <a:xfrm>
                <a:off x="1032630" y="4007837"/>
                <a:ext cx="86611" cy="806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82" extrusionOk="0">
                    <a:moveTo>
                      <a:pt x="1200" y="1"/>
                    </a:moveTo>
                    <a:cubicBezTo>
                      <a:pt x="841" y="1"/>
                      <a:pt x="479" y="173"/>
                      <a:pt x="258" y="559"/>
                    </a:cubicBezTo>
                    <a:cubicBezTo>
                      <a:pt x="211" y="629"/>
                      <a:pt x="180" y="715"/>
                      <a:pt x="157" y="800"/>
                    </a:cubicBezTo>
                    <a:cubicBezTo>
                      <a:pt x="1" y="1376"/>
                      <a:pt x="343" y="1975"/>
                      <a:pt x="919" y="2139"/>
                    </a:cubicBezTo>
                    <a:cubicBezTo>
                      <a:pt x="1021" y="2167"/>
                      <a:pt x="1123" y="2181"/>
                      <a:pt x="1224" y="2181"/>
                    </a:cubicBezTo>
                    <a:cubicBezTo>
                      <a:pt x="1694" y="2181"/>
                      <a:pt x="2126" y="1881"/>
                      <a:pt x="2273" y="1407"/>
                    </a:cubicBezTo>
                    <a:cubicBezTo>
                      <a:pt x="2297" y="1322"/>
                      <a:pt x="2312" y="1236"/>
                      <a:pt x="2320" y="1150"/>
                    </a:cubicBezTo>
                    <a:cubicBezTo>
                      <a:pt x="2344" y="441"/>
                      <a:pt x="1775" y="1"/>
                      <a:pt x="1200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4" name="Google Shape;1374;p27"/>
              <p:cNvSpPr/>
              <p:nvPr/>
            </p:nvSpPr>
            <p:spPr>
              <a:xfrm>
                <a:off x="1044713" y="4019587"/>
                <a:ext cx="65586" cy="5760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559" extrusionOk="0">
                    <a:moveTo>
                      <a:pt x="892" y="1"/>
                    </a:moveTo>
                    <a:cubicBezTo>
                      <a:pt x="636" y="1"/>
                      <a:pt x="384" y="128"/>
                      <a:pt x="234" y="358"/>
                    </a:cubicBezTo>
                    <a:cubicBezTo>
                      <a:pt x="1" y="723"/>
                      <a:pt x="110" y="1206"/>
                      <a:pt x="468" y="1439"/>
                    </a:cubicBezTo>
                    <a:cubicBezTo>
                      <a:pt x="598" y="1520"/>
                      <a:pt x="744" y="1559"/>
                      <a:pt x="887" y="1559"/>
                    </a:cubicBezTo>
                    <a:cubicBezTo>
                      <a:pt x="1145" y="1559"/>
                      <a:pt x="1397" y="1433"/>
                      <a:pt x="1542" y="1198"/>
                    </a:cubicBezTo>
                    <a:cubicBezTo>
                      <a:pt x="1775" y="840"/>
                      <a:pt x="1674" y="358"/>
                      <a:pt x="1308" y="124"/>
                    </a:cubicBezTo>
                    <a:cubicBezTo>
                      <a:pt x="1180" y="40"/>
                      <a:pt x="1035" y="1"/>
                      <a:pt x="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5" name="Google Shape;1375;p27"/>
              <p:cNvSpPr/>
              <p:nvPr/>
            </p:nvSpPr>
            <p:spPr>
              <a:xfrm>
                <a:off x="1042127" y="4007837"/>
                <a:ext cx="77115" cy="42529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151" extrusionOk="0">
                    <a:moveTo>
                      <a:pt x="943" y="1"/>
                    </a:moveTo>
                    <a:cubicBezTo>
                      <a:pt x="584" y="1"/>
                      <a:pt x="222" y="173"/>
                      <a:pt x="1" y="559"/>
                    </a:cubicBezTo>
                    <a:lnTo>
                      <a:pt x="2063" y="1150"/>
                    </a:lnTo>
                    <a:cubicBezTo>
                      <a:pt x="2087" y="441"/>
                      <a:pt x="1518" y="1"/>
                      <a:pt x="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6" name="Google Shape;1376;p27"/>
              <p:cNvSpPr/>
              <p:nvPr/>
            </p:nvSpPr>
            <p:spPr>
              <a:xfrm>
                <a:off x="1056057" y="4041610"/>
                <a:ext cx="16886" cy="14374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89" extrusionOk="0">
                    <a:moveTo>
                      <a:pt x="238" y="1"/>
                    </a:moveTo>
                    <a:cubicBezTo>
                      <a:pt x="98" y="1"/>
                      <a:pt x="0" y="155"/>
                      <a:pt x="75" y="291"/>
                    </a:cubicBezTo>
                    <a:cubicBezTo>
                      <a:pt x="113" y="357"/>
                      <a:pt x="179" y="389"/>
                      <a:pt x="245" y="389"/>
                    </a:cubicBezTo>
                    <a:cubicBezTo>
                      <a:pt x="326" y="389"/>
                      <a:pt x="407" y="339"/>
                      <a:pt x="433" y="244"/>
                    </a:cubicBezTo>
                    <a:cubicBezTo>
                      <a:pt x="456" y="143"/>
                      <a:pt x="402" y="42"/>
                      <a:pt x="301" y="11"/>
                    </a:cubicBezTo>
                    <a:cubicBezTo>
                      <a:pt x="279" y="4"/>
                      <a:pt x="258" y="1"/>
                      <a:pt x="2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1116619" y="4032002"/>
                <a:ext cx="86278" cy="80588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181" extrusionOk="0">
                    <a:moveTo>
                      <a:pt x="1213" y="1"/>
                    </a:moveTo>
                    <a:cubicBezTo>
                      <a:pt x="726" y="1"/>
                      <a:pt x="287" y="319"/>
                      <a:pt x="148" y="800"/>
                    </a:cubicBezTo>
                    <a:cubicBezTo>
                      <a:pt x="0" y="1376"/>
                      <a:pt x="335" y="1975"/>
                      <a:pt x="911" y="2138"/>
                    </a:cubicBezTo>
                    <a:cubicBezTo>
                      <a:pt x="1012" y="2167"/>
                      <a:pt x="1115" y="2181"/>
                      <a:pt x="1216" y="2181"/>
                    </a:cubicBezTo>
                    <a:cubicBezTo>
                      <a:pt x="1688" y="2181"/>
                      <a:pt x="2125" y="1881"/>
                      <a:pt x="2272" y="1407"/>
                    </a:cubicBezTo>
                    <a:cubicBezTo>
                      <a:pt x="2296" y="1321"/>
                      <a:pt x="2304" y="1236"/>
                      <a:pt x="2311" y="1150"/>
                    </a:cubicBezTo>
                    <a:cubicBezTo>
                      <a:pt x="2335" y="590"/>
                      <a:pt x="1938" y="107"/>
                      <a:pt x="1385" y="14"/>
                    </a:cubicBezTo>
                    <a:cubicBezTo>
                      <a:pt x="1328" y="5"/>
                      <a:pt x="1270" y="1"/>
                      <a:pt x="1213" y="1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1125229" y="4043937"/>
                <a:ext cx="68173" cy="57531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557" extrusionOk="0">
                    <a:moveTo>
                      <a:pt x="966" y="0"/>
                    </a:moveTo>
                    <a:cubicBezTo>
                      <a:pt x="405" y="0"/>
                      <a:pt x="0" y="617"/>
                      <a:pt x="296" y="1154"/>
                    </a:cubicBezTo>
                    <a:cubicBezTo>
                      <a:pt x="447" y="1427"/>
                      <a:pt x="712" y="1557"/>
                      <a:pt x="976" y="1557"/>
                    </a:cubicBezTo>
                    <a:cubicBezTo>
                      <a:pt x="1300" y="1557"/>
                      <a:pt x="1621" y="1362"/>
                      <a:pt x="1728" y="998"/>
                    </a:cubicBezTo>
                    <a:cubicBezTo>
                      <a:pt x="1845" y="578"/>
                      <a:pt x="1604" y="150"/>
                      <a:pt x="1191" y="33"/>
                    </a:cubicBezTo>
                    <a:cubicBezTo>
                      <a:pt x="1114" y="11"/>
                      <a:pt x="1039" y="0"/>
                      <a:pt x="9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9" name="Google Shape;1379;p27"/>
              <p:cNvSpPr/>
              <p:nvPr/>
            </p:nvSpPr>
            <p:spPr>
              <a:xfrm>
                <a:off x="1126115" y="4032002"/>
                <a:ext cx="77004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50" extrusionOk="0">
                    <a:moveTo>
                      <a:pt x="939" y="1"/>
                    </a:moveTo>
                    <a:cubicBezTo>
                      <a:pt x="580" y="1"/>
                      <a:pt x="218" y="173"/>
                      <a:pt x="0" y="559"/>
                    </a:cubicBezTo>
                    <a:lnTo>
                      <a:pt x="2054" y="1150"/>
                    </a:lnTo>
                    <a:cubicBezTo>
                      <a:pt x="2083" y="441"/>
                      <a:pt x="1513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0" name="Google Shape;1380;p27"/>
              <p:cNvSpPr/>
              <p:nvPr/>
            </p:nvSpPr>
            <p:spPr>
              <a:xfrm>
                <a:off x="1139713" y="4065775"/>
                <a:ext cx="17182" cy="1437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89" extrusionOk="0">
                    <a:moveTo>
                      <a:pt x="241" y="0"/>
                    </a:moveTo>
                    <a:cubicBezTo>
                      <a:pt x="104" y="0"/>
                      <a:pt x="1" y="154"/>
                      <a:pt x="76" y="290"/>
                    </a:cubicBezTo>
                    <a:cubicBezTo>
                      <a:pt x="114" y="356"/>
                      <a:pt x="180" y="388"/>
                      <a:pt x="245" y="388"/>
                    </a:cubicBezTo>
                    <a:cubicBezTo>
                      <a:pt x="327" y="388"/>
                      <a:pt x="408" y="339"/>
                      <a:pt x="434" y="244"/>
                    </a:cubicBezTo>
                    <a:cubicBezTo>
                      <a:pt x="465" y="143"/>
                      <a:pt x="402" y="34"/>
                      <a:pt x="301" y="10"/>
                    </a:cubicBezTo>
                    <a:cubicBezTo>
                      <a:pt x="281" y="3"/>
                      <a:pt x="261" y="0"/>
                      <a:pt x="2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1" name="Google Shape;1381;p27"/>
            <p:cNvGrpSpPr/>
            <p:nvPr/>
          </p:nvGrpSpPr>
          <p:grpSpPr>
            <a:xfrm flipH="1">
              <a:off x="1413314" y="124242"/>
              <a:ext cx="454828" cy="305480"/>
              <a:chOff x="7225725" y="124242"/>
              <a:chExt cx="454828" cy="305480"/>
            </a:xfrm>
          </p:grpSpPr>
          <p:sp>
            <p:nvSpPr>
              <p:cNvPr id="1382" name="Google Shape;1382;p27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3" name="Google Shape;1383;p27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4" name="Google Shape;1384;p27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5" name="Google Shape;1385;p27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6" name="Google Shape;1386;p27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7" name="Google Shape;1387;p27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8" name="Google Shape;1388;p27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90" name="Google Shape;1390;p27"/>
            <p:cNvGrpSpPr/>
            <p:nvPr/>
          </p:nvGrpSpPr>
          <p:grpSpPr>
            <a:xfrm flipH="1">
              <a:off x="7824684" y="364897"/>
              <a:ext cx="268096" cy="267309"/>
              <a:chOff x="1267562" y="3252085"/>
              <a:chExt cx="100690" cy="100394"/>
            </a:xfrm>
          </p:grpSpPr>
          <p:sp>
            <p:nvSpPr>
              <p:cNvPr id="1391" name="Google Shape;1391;p27"/>
              <p:cNvSpPr/>
              <p:nvPr/>
            </p:nvSpPr>
            <p:spPr>
              <a:xfrm>
                <a:off x="1307247" y="3252085"/>
                <a:ext cx="21874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85" extrusionOk="0">
                    <a:moveTo>
                      <a:pt x="304" y="1"/>
                    </a:moveTo>
                    <a:cubicBezTo>
                      <a:pt x="133" y="1"/>
                      <a:pt x="1" y="289"/>
                      <a:pt x="1" y="639"/>
                    </a:cubicBezTo>
                    <a:cubicBezTo>
                      <a:pt x="1" y="997"/>
                      <a:pt x="141" y="1285"/>
                      <a:pt x="304" y="1285"/>
                    </a:cubicBezTo>
                    <a:cubicBezTo>
                      <a:pt x="460" y="1285"/>
                      <a:pt x="592" y="997"/>
                      <a:pt x="592" y="639"/>
                    </a:cubicBezTo>
                    <a:cubicBezTo>
                      <a:pt x="592" y="289"/>
                      <a:pt x="46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2" name="Google Shape;1392;p27"/>
              <p:cNvSpPr/>
              <p:nvPr/>
            </p:nvSpPr>
            <p:spPr>
              <a:xfrm>
                <a:off x="1307247" y="3304998"/>
                <a:ext cx="21874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285" extrusionOk="0">
                    <a:moveTo>
                      <a:pt x="304" y="1"/>
                    </a:moveTo>
                    <a:cubicBezTo>
                      <a:pt x="133" y="1"/>
                      <a:pt x="1" y="296"/>
                      <a:pt x="1" y="647"/>
                    </a:cubicBezTo>
                    <a:cubicBezTo>
                      <a:pt x="1" y="997"/>
                      <a:pt x="141" y="1285"/>
                      <a:pt x="304" y="1285"/>
                    </a:cubicBezTo>
                    <a:cubicBezTo>
                      <a:pt x="460" y="1285"/>
                      <a:pt x="592" y="997"/>
                      <a:pt x="592" y="647"/>
                    </a:cubicBezTo>
                    <a:cubicBezTo>
                      <a:pt x="592" y="289"/>
                      <a:pt x="467" y="1"/>
                      <a:pt x="3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3" name="Google Shape;1393;p27"/>
              <p:cNvSpPr/>
              <p:nvPr/>
            </p:nvSpPr>
            <p:spPr>
              <a:xfrm>
                <a:off x="1320771" y="3291216"/>
                <a:ext cx="47481" cy="2217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600" extrusionOk="0">
                    <a:moveTo>
                      <a:pt x="638" y="0"/>
                    </a:moveTo>
                    <a:cubicBezTo>
                      <a:pt x="288" y="0"/>
                      <a:pt x="0" y="132"/>
                      <a:pt x="0" y="304"/>
                    </a:cubicBezTo>
                    <a:cubicBezTo>
                      <a:pt x="0" y="467"/>
                      <a:pt x="288" y="599"/>
                      <a:pt x="638" y="599"/>
                    </a:cubicBezTo>
                    <a:cubicBezTo>
                      <a:pt x="996" y="599"/>
                      <a:pt x="1284" y="467"/>
                      <a:pt x="1284" y="304"/>
                    </a:cubicBezTo>
                    <a:cubicBezTo>
                      <a:pt x="1284" y="132"/>
                      <a:pt x="996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>
                <a:off x="1267562" y="3291770"/>
                <a:ext cx="47776" cy="21616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85" extrusionOk="0">
                    <a:moveTo>
                      <a:pt x="647" y="1"/>
                    </a:moveTo>
                    <a:cubicBezTo>
                      <a:pt x="296" y="1"/>
                      <a:pt x="1" y="133"/>
                      <a:pt x="1" y="289"/>
                    </a:cubicBezTo>
                    <a:cubicBezTo>
                      <a:pt x="1" y="452"/>
                      <a:pt x="296" y="584"/>
                      <a:pt x="647" y="584"/>
                    </a:cubicBezTo>
                    <a:cubicBezTo>
                      <a:pt x="1005" y="584"/>
                      <a:pt x="1292" y="452"/>
                      <a:pt x="1292" y="289"/>
                    </a:cubicBezTo>
                    <a:cubicBezTo>
                      <a:pt x="1292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5" name="Google Shape;1395;p27"/>
              <p:cNvSpPr/>
              <p:nvPr/>
            </p:nvSpPr>
            <p:spPr>
              <a:xfrm>
                <a:off x="1315598" y="3265018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7" y="1"/>
                    </a:moveTo>
                    <a:cubicBezTo>
                      <a:pt x="753" y="1"/>
                      <a:pt x="547" y="108"/>
                      <a:pt x="366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9" y="896"/>
                      <a:pt x="786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6" y="16"/>
                      <a:pt x="950" y="1"/>
                      <a:pt x="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6" name="Google Shape;1396;p27"/>
              <p:cNvSpPr/>
              <p:nvPr/>
            </p:nvSpPr>
            <p:spPr>
              <a:xfrm>
                <a:off x="1278204" y="3302412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8" y="1"/>
                    </a:moveTo>
                    <a:cubicBezTo>
                      <a:pt x="753" y="1"/>
                      <a:pt x="546" y="109"/>
                      <a:pt x="359" y="296"/>
                    </a:cubicBezTo>
                    <a:cubicBezTo>
                      <a:pt x="110" y="545"/>
                      <a:pt x="1" y="841"/>
                      <a:pt x="117" y="958"/>
                    </a:cubicBezTo>
                    <a:cubicBezTo>
                      <a:pt x="149" y="990"/>
                      <a:pt x="194" y="1005"/>
                      <a:pt x="248" y="1005"/>
                    </a:cubicBezTo>
                    <a:cubicBezTo>
                      <a:pt x="392" y="1005"/>
                      <a:pt x="598" y="898"/>
                      <a:pt x="779" y="717"/>
                    </a:cubicBezTo>
                    <a:cubicBezTo>
                      <a:pt x="1028" y="460"/>
                      <a:pt x="1145" y="164"/>
                      <a:pt x="1028" y="47"/>
                    </a:cubicBezTo>
                    <a:cubicBezTo>
                      <a:pt x="996" y="16"/>
                      <a:pt x="951" y="1"/>
                      <a:pt x="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7" name="Google Shape;1397;p27"/>
              <p:cNvSpPr/>
              <p:nvPr/>
            </p:nvSpPr>
            <p:spPr>
              <a:xfrm>
                <a:off x="1315857" y="3302412"/>
                <a:ext cx="42049" cy="37209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07" extrusionOk="0">
                    <a:moveTo>
                      <a:pt x="244" y="1"/>
                    </a:moveTo>
                    <a:cubicBezTo>
                      <a:pt x="191" y="1"/>
                      <a:pt x="147" y="16"/>
                      <a:pt x="118" y="47"/>
                    </a:cubicBezTo>
                    <a:cubicBezTo>
                      <a:pt x="1" y="164"/>
                      <a:pt x="110" y="460"/>
                      <a:pt x="359" y="717"/>
                    </a:cubicBezTo>
                    <a:cubicBezTo>
                      <a:pt x="539" y="902"/>
                      <a:pt x="746" y="1006"/>
                      <a:pt x="892" y="1006"/>
                    </a:cubicBezTo>
                    <a:cubicBezTo>
                      <a:pt x="949" y="1006"/>
                      <a:pt x="996" y="990"/>
                      <a:pt x="1028" y="958"/>
                    </a:cubicBezTo>
                    <a:cubicBezTo>
                      <a:pt x="1137" y="841"/>
                      <a:pt x="1028" y="545"/>
                      <a:pt x="779" y="296"/>
                    </a:cubicBezTo>
                    <a:cubicBezTo>
                      <a:pt x="598" y="109"/>
                      <a:pt x="387" y="1"/>
                      <a:pt x="2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8" name="Google Shape;1398;p27"/>
              <p:cNvSpPr/>
              <p:nvPr/>
            </p:nvSpPr>
            <p:spPr>
              <a:xfrm>
                <a:off x="1278204" y="3265018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8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0" y="460"/>
                      <a:pt x="359" y="709"/>
                    </a:cubicBezTo>
                    <a:cubicBezTo>
                      <a:pt x="546" y="896"/>
                      <a:pt x="753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28" y="546"/>
                      <a:pt x="779" y="289"/>
                    </a:cubicBezTo>
                    <a:cubicBezTo>
                      <a:pt x="598" y="108"/>
                      <a:pt x="392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9" name="Google Shape;1399;p27"/>
              <p:cNvSpPr/>
              <p:nvPr/>
            </p:nvSpPr>
            <p:spPr>
              <a:xfrm>
                <a:off x="1300633" y="3284897"/>
                <a:ext cx="34844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942" extrusionOk="0">
                    <a:moveTo>
                      <a:pt x="467" y="0"/>
                    </a:moveTo>
                    <a:cubicBezTo>
                      <a:pt x="211" y="0"/>
                      <a:pt x="1" y="210"/>
                      <a:pt x="1" y="475"/>
                    </a:cubicBezTo>
                    <a:cubicBezTo>
                      <a:pt x="1" y="731"/>
                      <a:pt x="211" y="942"/>
                      <a:pt x="467" y="942"/>
                    </a:cubicBezTo>
                    <a:cubicBezTo>
                      <a:pt x="732" y="942"/>
                      <a:pt x="942" y="731"/>
                      <a:pt x="942" y="475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0" name="Google Shape;1400;p27"/>
              <p:cNvSpPr/>
              <p:nvPr/>
            </p:nvSpPr>
            <p:spPr>
              <a:xfrm>
                <a:off x="1306952" y="3291216"/>
                <a:ext cx="22170" cy="2217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600" extrusionOk="0">
                    <a:moveTo>
                      <a:pt x="296" y="0"/>
                    </a:moveTo>
                    <a:cubicBezTo>
                      <a:pt x="133" y="0"/>
                      <a:pt x="1" y="132"/>
                      <a:pt x="1" y="304"/>
                    </a:cubicBezTo>
                    <a:cubicBezTo>
                      <a:pt x="1" y="467"/>
                      <a:pt x="133" y="599"/>
                      <a:pt x="296" y="599"/>
                    </a:cubicBezTo>
                    <a:cubicBezTo>
                      <a:pt x="460" y="599"/>
                      <a:pt x="600" y="467"/>
                      <a:pt x="600" y="304"/>
                    </a:cubicBezTo>
                    <a:cubicBezTo>
                      <a:pt x="600" y="132"/>
                      <a:pt x="460" y="0"/>
                      <a:pt x="296" y="0"/>
                    </a:cubicBezTo>
                    <a:close/>
                  </a:path>
                </a:pathLst>
              </a:custGeom>
              <a:solidFill>
                <a:srgbClr val="FF8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01" name="Google Shape;1401;p27"/>
            <p:cNvGrpSpPr/>
            <p:nvPr/>
          </p:nvGrpSpPr>
          <p:grpSpPr>
            <a:xfrm flipH="1">
              <a:off x="8074684" y="3675360"/>
              <a:ext cx="268096" cy="268096"/>
              <a:chOff x="601601" y="3611245"/>
              <a:chExt cx="100690" cy="100690"/>
            </a:xfrm>
          </p:grpSpPr>
          <p:sp>
            <p:nvSpPr>
              <p:cNvPr id="1402" name="Google Shape;1402;p27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3" name="Google Shape;1403;p27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4" name="Google Shape;1404;p27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5" name="Google Shape;1405;p27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6" name="Google Shape;1406;p27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7" name="Google Shape;1407;p27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8" name="Google Shape;1408;p27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09" name="Google Shape;1409;p27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10" name="Google Shape;1410;p27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11" name="Google Shape;1411;p27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12" name="Google Shape;1412;p27"/>
            <p:cNvSpPr/>
            <p:nvPr/>
          </p:nvSpPr>
          <p:spPr>
            <a:xfrm flipH="1">
              <a:off x="8724995" y="1359730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13" name="Google Shape;1413;p27"/>
            <p:cNvGrpSpPr/>
            <p:nvPr/>
          </p:nvGrpSpPr>
          <p:grpSpPr>
            <a:xfrm flipH="1">
              <a:off x="205959" y="3728342"/>
              <a:ext cx="183878" cy="183091"/>
              <a:chOff x="3097763" y="4360309"/>
              <a:chExt cx="69060" cy="68764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125107" y="4360309"/>
                <a:ext cx="14115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861" extrusionOk="0">
                    <a:moveTo>
                      <a:pt x="0" y="0"/>
                    </a:moveTo>
                    <a:lnTo>
                      <a:pt x="0" y="1860"/>
                    </a:lnTo>
                    <a:lnTo>
                      <a:pt x="381" y="1860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3097763" y="4387615"/>
                <a:ext cx="69060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382" extrusionOk="0">
                    <a:moveTo>
                      <a:pt x="1" y="0"/>
                    </a:moveTo>
                    <a:lnTo>
                      <a:pt x="1" y="382"/>
                    </a:lnTo>
                    <a:lnTo>
                      <a:pt x="1868" y="382"/>
                    </a:lnTo>
                    <a:lnTo>
                      <a:pt x="18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16" name="Google Shape;1416;p27"/>
            <p:cNvSpPr/>
            <p:nvPr/>
          </p:nvSpPr>
          <p:spPr>
            <a:xfrm flipH="1">
              <a:off x="397276" y="1211004"/>
              <a:ext cx="37680" cy="183877"/>
            </a:xfrm>
            <a:custGeom>
              <a:avLst/>
              <a:gdLst/>
              <a:ahLst/>
              <a:cxnLst/>
              <a:rect l="l" t="t" r="r" b="b"/>
              <a:pathLst>
                <a:path w="383" h="1869" extrusionOk="0">
                  <a:moveTo>
                    <a:pt x="1" y="1"/>
                  </a:moveTo>
                  <a:lnTo>
                    <a:pt x="1" y="1869"/>
                  </a:lnTo>
                  <a:lnTo>
                    <a:pt x="382" y="1869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1417;p27"/>
            <p:cNvSpPr/>
            <p:nvPr/>
          </p:nvSpPr>
          <p:spPr>
            <a:xfrm flipH="1">
              <a:off x="324573" y="1283809"/>
              <a:ext cx="183090" cy="37582"/>
            </a:xfrm>
            <a:custGeom>
              <a:avLst/>
              <a:gdLst/>
              <a:ahLst/>
              <a:cxnLst/>
              <a:rect l="l" t="t" r="r" b="b"/>
              <a:pathLst>
                <a:path w="1861" h="382" extrusionOk="0">
                  <a:moveTo>
                    <a:pt x="1" y="0"/>
                  </a:moveTo>
                  <a:lnTo>
                    <a:pt x="1" y="381"/>
                  </a:lnTo>
                  <a:lnTo>
                    <a:pt x="1861" y="38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27"/>
            <p:cNvSpPr/>
            <p:nvPr/>
          </p:nvSpPr>
          <p:spPr>
            <a:xfrm flipH="1">
              <a:off x="7866851" y="4092019"/>
              <a:ext cx="183779" cy="37582"/>
            </a:xfrm>
            <a:custGeom>
              <a:avLst/>
              <a:gdLst/>
              <a:ahLst/>
              <a:cxnLst/>
              <a:rect l="l" t="t" r="r" b="b"/>
              <a:pathLst>
                <a:path w="1868" h="382" extrusionOk="0">
                  <a:moveTo>
                    <a:pt x="0" y="1"/>
                  </a:moveTo>
                  <a:lnTo>
                    <a:pt x="0" y="382"/>
                  </a:lnTo>
                  <a:lnTo>
                    <a:pt x="1868" y="382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27"/>
            <p:cNvSpPr/>
            <p:nvPr/>
          </p:nvSpPr>
          <p:spPr>
            <a:xfrm flipH="1">
              <a:off x="8008068" y="-961635"/>
              <a:ext cx="1538604" cy="1619081"/>
            </a:xfrm>
            <a:custGeom>
              <a:avLst/>
              <a:gdLst/>
              <a:ahLst/>
              <a:cxnLst/>
              <a:rect l="l" t="t" r="r" b="b"/>
              <a:pathLst>
                <a:path w="15639" h="16457" extrusionOk="0">
                  <a:moveTo>
                    <a:pt x="11874" y="1"/>
                  </a:moveTo>
                  <a:cubicBezTo>
                    <a:pt x="7656" y="1"/>
                    <a:pt x="903" y="5197"/>
                    <a:pt x="903" y="5197"/>
                  </a:cubicBezTo>
                  <a:lnTo>
                    <a:pt x="1" y="16231"/>
                  </a:lnTo>
                  <a:cubicBezTo>
                    <a:pt x="1" y="16231"/>
                    <a:pt x="1133" y="16456"/>
                    <a:pt x="2780" y="16456"/>
                  </a:cubicBezTo>
                  <a:cubicBezTo>
                    <a:pt x="6795" y="16456"/>
                    <a:pt x="13867" y="15122"/>
                    <a:pt x="15058" y="5952"/>
                  </a:cubicBezTo>
                  <a:cubicBezTo>
                    <a:pt x="15639" y="1466"/>
                    <a:pt x="14114" y="1"/>
                    <a:pt x="11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20" name="Google Shape;1420;p27"/>
            <p:cNvGrpSpPr/>
            <p:nvPr/>
          </p:nvGrpSpPr>
          <p:grpSpPr>
            <a:xfrm flipH="1">
              <a:off x="1213411" y="4226463"/>
              <a:ext cx="267309" cy="267998"/>
              <a:chOff x="7694235" y="3292738"/>
              <a:chExt cx="267309" cy="267998"/>
            </a:xfrm>
          </p:grpSpPr>
          <p:sp>
            <p:nvSpPr>
              <p:cNvPr id="1421" name="Google Shape;1421;p27"/>
              <p:cNvSpPr/>
              <p:nvPr/>
            </p:nvSpPr>
            <p:spPr>
              <a:xfrm>
                <a:off x="7799114" y="3292738"/>
                <a:ext cx="58341" cy="127209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293" extrusionOk="0">
                    <a:moveTo>
                      <a:pt x="296" y="0"/>
                    </a:moveTo>
                    <a:cubicBezTo>
                      <a:pt x="133" y="0"/>
                      <a:pt x="1" y="296"/>
                      <a:pt x="1" y="646"/>
                    </a:cubicBezTo>
                    <a:cubicBezTo>
                      <a:pt x="1" y="996"/>
                      <a:pt x="125" y="1292"/>
                      <a:pt x="296" y="1292"/>
                    </a:cubicBezTo>
                    <a:cubicBezTo>
                      <a:pt x="460" y="1292"/>
                      <a:pt x="592" y="1004"/>
                      <a:pt x="592" y="646"/>
                    </a:cubicBezTo>
                    <a:cubicBezTo>
                      <a:pt x="592" y="288"/>
                      <a:pt x="45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2" name="Google Shape;1422;p27"/>
              <p:cNvSpPr/>
              <p:nvPr/>
            </p:nvSpPr>
            <p:spPr>
              <a:xfrm>
                <a:off x="7799114" y="3434314"/>
                <a:ext cx="58341" cy="12642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285" extrusionOk="0">
                    <a:moveTo>
                      <a:pt x="296" y="1"/>
                    </a:moveTo>
                    <a:cubicBezTo>
                      <a:pt x="133" y="1"/>
                      <a:pt x="1" y="289"/>
                      <a:pt x="1" y="639"/>
                    </a:cubicBezTo>
                    <a:cubicBezTo>
                      <a:pt x="1" y="989"/>
                      <a:pt x="125" y="1285"/>
                      <a:pt x="296" y="1285"/>
                    </a:cubicBezTo>
                    <a:cubicBezTo>
                      <a:pt x="460" y="1285"/>
                      <a:pt x="592" y="997"/>
                      <a:pt x="592" y="639"/>
                    </a:cubicBezTo>
                    <a:cubicBezTo>
                      <a:pt x="592" y="289"/>
                      <a:pt x="452" y="1"/>
                      <a:pt x="2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3" name="Google Shape;1423;p27"/>
              <p:cNvSpPr/>
              <p:nvPr/>
            </p:nvSpPr>
            <p:spPr>
              <a:xfrm>
                <a:off x="7835122" y="3398404"/>
                <a:ext cx="126422" cy="5745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84" extrusionOk="0">
                    <a:moveTo>
                      <a:pt x="646" y="0"/>
                    </a:moveTo>
                    <a:cubicBezTo>
                      <a:pt x="296" y="0"/>
                      <a:pt x="1" y="125"/>
                      <a:pt x="1" y="288"/>
                    </a:cubicBezTo>
                    <a:cubicBezTo>
                      <a:pt x="1" y="452"/>
                      <a:pt x="288" y="584"/>
                      <a:pt x="646" y="584"/>
                    </a:cubicBezTo>
                    <a:cubicBezTo>
                      <a:pt x="997" y="584"/>
                      <a:pt x="1285" y="452"/>
                      <a:pt x="1285" y="288"/>
                    </a:cubicBezTo>
                    <a:cubicBezTo>
                      <a:pt x="1285" y="132"/>
                      <a:pt x="997" y="0"/>
                      <a:pt x="6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4" name="Google Shape;1424;p27"/>
              <p:cNvSpPr/>
              <p:nvPr/>
            </p:nvSpPr>
            <p:spPr>
              <a:xfrm>
                <a:off x="7694235" y="3398404"/>
                <a:ext cx="126422" cy="5745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84" extrusionOk="0">
                    <a:moveTo>
                      <a:pt x="639" y="0"/>
                    </a:moveTo>
                    <a:cubicBezTo>
                      <a:pt x="289" y="0"/>
                      <a:pt x="1" y="125"/>
                      <a:pt x="1" y="288"/>
                    </a:cubicBezTo>
                    <a:cubicBezTo>
                      <a:pt x="1" y="452"/>
                      <a:pt x="289" y="584"/>
                      <a:pt x="639" y="584"/>
                    </a:cubicBezTo>
                    <a:cubicBezTo>
                      <a:pt x="997" y="584"/>
                      <a:pt x="1285" y="452"/>
                      <a:pt x="1285" y="288"/>
                    </a:cubicBezTo>
                    <a:cubicBezTo>
                      <a:pt x="1285" y="132"/>
                      <a:pt x="997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7821349" y="3327960"/>
                <a:ext cx="112648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997" extrusionOk="0">
                    <a:moveTo>
                      <a:pt x="897" y="0"/>
                    </a:moveTo>
                    <a:cubicBezTo>
                      <a:pt x="753" y="0"/>
                      <a:pt x="547" y="107"/>
                      <a:pt x="366" y="288"/>
                    </a:cubicBezTo>
                    <a:cubicBezTo>
                      <a:pt x="117" y="537"/>
                      <a:pt x="0" y="833"/>
                      <a:pt x="117" y="950"/>
                    </a:cubicBezTo>
                    <a:cubicBezTo>
                      <a:pt x="149" y="981"/>
                      <a:pt x="194" y="997"/>
                      <a:pt x="248" y="997"/>
                    </a:cubicBezTo>
                    <a:cubicBezTo>
                      <a:pt x="392" y="997"/>
                      <a:pt x="600" y="890"/>
                      <a:pt x="786" y="708"/>
                    </a:cubicBezTo>
                    <a:cubicBezTo>
                      <a:pt x="1035" y="459"/>
                      <a:pt x="1144" y="164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7721783" y="3427427"/>
                <a:ext cx="112648" cy="98874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7" y="1"/>
                    </a:moveTo>
                    <a:cubicBezTo>
                      <a:pt x="753" y="1"/>
                      <a:pt x="546" y="108"/>
                      <a:pt x="359" y="289"/>
                    </a:cubicBezTo>
                    <a:cubicBezTo>
                      <a:pt x="110" y="546"/>
                      <a:pt x="1" y="841"/>
                      <a:pt x="118" y="958"/>
                    </a:cubicBezTo>
                    <a:cubicBezTo>
                      <a:pt x="149" y="990"/>
                      <a:pt x="194" y="1005"/>
                      <a:pt x="248" y="1005"/>
                    </a:cubicBezTo>
                    <a:cubicBezTo>
                      <a:pt x="391" y="1005"/>
                      <a:pt x="598" y="896"/>
                      <a:pt x="779" y="709"/>
                    </a:cubicBezTo>
                    <a:cubicBezTo>
                      <a:pt x="1036" y="460"/>
                      <a:pt x="1145" y="164"/>
                      <a:pt x="1028" y="48"/>
                    </a:cubicBezTo>
                    <a:cubicBezTo>
                      <a:pt x="996" y="16"/>
                      <a:pt x="951" y="1"/>
                      <a:pt x="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7821349" y="3427427"/>
                <a:ext cx="112648" cy="98874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8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0" y="164"/>
                      <a:pt x="117" y="460"/>
                      <a:pt x="366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4" y="841"/>
                      <a:pt x="1035" y="546"/>
                      <a:pt x="786" y="289"/>
                    </a:cubicBezTo>
                    <a:cubicBezTo>
                      <a:pt x="600" y="108"/>
                      <a:pt x="392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7721783" y="3327960"/>
                <a:ext cx="112648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997" extrusionOk="0">
                    <a:moveTo>
                      <a:pt x="248" y="0"/>
                    </a:moveTo>
                    <a:cubicBezTo>
                      <a:pt x="195" y="0"/>
                      <a:pt x="149" y="15"/>
                      <a:pt x="118" y="47"/>
                    </a:cubicBezTo>
                    <a:cubicBezTo>
                      <a:pt x="1" y="156"/>
                      <a:pt x="110" y="459"/>
                      <a:pt x="359" y="708"/>
                    </a:cubicBezTo>
                    <a:cubicBezTo>
                      <a:pt x="546" y="890"/>
                      <a:pt x="753" y="997"/>
                      <a:pt x="897" y="997"/>
                    </a:cubicBezTo>
                    <a:cubicBezTo>
                      <a:pt x="951" y="997"/>
                      <a:pt x="996" y="981"/>
                      <a:pt x="1028" y="950"/>
                    </a:cubicBezTo>
                    <a:cubicBezTo>
                      <a:pt x="1145" y="841"/>
                      <a:pt x="1036" y="537"/>
                      <a:pt x="779" y="288"/>
                    </a:cubicBezTo>
                    <a:cubicBezTo>
                      <a:pt x="598" y="107"/>
                      <a:pt x="392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7766253" y="3380202"/>
                <a:ext cx="108024" cy="9257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41" extrusionOk="0">
                    <a:moveTo>
                      <a:pt x="624" y="0"/>
                    </a:moveTo>
                    <a:cubicBezTo>
                      <a:pt x="509" y="0"/>
                      <a:pt x="391" y="43"/>
                      <a:pt x="296" y="138"/>
                    </a:cubicBezTo>
                    <a:cubicBezTo>
                      <a:pt x="0" y="434"/>
                      <a:pt x="210" y="940"/>
                      <a:pt x="630" y="940"/>
                    </a:cubicBezTo>
                    <a:cubicBezTo>
                      <a:pt x="887" y="940"/>
                      <a:pt x="1097" y="730"/>
                      <a:pt x="1097" y="473"/>
                    </a:cubicBezTo>
                    <a:cubicBezTo>
                      <a:pt x="1097" y="189"/>
                      <a:pt x="865" y="0"/>
                      <a:pt x="624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7789177" y="3397420"/>
                <a:ext cx="68277" cy="5853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95" extrusionOk="0">
                    <a:moveTo>
                      <a:pt x="395" y="1"/>
                    </a:moveTo>
                    <a:cubicBezTo>
                      <a:pt x="322" y="1"/>
                      <a:pt x="248" y="28"/>
                      <a:pt x="187" y="88"/>
                    </a:cubicBezTo>
                    <a:cubicBezTo>
                      <a:pt x="1" y="275"/>
                      <a:pt x="133" y="594"/>
                      <a:pt x="397" y="594"/>
                    </a:cubicBezTo>
                    <a:cubicBezTo>
                      <a:pt x="402" y="594"/>
                      <a:pt x="406" y="594"/>
                      <a:pt x="410" y="594"/>
                    </a:cubicBezTo>
                    <a:cubicBezTo>
                      <a:pt x="568" y="594"/>
                      <a:pt x="693" y="457"/>
                      <a:pt x="693" y="298"/>
                    </a:cubicBezTo>
                    <a:cubicBezTo>
                      <a:pt x="693" y="119"/>
                      <a:pt x="547" y="1"/>
                      <a:pt x="395" y="1"/>
                    </a:cubicBezTo>
                    <a:close/>
                  </a:path>
                </a:pathLst>
              </a:custGeom>
              <a:solidFill>
                <a:srgbClr val="FF8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31" name="Google Shape;1431;p27"/>
            <p:cNvSpPr/>
            <p:nvPr/>
          </p:nvSpPr>
          <p:spPr>
            <a:xfrm flipH="1">
              <a:off x="8111373" y="-1088847"/>
              <a:ext cx="1538604" cy="1618589"/>
            </a:xfrm>
            <a:custGeom>
              <a:avLst/>
              <a:gdLst/>
              <a:ahLst/>
              <a:cxnLst/>
              <a:rect l="l" t="t" r="r" b="b"/>
              <a:pathLst>
                <a:path w="15639" h="16452" extrusionOk="0">
                  <a:moveTo>
                    <a:pt x="11871" y="0"/>
                  </a:moveTo>
                  <a:cubicBezTo>
                    <a:pt x="7653" y="0"/>
                    <a:pt x="903" y="5190"/>
                    <a:pt x="903" y="5190"/>
                  </a:cubicBezTo>
                  <a:lnTo>
                    <a:pt x="0" y="16225"/>
                  </a:lnTo>
                  <a:cubicBezTo>
                    <a:pt x="0" y="16225"/>
                    <a:pt x="1138" y="16451"/>
                    <a:pt x="2791" y="16451"/>
                  </a:cubicBezTo>
                  <a:cubicBezTo>
                    <a:pt x="6809" y="16451"/>
                    <a:pt x="13873" y="15115"/>
                    <a:pt x="15058" y="5953"/>
                  </a:cubicBezTo>
                  <a:cubicBezTo>
                    <a:pt x="15638" y="1465"/>
                    <a:pt x="14112" y="0"/>
                    <a:pt x="11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1432;p27"/>
            <p:cNvSpPr/>
            <p:nvPr/>
          </p:nvSpPr>
          <p:spPr>
            <a:xfrm flipH="1">
              <a:off x="8203264" y="-1213698"/>
              <a:ext cx="1538604" cy="1619179"/>
            </a:xfrm>
            <a:custGeom>
              <a:avLst/>
              <a:gdLst/>
              <a:ahLst/>
              <a:cxnLst/>
              <a:rect l="l" t="t" r="r" b="b"/>
              <a:pathLst>
                <a:path w="15639" h="16458" extrusionOk="0">
                  <a:moveTo>
                    <a:pt x="11871" y="1"/>
                  </a:moveTo>
                  <a:cubicBezTo>
                    <a:pt x="7653" y="1"/>
                    <a:pt x="903" y="5191"/>
                    <a:pt x="903" y="5191"/>
                  </a:cubicBezTo>
                  <a:lnTo>
                    <a:pt x="0" y="16233"/>
                  </a:lnTo>
                  <a:cubicBezTo>
                    <a:pt x="0" y="16233"/>
                    <a:pt x="1133" y="16458"/>
                    <a:pt x="2781" y="16458"/>
                  </a:cubicBezTo>
                  <a:cubicBezTo>
                    <a:pt x="6797" y="16458"/>
                    <a:pt x="13872" y="15124"/>
                    <a:pt x="15058" y="5953"/>
                  </a:cubicBezTo>
                  <a:cubicBezTo>
                    <a:pt x="15639" y="1466"/>
                    <a:pt x="14112" y="1"/>
                    <a:pt x="11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1433;p27"/>
            <p:cNvSpPr/>
            <p:nvPr/>
          </p:nvSpPr>
          <p:spPr>
            <a:xfrm flipH="1">
              <a:off x="132441" y="448421"/>
              <a:ext cx="349159" cy="349258"/>
            </a:xfrm>
            <a:custGeom>
              <a:avLst/>
              <a:gdLst/>
              <a:ahLst/>
              <a:cxnLst/>
              <a:rect l="l" t="t" r="r" b="b"/>
              <a:pathLst>
                <a:path w="3549" h="3550" extrusionOk="0">
                  <a:moveTo>
                    <a:pt x="1774" y="1"/>
                  </a:moveTo>
                  <a:cubicBezTo>
                    <a:pt x="794" y="1"/>
                    <a:pt x="0" y="794"/>
                    <a:pt x="0" y="1775"/>
                  </a:cubicBezTo>
                  <a:cubicBezTo>
                    <a:pt x="0" y="2755"/>
                    <a:pt x="794" y="3549"/>
                    <a:pt x="1774" y="3549"/>
                  </a:cubicBezTo>
                  <a:cubicBezTo>
                    <a:pt x="2755" y="3549"/>
                    <a:pt x="3549" y="2755"/>
                    <a:pt x="3549" y="1775"/>
                  </a:cubicBezTo>
                  <a:cubicBezTo>
                    <a:pt x="3549" y="794"/>
                    <a:pt x="2755" y="1"/>
                    <a:pt x="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1434;p27"/>
            <p:cNvSpPr/>
            <p:nvPr/>
          </p:nvSpPr>
          <p:spPr>
            <a:xfrm flipH="1">
              <a:off x="187534" y="514044"/>
              <a:ext cx="238971" cy="217917"/>
            </a:xfrm>
            <a:custGeom>
              <a:avLst/>
              <a:gdLst/>
              <a:ahLst/>
              <a:cxnLst/>
              <a:rect l="l" t="t" r="r" b="b"/>
              <a:pathLst>
                <a:path w="2429" h="2215" extrusionOk="0">
                  <a:moveTo>
                    <a:pt x="1215" y="1"/>
                  </a:moveTo>
                  <a:cubicBezTo>
                    <a:pt x="932" y="1"/>
                    <a:pt x="650" y="108"/>
                    <a:pt x="436" y="322"/>
                  </a:cubicBezTo>
                  <a:cubicBezTo>
                    <a:pt x="0" y="758"/>
                    <a:pt x="0" y="1458"/>
                    <a:pt x="436" y="1894"/>
                  </a:cubicBezTo>
                  <a:cubicBezTo>
                    <a:pt x="650" y="2108"/>
                    <a:pt x="932" y="2215"/>
                    <a:pt x="1215" y="2215"/>
                  </a:cubicBezTo>
                  <a:cubicBezTo>
                    <a:pt x="1498" y="2215"/>
                    <a:pt x="1782" y="2108"/>
                    <a:pt x="2000" y="1894"/>
                  </a:cubicBezTo>
                  <a:cubicBezTo>
                    <a:pt x="2428" y="1458"/>
                    <a:pt x="2428" y="758"/>
                    <a:pt x="2000" y="322"/>
                  </a:cubicBezTo>
                  <a:cubicBezTo>
                    <a:pt x="1782" y="108"/>
                    <a:pt x="1498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1435;p27"/>
            <p:cNvSpPr/>
            <p:nvPr/>
          </p:nvSpPr>
          <p:spPr>
            <a:xfrm flipH="1">
              <a:off x="1280804" y="607002"/>
              <a:ext cx="132521" cy="145508"/>
            </a:xfrm>
            <a:custGeom>
              <a:avLst/>
              <a:gdLst/>
              <a:ahLst/>
              <a:cxnLst/>
              <a:rect l="l" t="t" r="r" b="b"/>
              <a:pathLst>
                <a:path w="1347" h="1479" extrusionOk="0">
                  <a:moveTo>
                    <a:pt x="701" y="0"/>
                  </a:moveTo>
                  <a:cubicBezTo>
                    <a:pt x="592" y="0"/>
                    <a:pt x="670" y="421"/>
                    <a:pt x="545" y="584"/>
                  </a:cubicBezTo>
                  <a:cubicBezTo>
                    <a:pt x="421" y="747"/>
                    <a:pt x="0" y="670"/>
                    <a:pt x="0" y="755"/>
                  </a:cubicBezTo>
                  <a:cubicBezTo>
                    <a:pt x="0" y="841"/>
                    <a:pt x="413" y="740"/>
                    <a:pt x="522" y="895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7"/>
                  </a:cubicBezTo>
                  <a:cubicBezTo>
                    <a:pt x="973" y="740"/>
                    <a:pt x="1347" y="841"/>
                    <a:pt x="1347" y="740"/>
                  </a:cubicBezTo>
                  <a:cubicBezTo>
                    <a:pt x="1347" y="646"/>
                    <a:pt x="911" y="662"/>
                    <a:pt x="825" y="561"/>
                  </a:cubicBezTo>
                  <a:cubicBezTo>
                    <a:pt x="732" y="452"/>
                    <a:pt x="778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1436;p27"/>
            <p:cNvSpPr/>
            <p:nvPr/>
          </p:nvSpPr>
          <p:spPr>
            <a:xfrm flipH="1">
              <a:off x="6432100" y="87840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1437;p27"/>
            <p:cNvSpPr/>
            <p:nvPr/>
          </p:nvSpPr>
          <p:spPr>
            <a:xfrm flipH="1">
              <a:off x="375893" y="1996512"/>
              <a:ext cx="131734" cy="145606"/>
            </a:xfrm>
            <a:custGeom>
              <a:avLst/>
              <a:gdLst/>
              <a:ahLst/>
              <a:cxnLst/>
              <a:rect l="l" t="t" r="r" b="b"/>
              <a:pathLst>
                <a:path w="1339" h="1480" extrusionOk="0">
                  <a:moveTo>
                    <a:pt x="700" y="1"/>
                  </a:moveTo>
                  <a:cubicBezTo>
                    <a:pt x="591" y="1"/>
                    <a:pt x="669" y="421"/>
                    <a:pt x="545" y="585"/>
                  </a:cubicBezTo>
                  <a:cubicBezTo>
                    <a:pt x="420" y="748"/>
                    <a:pt x="0" y="670"/>
                    <a:pt x="0" y="756"/>
                  </a:cubicBezTo>
                  <a:cubicBezTo>
                    <a:pt x="0" y="841"/>
                    <a:pt x="412" y="740"/>
                    <a:pt x="514" y="896"/>
                  </a:cubicBezTo>
                  <a:cubicBezTo>
                    <a:pt x="623" y="1059"/>
                    <a:pt x="545" y="1480"/>
                    <a:pt x="654" y="1480"/>
                  </a:cubicBezTo>
                  <a:cubicBezTo>
                    <a:pt x="770" y="1480"/>
                    <a:pt x="716" y="1028"/>
                    <a:pt x="840" y="888"/>
                  </a:cubicBezTo>
                  <a:cubicBezTo>
                    <a:pt x="965" y="740"/>
                    <a:pt x="1338" y="834"/>
                    <a:pt x="1338" y="740"/>
                  </a:cubicBezTo>
                  <a:cubicBezTo>
                    <a:pt x="1338" y="647"/>
                    <a:pt x="910" y="662"/>
                    <a:pt x="825" y="561"/>
                  </a:cubicBezTo>
                  <a:cubicBezTo>
                    <a:pt x="732" y="452"/>
                    <a:pt x="770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1438;p27"/>
            <p:cNvSpPr/>
            <p:nvPr/>
          </p:nvSpPr>
          <p:spPr>
            <a:xfrm flipH="1">
              <a:off x="8494643" y="16259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1439;p27"/>
            <p:cNvSpPr/>
            <p:nvPr/>
          </p:nvSpPr>
          <p:spPr>
            <a:xfrm flipH="1">
              <a:off x="8698300" y="28937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1440;p27"/>
            <p:cNvSpPr/>
            <p:nvPr/>
          </p:nvSpPr>
          <p:spPr>
            <a:xfrm flipH="1">
              <a:off x="274063" y="1769143"/>
              <a:ext cx="79001" cy="86675"/>
            </a:xfrm>
            <a:custGeom>
              <a:avLst/>
              <a:gdLst/>
              <a:ahLst/>
              <a:cxnLst/>
              <a:rect l="l" t="t" r="r" b="b"/>
              <a:pathLst>
                <a:path w="803" h="881" extrusionOk="0">
                  <a:moveTo>
                    <a:pt x="429" y="1"/>
                  </a:moveTo>
                  <a:cubicBezTo>
                    <a:pt x="359" y="1"/>
                    <a:pt x="406" y="250"/>
                    <a:pt x="328" y="351"/>
                  </a:cubicBezTo>
                  <a:cubicBezTo>
                    <a:pt x="250" y="444"/>
                    <a:pt x="1" y="398"/>
                    <a:pt x="1" y="444"/>
                  </a:cubicBezTo>
                  <a:cubicBezTo>
                    <a:pt x="1" y="491"/>
                    <a:pt x="250" y="437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29" y="608"/>
                    <a:pt x="507" y="522"/>
                  </a:cubicBezTo>
                  <a:cubicBezTo>
                    <a:pt x="577" y="437"/>
                    <a:pt x="802" y="499"/>
                    <a:pt x="802" y="437"/>
                  </a:cubicBezTo>
                  <a:cubicBezTo>
                    <a:pt x="802" y="382"/>
                    <a:pt x="546" y="390"/>
                    <a:pt x="491" y="328"/>
                  </a:cubicBezTo>
                  <a:cubicBezTo>
                    <a:pt x="445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1441;p27"/>
            <p:cNvSpPr/>
            <p:nvPr/>
          </p:nvSpPr>
          <p:spPr>
            <a:xfrm flipH="1">
              <a:off x="1447045" y="460991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8" y="1"/>
                    <a:pt x="405" y="258"/>
                    <a:pt x="327" y="351"/>
                  </a:cubicBezTo>
                  <a:cubicBezTo>
                    <a:pt x="242" y="444"/>
                    <a:pt x="0" y="398"/>
                    <a:pt x="0" y="444"/>
                  </a:cubicBezTo>
                  <a:cubicBezTo>
                    <a:pt x="0" y="499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60" y="880"/>
                    <a:pt x="428" y="608"/>
                    <a:pt x="498" y="522"/>
                  </a:cubicBezTo>
                  <a:cubicBezTo>
                    <a:pt x="576" y="444"/>
                    <a:pt x="802" y="499"/>
                    <a:pt x="802" y="437"/>
                  </a:cubicBezTo>
                  <a:cubicBezTo>
                    <a:pt x="802" y="382"/>
                    <a:pt x="545" y="398"/>
                    <a:pt x="491" y="328"/>
                  </a:cubicBezTo>
                  <a:cubicBezTo>
                    <a:pt x="436" y="265"/>
                    <a:pt x="467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1442;p27"/>
            <p:cNvSpPr/>
            <p:nvPr/>
          </p:nvSpPr>
          <p:spPr>
            <a:xfrm flipH="1">
              <a:off x="7918893" y="73279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13" y="1"/>
                  </a:moveTo>
                  <a:cubicBezTo>
                    <a:pt x="350" y="1"/>
                    <a:pt x="397" y="257"/>
                    <a:pt x="327" y="351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9"/>
                    <a:pt x="241" y="436"/>
                    <a:pt x="304" y="530"/>
                  </a:cubicBezTo>
                  <a:cubicBezTo>
                    <a:pt x="374" y="631"/>
                    <a:pt x="327" y="880"/>
                    <a:pt x="389" y="880"/>
                  </a:cubicBezTo>
                  <a:cubicBezTo>
                    <a:pt x="459" y="880"/>
                    <a:pt x="428" y="615"/>
                    <a:pt x="498" y="530"/>
                  </a:cubicBezTo>
                  <a:cubicBezTo>
                    <a:pt x="576" y="444"/>
                    <a:pt x="802" y="499"/>
                    <a:pt x="802" y="444"/>
                  </a:cubicBezTo>
                  <a:cubicBezTo>
                    <a:pt x="802" y="382"/>
                    <a:pt x="545" y="397"/>
                    <a:pt x="490" y="335"/>
                  </a:cubicBezTo>
                  <a:cubicBezTo>
                    <a:pt x="436" y="265"/>
                    <a:pt x="459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1443;p27"/>
            <p:cNvSpPr/>
            <p:nvPr/>
          </p:nvSpPr>
          <p:spPr>
            <a:xfrm flipH="1">
              <a:off x="231213" y="131424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0" y="1"/>
                  </a:moveTo>
                  <a:cubicBezTo>
                    <a:pt x="358" y="1"/>
                    <a:pt x="405" y="250"/>
                    <a:pt x="327" y="343"/>
                  </a:cubicBezTo>
                  <a:cubicBezTo>
                    <a:pt x="241" y="445"/>
                    <a:pt x="0" y="398"/>
                    <a:pt x="0" y="445"/>
                  </a:cubicBezTo>
                  <a:cubicBezTo>
                    <a:pt x="0" y="491"/>
                    <a:pt x="241" y="437"/>
                    <a:pt x="311" y="530"/>
                  </a:cubicBezTo>
                  <a:cubicBezTo>
                    <a:pt x="374" y="624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1"/>
                    <a:pt x="802" y="437"/>
                  </a:cubicBezTo>
                  <a:cubicBezTo>
                    <a:pt x="802" y="382"/>
                    <a:pt x="545" y="390"/>
                    <a:pt x="490" y="328"/>
                  </a:cubicBezTo>
                  <a:cubicBezTo>
                    <a:pt x="436" y="266"/>
                    <a:pt x="467" y="1"/>
                    <a:pt x="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1444;p27"/>
            <p:cNvSpPr/>
            <p:nvPr/>
          </p:nvSpPr>
          <p:spPr>
            <a:xfrm flipH="1">
              <a:off x="481586" y="3290283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13" y="1"/>
                  </a:moveTo>
                  <a:cubicBezTo>
                    <a:pt x="351" y="1"/>
                    <a:pt x="398" y="257"/>
                    <a:pt x="320" y="351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9"/>
                    <a:pt x="242" y="436"/>
                    <a:pt x="304" y="530"/>
                  </a:cubicBezTo>
                  <a:cubicBezTo>
                    <a:pt x="366" y="631"/>
                    <a:pt x="320" y="880"/>
                    <a:pt x="390" y="880"/>
                  </a:cubicBezTo>
                  <a:cubicBezTo>
                    <a:pt x="460" y="880"/>
                    <a:pt x="429" y="608"/>
                    <a:pt x="499" y="522"/>
                  </a:cubicBezTo>
                  <a:cubicBezTo>
                    <a:pt x="577" y="444"/>
                    <a:pt x="802" y="499"/>
                    <a:pt x="802" y="436"/>
                  </a:cubicBezTo>
                  <a:cubicBezTo>
                    <a:pt x="802" y="382"/>
                    <a:pt x="545" y="397"/>
                    <a:pt x="491" y="327"/>
                  </a:cubicBezTo>
                  <a:cubicBezTo>
                    <a:pt x="436" y="265"/>
                    <a:pt x="460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1445;p27"/>
            <p:cNvSpPr/>
            <p:nvPr/>
          </p:nvSpPr>
          <p:spPr>
            <a:xfrm flipH="1">
              <a:off x="8713636" y="3365696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1446;p27"/>
            <p:cNvSpPr/>
            <p:nvPr/>
          </p:nvSpPr>
          <p:spPr>
            <a:xfrm flipH="1">
              <a:off x="2099130" y="4696599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1447;p27"/>
            <p:cNvSpPr/>
            <p:nvPr/>
          </p:nvSpPr>
          <p:spPr>
            <a:xfrm flipH="1">
              <a:off x="726456" y="4076185"/>
              <a:ext cx="93562" cy="79985"/>
            </a:xfrm>
            <a:custGeom>
              <a:avLst/>
              <a:gdLst/>
              <a:ahLst/>
              <a:cxnLst/>
              <a:rect l="l" t="t" r="r" b="b"/>
              <a:pathLst>
                <a:path w="951" h="813" extrusionOk="0">
                  <a:moveTo>
                    <a:pt x="545" y="1"/>
                  </a:moveTo>
                  <a:cubicBezTo>
                    <a:pt x="187" y="1"/>
                    <a:pt x="1" y="437"/>
                    <a:pt x="257" y="693"/>
                  </a:cubicBezTo>
                  <a:cubicBezTo>
                    <a:pt x="340" y="776"/>
                    <a:pt x="441" y="813"/>
                    <a:pt x="540" y="813"/>
                  </a:cubicBezTo>
                  <a:cubicBezTo>
                    <a:pt x="749" y="813"/>
                    <a:pt x="950" y="648"/>
                    <a:pt x="950" y="405"/>
                  </a:cubicBezTo>
                  <a:cubicBezTo>
                    <a:pt x="950" y="180"/>
                    <a:pt x="771" y="1"/>
                    <a:pt x="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27"/>
            <p:cNvSpPr/>
            <p:nvPr/>
          </p:nvSpPr>
          <p:spPr>
            <a:xfrm flipH="1">
              <a:off x="365901" y="4043023"/>
              <a:ext cx="49880" cy="43288"/>
            </a:xfrm>
            <a:custGeom>
              <a:avLst/>
              <a:gdLst/>
              <a:ahLst/>
              <a:cxnLst/>
              <a:rect l="l" t="t" r="r" b="b"/>
              <a:pathLst>
                <a:path w="507" h="440" extrusionOk="0">
                  <a:moveTo>
                    <a:pt x="296" y="1"/>
                  </a:moveTo>
                  <a:cubicBezTo>
                    <a:pt x="94" y="1"/>
                    <a:pt x="0" y="234"/>
                    <a:pt x="140" y="374"/>
                  </a:cubicBezTo>
                  <a:cubicBezTo>
                    <a:pt x="183" y="419"/>
                    <a:pt x="236" y="439"/>
                    <a:pt x="289" y="439"/>
                  </a:cubicBezTo>
                  <a:cubicBezTo>
                    <a:pt x="399" y="439"/>
                    <a:pt x="506" y="350"/>
                    <a:pt x="506" y="218"/>
                  </a:cubicBezTo>
                  <a:cubicBezTo>
                    <a:pt x="506" y="102"/>
                    <a:pt x="413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27"/>
            <p:cNvSpPr/>
            <p:nvPr/>
          </p:nvSpPr>
          <p:spPr>
            <a:xfrm flipH="1">
              <a:off x="132435" y="1018072"/>
              <a:ext cx="88151" cy="88151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4" y="0"/>
                  </a:moveTo>
                  <a:cubicBezTo>
                    <a:pt x="195" y="0"/>
                    <a:pt x="1" y="203"/>
                    <a:pt x="1" y="452"/>
                  </a:cubicBezTo>
                  <a:cubicBezTo>
                    <a:pt x="1" y="693"/>
                    <a:pt x="195" y="895"/>
                    <a:pt x="444" y="895"/>
                  </a:cubicBezTo>
                  <a:cubicBezTo>
                    <a:pt x="693" y="895"/>
                    <a:pt x="896" y="693"/>
                    <a:pt x="896" y="452"/>
                  </a:cubicBezTo>
                  <a:cubicBezTo>
                    <a:pt x="896" y="203"/>
                    <a:pt x="693" y="0"/>
                    <a:pt x="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1450;p27"/>
            <p:cNvSpPr/>
            <p:nvPr/>
          </p:nvSpPr>
          <p:spPr>
            <a:xfrm flipH="1">
              <a:off x="1129272" y="113125"/>
              <a:ext cx="82740" cy="71426"/>
            </a:xfrm>
            <a:custGeom>
              <a:avLst/>
              <a:gdLst/>
              <a:ahLst/>
              <a:cxnLst/>
              <a:rect l="l" t="t" r="r" b="b"/>
              <a:pathLst>
                <a:path w="841" h="726" extrusionOk="0">
                  <a:moveTo>
                    <a:pt x="483" y="0"/>
                  </a:moveTo>
                  <a:cubicBezTo>
                    <a:pt x="156" y="0"/>
                    <a:pt x="0" y="389"/>
                    <a:pt x="226" y="615"/>
                  </a:cubicBezTo>
                  <a:cubicBezTo>
                    <a:pt x="300" y="691"/>
                    <a:pt x="391" y="725"/>
                    <a:pt x="480" y="725"/>
                  </a:cubicBezTo>
                  <a:cubicBezTo>
                    <a:pt x="664" y="725"/>
                    <a:pt x="841" y="581"/>
                    <a:pt x="841" y="366"/>
                  </a:cubicBezTo>
                  <a:cubicBezTo>
                    <a:pt x="841" y="164"/>
                    <a:pt x="677" y="0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27"/>
            <p:cNvSpPr/>
            <p:nvPr/>
          </p:nvSpPr>
          <p:spPr>
            <a:xfrm flipH="1">
              <a:off x="7053007" y="73279"/>
              <a:ext cx="114124" cy="114222"/>
            </a:xfrm>
            <a:custGeom>
              <a:avLst/>
              <a:gdLst/>
              <a:ahLst/>
              <a:cxnLst/>
              <a:rect l="l" t="t" r="r" b="b"/>
              <a:pathLst>
                <a:path w="1160" h="1161" extrusionOk="0">
                  <a:moveTo>
                    <a:pt x="576" y="1"/>
                  </a:moveTo>
                  <a:cubicBezTo>
                    <a:pt x="257" y="1"/>
                    <a:pt x="0" y="257"/>
                    <a:pt x="0" y="584"/>
                  </a:cubicBezTo>
                  <a:cubicBezTo>
                    <a:pt x="0" y="903"/>
                    <a:pt x="257" y="1160"/>
                    <a:pt x="576" y="1160"/>
                  </a:cubicBezTo>
                  <a:cubicBezTo>
                    <a:pt x="895" y="1160"/>
                    <a:pt x="1160" y="903"/>
                    <a:pt x="1160" y="584"/>
                  </a:cubicBezTo>
                  <a:cubicBezTo>
                    <a:pt x="1160" y="257"/>
                    <a:pt x="895" y="1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27"/>
            <p:cNvSpPr/>
            <p:nvPr/>
          </p:nvSpPr>
          <p:spPr>
            <a:xfrm flipH="1">
              <a:off x="8357594" y="956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27"/>
            <p:cNvSpPr/>
            <p:nvPr/>
          </p:nvSpPr>
          <p:spPr>
            <a:xfrm flipH="1">
              <a:off x="7470792" y="453477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27"/>
            <p:cNvSpPr/>
            <p:nvPr/>
          </p:nvSpPr>
          <p:spPr>
            <a:xfrm flipH="1">
              <a:off x="55022" y="34273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27"/>
            <p:cNvSpPr/>
            <p:nvPr/>
          </p:nvSpPr>
          <p:spPr>
            <a:xfrm flipH="1">
              <a:off x="483116" y="4831602"/>
              <a:ext cx="132521" cy="145508"/>
            </a:xfrm>
            <a:custGeom>
              <a:avLst/>
              <a:gdLst/>
              <a:ahLst/>
              <a:cxnLst/>
              <a:rect l="l" t="t" r="r" b="b"/>
              <a:pathLst>
                <a:path w="1347" h="1479" extrusionOk="0">
                  <a:moveTo>
                    <a:pt x="701" y="0"/>
                  </a:moveTo>
                  <a:cubicBezTo>
                    <a:pt x="592" y="0"/>
                    <a:pt x="670" y="421"/>
                    <a:pt x="545" y="584"/>
                  </a:cubicBezTo>
                  <a:cubicBezTo>
                    <a:pt x="421" y="747"/>
                    <a:pt x="0" y="670"/>
                    <a:pt x="0" y="755"/>
                  </a:cubicBezTo>
                  <a:cubicBezTo>
                    <a:pt x="0" y="841"/>
                    <a:pt x="413" y="740"/>
                    <a:pt x="522" y="895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7"/>
                  </a:cubicBezTo>
                  <a:cubicBezTo>
                    <a:pt x="973" y="740"/>
                    <a:pt x="1347" y="841"/>
                    <a:pt x="1347" y="740"/>
                  </a:cubicBezTo>
                  <a:cubicBezTo>
                    <a:pt x="1347" y="646"/>
                    <a:pt x="911" y="662"/>
                    <a:pt x="825" y="561"/>
                  </a:cubicBezTo>
                  <a:cubicBezTo>
                    <a:pt x="732" y="452"/>
                    <a:pt x="778" y="0"/>
                    <a:pt x="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27"/>
            <p:cNvSpPr/>
            <p:nvPr/>
          </p:nvSpPr>
          <p:spPr>
            <a:xfrm flipH="1">
              <a:off x="2083110" y="723330"/>
              <a:ext cx="131833" cy="146393"/>
            </a:xfrm>
            <a:custGeom>
              <a:avLst/>
              <a:gdLst/>
              <a:ahLst/>
              <a:cxnLst/>
              <a:rect l="l" t="t" r="r" b="b"/>
              <a:pathLst>
                <a:path w="1340" h="1488" extrusionOk="0">
                  <a:moveTo>
                    <a:pt x="701" y="1"/>
                  </a:moveTo>
                  <a:cubicBezTo>
                    <a:pt x="592" y="1"/>
                    <a:pt x="670" y="429"/>
                    <a:pt x="546" y="584"/>
                  </a:cubicBezTo>
                  <a:cubicBezTo>
                    <a:pt x="421" y="748"/>
                    <a:pt x="1" y="670"/>
                    <a:pt x="1" y="756"/>
                  </a:cubicBezTo>
                  <a:cubicBezTo>
                    <a:pt x="1" y="849"/>
                    <a:pt x="405" y="740"/>
                    <a:pt x="514" y="903"/>
                  </a:cubicBezTo>
                  <a:cubicBezTo>
                    <a:pt x="623" y="1059"/>
                    <a:pt x="546" y="1487"/>
                    <a:pt x="654" y="1487"/>
                  </a:cubicBezTo>
                  <a:cubicBezTo>
                    <a:pt x="771" y="1487"/>
                    <a:pt x="717" y="1028"/>
                    <a:pt x="841" y="888"/>
                  </a:cubicBezTo>
                  <a:cubicBezTo>
                    <a:pt x="966" y="748"/>
                    <a:pt x="1339" y="841"/>
                    <a:pt x="1339" y="748"/>
                  </a:cubicBezTo>
                  <a:cubicBezTo>
                    <a:pt x="1339" y="647"/>
                    <a:pt x="911" y="670"/>
                    <a:pt x="818" y="561"/>
                  </a:cubicBezTo>
                  <a:cubicBezTo>
                    <a:pt x="732" y="452"/>
                    <a:pt x="771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68" name="Google Shape;168;p4"/>
          <p:cNvGrpSpPr/>
          <p:nvPr/>
        </p:nvGrpSpPr>
        <p:grpSpPr>
          <a:xfrm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169" name="Google Shape;169;p4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" name="Google Shape;175;p4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176" name="Google Shape;176;p4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86" name="Google Shape;186;p4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4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4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4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4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00" name="Google Shape;200;p4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201" name="Google Shape;201;p4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>
            <a:spLocks noGrp="1"/>
          </p:cNvSpPr>
          <p:nvPr>
            <p:ph type="subTitle" idx="1"/>
          </p:nvPr>
        </p:nvSpPr>
        <p:spPr>
          <a:xfrm>
            <a:off x="1281863" y="1424158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1" name="Google Shape;211;p5"/>
          <p:cNvSpPr txBox="1">
            <a:spLocks noGrp="1"/>
          </p:cNvSpPr>
          <p:nvPr>
            <p:ph type="subTitle" idx="2"/>
          </p:nvPr>
        </p:nvSpPr>
        <p:spPr>
          <a:xfrm>
            <a:off x="4941663" y="2598233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2" name="Google Shape;212;p5"/>
          <p:cNvSpPr txBox="1">
            <a:spLocks noGrp="1"/>
          </p:cNvSpPr>
          <p:nvPr>
            <p:ph type="subTitle" idx="3"/>
          </p:nvPr>
        </p:nvSpPr>
        <p:spPr>
          <a:xfrm>
            <a:off x="1281875" y="1961972"/>
            <a:ext cx="29076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"/>
          <p:cNvSpPr txBox="1">
            <a:spLocks noGrp="1"/>
          </p:cNvSpPr>
          <p:nvPr>
            <p:ph type="subTitle" idx="4"/>
          </p:nvPr>
        </p:nvSpPr>
        <p:spPr>
          <a:xfrm>
            <a:off x="4941625" y="3136050"/>
            <a:ext cx="29076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4" name="Google Shape;214;p5"/>
          <p:cNvGrpSpPr/>
          <p:nvPr/>
        </p:nvGrpSpPr>
        <p:grpSpPr>
          <a:xfrm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215" name="Google Shape;215;p5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1" name="Google Shape;221;p5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32" name="Google Shape;232;p5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5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5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5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5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46" name="Google Shape;246;p5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247" name="Google Shape;247;p5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57" name="Google Shape;257;p6"/>
          <p:cNvGrpSpPr/>
          <p:nvPr/>
        </p:nvGrpSpPr>
        <p:grpSpPr>
          <a:xfrm>
            <a:off x="48762" y="80118"/>
            <a:ext cx="10239091" cy="4948332"/>
            <a:chOff x="48762" y="80118"/>
            <a:chExt cx="10239091" cy="4948332"/>
          </a:xfrm>
        </p:grpSpPr>
        <p:sp>
          <p:nvSpPr>
            <p:cNvPr id="258" name="Google Shape;258;p6"/>
            <p:cNvSpPr/>
            <p:nvPr/>
          </p:nvSpPr>
          <p:spPr>
            <a:xfrm rot="10800000" flipH="1">
              <a:off x="570507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6"/>
            <p:cNvSpPr/>
            <p:nvPr/>
          </p:nvSpPr>
          <p:spPr>
            <a:xfrm flipH="1">
              <a:off x="279715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lt2"/>
            </a:solidFill>
            <a:ln w="24325" cap="rnd" cmpd="sng">
              <a:solidFill>
                <a:schemeClr val="lt2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6"/>
            <p:cNvSpPr/>
            <p:nvPr/>
          </p:nvSpPr>
          <p:spPr>
            <a:xfrm flipH="1">
              <a:off x="8634293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6"/>
            <p:cNvSpPr/>
            <p:nvPr/>
          </p:nvSpPr>
          <p:spPr>
            <a:xfrm flipH="1">
              <a:off x="215296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6"/>
            <p:cNvSpPr/>
            <p:nvPr/>
          </p:nvSpPr>
          <p:spPr>
            <a:xfrm flipH="1">
              <a:off x="8790085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6"/>
            <p:cNvSpPr/>
            <p:nvPr/>
          </p:nvSpPr>
          <p:spPr>
            <a:xfrm flipH="1">
              <a:off x="1016222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64" name="Google Shape;264;p6"/>
            <p:cNvGrpSpPr/>
            <p:nvPr/>
          </p:nvGrpSpPr>
          <p:grpSpPr>
            <a:xfrm flipH="1">
              <a:off x="196096" y="3353435"/>
              <a:ext cx="268096" cy="268096"/>
              <a:chOff x="601601" y="3611245"/>
              <a:chExt cx="100690" cy="100690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75" name="Google Shape;275;p6"/>
            <p:cNvSpPr/>
            <p:nvPr/>
          </p:nvSpPr>
          <p:spPr>
            <a:xfrm flipH="1">
              <a:off x="8052082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6"/>
            <p:cNvSpPr/>
            <p:nvPr/>
          </p:nvSpPr>
          <p:spPr>
            <a:xfrm flipH="1">
              <a:off x="8869971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6"/>
            <p:cNvSpPr/>
            <p:nvPr/>
          </p:nvSpPr>
          <p:spPr>
            <a:xfrm flipH="1">
              <a:off x="8710892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6"/>
            <p:cNvSpPr/>
            <p:nvPr/>
          </p:nvSpPr>
          <p:spPr>
            <a:xfrm flipH="1">
              <a:off x="856117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6"/>
            <p:cNvSpPr/>
            <p:nvPr/>
          </p:nvSpPr>
          <p:spPr>
            <a:xfrm flipH="1">
              <a:off x="48762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6"/>
            <p:cNvSpPr/>
            <p:nvPr/>
          </p:nvSpPr>
          <p:spPr>
            <a:xfrm flipH="1">
              <a:off x="7358610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6"/>
            <p:cNvSpPr/>
            <p:nvPr/>
          </p:nvSpPr>
          <p:spPr>
            <a:xfrm flipH="1">
              <a:off x="166982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6"/>
            <p:cNvSpPr/>
            <p:nvPr/>
          </p:nvSpPr>
          <p:spPr>
            <a:xfrm flipH="1">
              <a:off x="309791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6"/>
            <p:cNvSpPr/>
            <p:nvPr/>
          </p:nvSpPr>
          <p:spPr>
            <a:xfrm flipH="1">
              <a:off x="841604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6"/>
            <p:cNvSpPr/>
            <p:nvPr/>
          </p:nvSpPr>
          <p:spPr>
            <a:xfrm flipH="1">
              <a:off x="8502354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285;p6"/>
            <p:cNvGrpSpPr/>
            <p:nvPr/>
          </p:nvGrpSpPr>
          <p:grpSpPr>
            <a:xfrm flipH="1">
              <a:off x="7578841" y="201887"/>
              <a:ext cx="371776" cy="249699"/>
              <a:chOff x="7225725" y="124242"/>
              <a:chExt cx="454828" cy="30548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94" name="Google Shape;294;p6"/>
            <p:cNvSpPr/>
            <p:nvPr/>
          </p:nvSpPr>
          <p:spPr>
            <a:xfrm>
              <a:off x="8428903" y="4199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8594977" y="3982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8760362" y="3765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925747" y="3548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0" name="Google Shape;300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5352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301" name="Google Shape;301;p7"/>
          <p:cNvGrpSpPr/>
          <p:nvPr/>
        </p:nvGrpSpPr>
        <p:grpSpPr>
          <a:xfrm>
            <a:off x="48762" y="80118"/>
            <a:ext cx="10239091" cy="4948332"/>
            <a:chOff x="48762" y="80118"/>
            <a:chExt cx="10239091" cy="4948332"/>
          </a:xfrm>
        </p:grpSpPr>
        <p:sp>
          <p:nvSpPr>
            <p:cNvPr id="302" name="Google Shape;302;p7"/>
            <p:cNvSpPr/>
            <p:nvPr/>
          </p:nvSpPr>
          <p:spPr>
            <a:xfrm rot="10800000" flipH="1">
              <a:off x="570507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7"/>
            <p:cNvSpPr/>
            <p:nvPr/>
          </p:nvSpPr>
          <p:spPr>
            <a:xfrm flipH="1">
              <a:off x="279715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lt2"/>
            </a:solidFill>
            <a:ln w="24325" cap="rnd" cmpd="sng">
              <a:solidFill>
                <a:schemeClr val="lt2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7"/>
            <p:cNvSpPr/>
            <p:nvPr/>
          </p:nvSpPr>
          <p:spPr>
            <a:xfrm flipH="1">
              <a:off x="8634293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7"/>
            <p:cNvSpPr/>
            <p:nvPr/>
          </p:nvSpPr>
          <p:spPr>
            <a:xfrm flipH="1">
              <a:off x="215296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7"/>
            <p:cNvSpPr/>
            <p:nvPr/>
          </p:nvSpPr>
          <p:spPr>
            <a:xfrm flipH="1">
              <a:off x="8790085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7"/>
            <p:cNvSpPr/>
            <p:nvPr/>
          </p:nvSpPr>
          <p:spPr>
            <a:xfrm flipH="1">
              <a:off x="1016222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08" name="Google Shape;308;p7"/>
            <p:cNvGrpSpPr/>
            <p:nvPr/>
          </p:nvGrpSpPr>
          <p:grpSpPr>
            <a:xfrm flipH="1">
              <a:off x="196096" y="3353435"/>
              <a:ext cx="268096" cy="268096"/>
              <a:chOff x="601601" y="3611245"/>
              <a:chExt cx="100690" cy="100690"/>
            </a:xfrm>
          </p:grpSpPr>
          <p:sp>
            <p:nvSpPr>
              <p:cNvPr id="309" name="Google Shape;309;p7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19" name="Google Shape;319;p7"/>
            <p:cNvSpPr/>
            <p:nvPr/>
          </p:nvSpPr>
          <p:spPr>
            <a:xfrm flipH="1">
              <a:off x="8052082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7"/>
            <p:cNvSpPr/>
            <p:nvPr/>
          </p:nvSpPr>
          <p:spPr>
            <a:xfrm flipH="1">
              <a:off x="8869971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7"/>
            <p:cNvSpPr/>
            <p:nvPr/>
          </p:nvSpPr>
          <p:spPr>
            <a:xfrm flipH="1">
              <a:off x="8710892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7"/>
            <p:cNvSpPr/>
            <p:nvPr/>
          </p:nvSpPr>
          <p:spPr>
            <a:xfrm flipH="1">
              <a:off x="856117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7"/>
            <p:cNvSpPr/>
            <p:nvPr/>
          </p:nvSpPr>
          <p:spPr>
            <a:xfrm flipH="1">
              <a:off x="48762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7"/>
            <p:cNvSpPr/>
            <p:nvPr/>
          </p:nvSpPr>
          <p:spPr>
            <a:xfrm flipH="1">
              <a:off x="7358610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7"/>
            <p:cNvSpPr/>
            <p:nvPr/>
          </p:nvSpPr>
          <p:spPr>
            <a:xfrm flipH="1">
              <a:off x="166982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7"/>
            <p:cNvSpPr/>
            <p:nvPr/>
          </p:nvSpPr>
          <p:spPr>
            <a:xfrm flipH="1">
              <a:off x="309791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7"/>
            <p:cNvSpPr/>
            <p:nvPr/>
          </p:nvSpPr>
          <p:spPr>
            <a:xfrm flipH="1">
              <a:off x="841604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7"/>
            <p:cNvSpPr/>
            <p:nvPr/>
          </p:nvSpPr>
          <p:spPr>
            <a:xfrm flipH="1">
              <a:off x="8502354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29" name="Google Shape;329;p7"/>
            <p:cNvGrpSpPr/>
            <p:nvPr/>
          </p:nvGrpSpPr>
          <p:grpSpPr>
            <a:xfrm flipH="1">
              <a:off x="7578841" y="201887"/>
              <a:ext cx="371776" cy="249699"/>
              <a:chOff x="7225725" y="124242"/>
              <a:chExt cx="454828" cy="305480"/>
            </a:xfrm>
          </p:grpSpPr>
          <p:sp>
            <p:nvSpPr>
              <p:cNvPr id="330" name="Google Shape;330;p7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38" name="Google Shape;338;p7"/>
            <p:cNvSpPr/>
            <p:nvPr/>
          </p:nvSpPr>
          <p:spPr>
            <a:xfrm>
              <a:off x="8428903" y="4199778"/>
              <a:ext cx="1362794" cy="114911"/>
            </a:xfrm>
            <a:custGeom>
              <a:avLst/>
              <a:gdLst/>
              <a:ahLst/>
              <a:cxnLst/>
              <a:rect l="l" t="t" r="r" b="b"/>
              <a:pathLst>
                <a:path w="13852" h="1168" extrusionOk="0">
                  <a:moveTo>
                    <a:pt x="578" y="0"/>
                  </a:moveTo>
                  <a:cubicBezTo>
                    <a:pt x="257" y="0"/>
                    <a:pt x="0" y="262"/>
                    <a:pt x="8" y="584"/>
                  </a:cubicBezTo>
                  <a:cubicBezTo>
                    <a:pt x="8" y="903"/>
                    <a:pt x="265" y="1168"/>
                    <a:pt x="592" y="1168"/>
                  </a:cubicBezTo>
                  <a:lnTo>
                    <a:pt x="13268" y="1168"/>
                  </a:lnTo>
                  <a:cubicBezTo>
                    <a:pt x="13587" y="1168"/>
                    <a:pt x="13852" y="903"/>
                    <a:pt x="13852" y="584"/>
                  </a:cubicBezTo>
                  <a:cubicBezTo>
                    <a:pt x="13852" y="257"/>
                    <a:pt x="13587" y="0"/>
                    <a:pt x="13268" y="0"/>
                  </a:cubicBezTo>
                  <a:lnTo>
                    <a:pt x="592" y="0"/>
                  </a:lnTo>
                  <a:cubicBezTo>
                    <a:pt x="587" y="0"/>
                    <a:pt x="582" y="0"/>
                    <a:pt x="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594977" y="3982347"/>
              <a:ext cx="1362106" cy="115698"/>
            </a:xfrm>
            <a:custGeom>
              <a:avLst/>
              <a:gdLst/>
              <a:ahLst/>
              <a:cxnLst/>
              <a:rect l="l" t="t" r="r" b="b"/>
              <a:pathLst>
                <a:path w="13845" h="1176" extrusionOk="0">
                  <a:moveTo>
                    <a:pt x="584" y="0"/>
                  </a:moveTo>
                  <a:cubicBezTo>
                    <a:pt x="258" y="0"/>
                    <a:pt x="1" y="265"/>
                    <a:pt x="1" y="584"/>
                  </a:cubicBezTo>
                  <a:cubicBezTo>
                    <a:pt x="1" y="911"/>
                    <a:pt x="258" y="1175"/>
                    <a:pt x="584" y="1175"/>
                  </a:cubicBezTo>
                  <a:lnTo>
                    <a:pt x="13261" y="1175"/>
                  </a:lnTo>
                  <a:cubicBezTo>
                    <a:pt x="13588" y="1175"/>
                    <a:pt x="13845" y="911"/>
                    <a:pt x="13845" y="584"/>
                  </a:cubicBezTo>
                  <a:cubicBezTo>
                    <a:pt x="13845" y="265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760362" y="3765703"/>
              <a:ext cx="1362106" cy="114911"/>
            </a:xfrm>
            <a:custGeom>
              <a:avLst/>
              <a:gdLst/>
              <a:ahLst/>
              <a:cxnLst/>
              <a:rect l="l" t="t" r="r" b="b"/>
              <a:pathLst>
                <a:path w="13845" h="1168" extrusionOk="0">
                  <a:moveTo>
                    <a:pt x="584" y="0"/>
                  </a:moveTo>
                  <a:cubicBezTo>
                    <a:pt x="257" y="0"/>
                    <a:pt x="1" y="257"/>
                    <a:pt x="1" y="584"/>
                  </a:cubicBezTo>
                  <a:cubicBezTo>
                    <a:pt x="1" y="903"/>
                    <a:pt x="257" y="1167"/>
                    <a:pt x="584" y="1167"/>
                  </a:cubicBezTo>
                  <a:lnTo>
                    <a:pt x="13261" y="1167"/>
                  </a:lnTo>
                  <a:cubicBezTo>
                    <a:pt x="13588" y="1167"/>
                    <a:pt x="13844" y="903"/>
                    <a:pt x="13844" y="584"/>
                  </a:cubicBezTo>
                  <a:cubicBezTo>
                    <a:pt x="13844" y="257"/>
                    <a:pt x="13588" y="0"/>
                    <a:pt x="1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925747" y="3548173"/>
              <a:ext cx="1362106" cy="115009"/>
            </a:xfrm>
            <a:custGeom>
              <a:avLst/>
              <a:gdLst/>
              <a:ahLst/>
              <a:cxnLst/>
              <a:rect l="l" t="t" r="r" b="b"/>
              <a:pathLst>
                <a:path w="13845" h="1169" extrusionOk="0">
                  <a:moveTo>
                    <a:pt x="584" y="1"/>
                  </a:moveTo>
                  <a:cubicBezTo>
                    <a:pt x="257" y="1"/>
                    <a:pt x="1" y="266"/>
                    <a:pt x="1" y="585"/>
                  </a:cubicBezTo>
                  <a:cubicBezTo>
                    <a:pt x="1" y="911"/>
                    <a:pt x="257" y="1168"/>
                    <a:pt x="584" y="1168"/>
                  </a:cubicBezTo>
                  <a:lnTo>
                    <a:pt x="13261" y="1168"/>
                  </a:lnTo>
                  <a:cubicBezTo>
                    <a:pt x="13588" y="1168"/>
                    <a:pt x="13844" y="911"/>
                    <a:pt x="13844" y="585"/>
                  </a:cubicBezTo>
                  <a:cubicBezTo>
                    <a:pt x="13844" y="266"/>
                    <a:pt x="13588" y="1"/>
                    <a:pt x="1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44" name="Google Shape;344;p8"/>
          <p:cNvGrpSpPr/>
          <p:nvPr/>
        </p:nvGrpSpPr>
        <p:grpSpPr>
          <a:xfrm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345" name="Google Shape;345;p8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51" name="Google Shape;351;p8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352" name="Google Shape;352;p8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62" name="Google Shape;362;p8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8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8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8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8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76" name="Google Shape;376;p8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377" name="Google Shape;377;p8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385" name="Google Shape;385;p8"/>
          <p:cNvSpPr/>
          <p:nvPr/>
        </p:nvSpPr>
        <p:spPr>
          <a:xfrm rot="-7199998">
            <a:off x="7192674" y="-239529"/>
            <a:ext cx="2770646" cy="1433954"/>
          </a:xfrm>
          <a:custGeom>
            <a:avLst/>
            <a:gdLst/>
            <a:ahLst/>
            <a:cxnLst/>
            <a:rect l="l" t="t" r="r" b="b"/>
            <a:pathLst>
              <a:path w="23594" h="12211" extrusionOk="0">
                <a:moveTo>
                  <a:pt x="8003" y="0"/>
                </a:moveTo>
                <a:cubicBezTo>
                  <a:pt x="1" y="0"/>
                  <a:pt x="801" y="9977"/>
                  <a:pt x="801" y="9977"/>
                </a:cubicBezTo>
                <a:lnTo>
                  <a:pt x="11688" y="12211"/>
                </a:lnTo>
                <a:cubicBezTo>
                  <a:pt x="11688" y="12211"/>
                  <a:pt x="23594" y="3993"/>
                  <a:pt x="11688" y="577"/>
                </a:cubicBezTo>
                <a:cubicBezTo>
                  <a:pt x="10289" y="177"/>
                  <a:pt x="9068" y="0"/>
                  <a:pt x="80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8"/>
          <p:cNvSpPr/>
          <p:nvPr/>
        </p:nvSpPr>
        <p:spPr>
          <a:xfrm rot="-7199998">
            <a:off x="7312492" y="-389092"/>
            <a:ext cx="2770059" cy="1433837"/>
          </a:xfrm>
          <a:custGeom>
            <a:avLst/>
            <a:gdLst/>
            <a:ahLst/>
            <a:cxnLst/>
            <a:rect l="l" t="t" r="r" b="b"/>
            <a:pathLst>
              <a:path w="23589" h="12210" extrusionOk="0">
                <a:moveTo>
                  <a:pt x="8005" y="1"/>
                </a:moveTo>
                <a:cubicBezTo>
                  <a:pt x="1" y="1"/>
                  <a:pt x="795" y="9976"/>
                  <a:pt x="795" y="9976"/>
                </a:cubicBezTo>
                <a:lnTo>
                  <a:pt x="11682" y="12209"/>
                </a:lnTo>
                <a:cubicBezTo>
                  <a:pt x="11682" y="12209"/>
                  <a:pt x="23588" y="3984"/>
                  <a:pt x="11682" y="575"/>
                </a:cubicBezTo>
                <a:cubicBezTo>
                  <a:pt x="10286" y="177"/>
                  <a:pt x="9068" y="1"/>
                  <a:pt x="80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8"/>
          <p:cNvSpPr/>
          <p:nvPr/>
        </p:nvSpPr>
        <p:spPr>
          <a:xfrm rot="-7199998">
            <a:off x="7260594" y="-587935"/>
            <a:ext cx="2770764" cy="1434072"/>
          </a:xfrm>
          <a:custGeom>
            <a:avLst/>
            <a:gdLst/>
            <a:ahLst/>
            <a:cxnLst/>
            <a:rect l="l" t="t" r="r" b="b"/>
            <a:pathLst>
              <a:path w="23595" h="12212" extrusionOk="0">
                <a:moveTo>
                  <a:pt x="7997" y="0"/>
                </a:moveTo>
                <a:cubicBezTo>
                  <a:pt x="0" y="0"/>
                  <a:pt x="794" y="9970"/>
                  <a:pt x="794" y="9970"/>
                </a:cubicBezTo>
                <a:lnTo>
                  <a:pt x="11681" y="12211"/>
                </a:lnTo>
                <a:cubicBezTo>
                  <a:pt x="11681" y="12211"/>
                  <a:pt x="23595" y="3986"/>
                  <a:pt x="11681" y="577"/>
                </a:cubicBezTo>
                <a:cubicBezTo>
                  <a:pt x="10282" y="177"/>
                  <a:pt x="9062" y="0"/>
                  <a:pt x="79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8" name="Google Shape;388;p8"/>
          <p:cNvSpPr/>
          <p:nvPr/>
        </p:nvSpPr>
        <p:spPr>
          <a:xfrm rot="-1093364">
            <a:off x="-648477" y="3838040"/>
            <a:ext cx="2032819" cy="2139146"/>
          </a:xfrm>
          <a:custGeom>
            <a:avLst/>
            <a:gdLst/>
            <a:ahLst/>
            <a:cxnLst/>
            <a:rect l="l" t="t" r="r" b="b"/>
            <a:pathLst>
              <a:path w="15639" h="16457" extrusionOk="0">
                <a:moveTo>
                  <a:pt x="11874" y="1"/>
                </a:moveTo>
                <a:cubicBezTo>
                  <a:pt x="7656" y="1"/>
                  <a:pt x="903" y="5197"/>
                  <a:pt x="903" y="5197"/>
                </a:cubicBezTo>
                <a:lnTo>
                  <a:pt x="1" y="16231"/>
                </a:lnTo>
                <a:cubicBezTo>
                  <a:pt x="1" y="16231"/>
                  <a:pt x="1133" y="16456"/>
                  <a:pt x="2780" y="16456"/>
                </a:cubicBezTo>
                <a:cubicBezTo>
                  <a:pt x="6795" y="16456"/>
                  <a:pt x="13867" y="15122"/>
                  <a:pt x="15058" y="5952"/>
                </a:cubicBezTo>
                <a:cubicBezTo>
                  <a:pt x="15639" y="1466"/>
                  <a:pt x="14114" y="1"/>
                  <a:pt x="118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9" name="Google Shape;389;p8"/>
          <p:cNvSpPr/>
          <p:nvPr/>
        </p:nvSpPr>
        <p:spPr>
          <a:xfrm rot="-1093364">
            <a:off x="-830780" y="3721093"/>
            <a:ext cx="2032819" cy="2138496"/>
          </a:xfrm>
          <a:custGeom>
            <a:avLst/>
            <a:gdLst/>
            <a:ahLst/>
            <a:cxnLst/>
            <a:rect l="l" t="t" r="r" b="b"/>
            <a:pathLst>
              <a:path w="15639" h="16452" extrusionOk="0">
                <a:moveTo>
                  <a:pt x="11871" y="0"/>
                </a:moveTo>
                <a:cubicBezTo>
                  <a:pt x="7653" y="0"/>
                  <a:pt x="903" y="5190"/>
                  <a:pt x="903" y="5190"/>
                </a:cubicBezTo>
                <a:lnTo>
                  <a:pt x="0" y="16225"/>
                </a:lnTo>
                <a:cubicBezTo>
                  <a:pt x="0" y="16225"/>
                  <a:pt x="1138" y="16451"/>
                  <a:pt x="2791" y="16451"/>
                </a:cubicBezTo>
                <a:cubicBezTo>
                  <a:pt x="6809" y="16451"/>
                  <a:pt x="13873" y="15115"/>
                  <a:pt x="15058" y="5953"/>
                </a:cubicBezTo>
                <a:cubicBezTo>
                  <a:pt x="15638" y="1465"/>
                  <a:pt x="14112" y="0"/>
                  <a:pt x="11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0" name="Google Shape;390;p8"/>
          <p:cNvSpPr/>
          <p:nvPr/>
        </p:nvSpPr>
        <p:spPr>
          <a:xfrm rot="-1093364">
            <a:off x="-997562" y="3602359"/>
            <a:ext cx="2032819" cy="2139276"/>
          </a:xfrm>
          <a:custGeom>
            <a:avLst/>
            <a:gdLst/>
            <a:ahLst/>
            <a:cxnLst/>
            <a:rect l="l" t="t" r="r" b="b"/>
            <a:pathLst>
              <a:path w="15639" h="16458" extrusionOk="0">
                <a:moveTo>
                  <a:pt x="11871" y="1"/>
                </a:moveTo>
                <a:cubicBezTo>
                  <a:pt x="7653" y="1"/>
                  <a:pt x="903" y="5191"/>
                  <a:pt x="903" y="5191"/>
                </a:cubicBezTo>
                <a:lnTo>
                  <a:pt x="0" y="16233"/>
                </a:lnTo>
                <a:cubicBezTo>
                  <a:pt x="0" y="16233"/>
                  <a:pt x="1133" y="16458"/>
                  <a:pt x="2781" y="16458"/>
                </a:cubicBezTo>
                <a:cubicBezTo>
                  <a:pt x="6797" y="16458"/>
                  <a:pt x="13872" y="15124"/>
                  <a:pt x="15058" y="5953"/>
                </a:cubicBezTo>
                <a:cubicBezTo>
                  <a:pt x="15639" y="1466"/>
                  <a:pt x="14112" y="1"/>
                  <a:pt x="118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"/>
          <p:cNvSpPr txBox="1">
            <a:spLocks noGrp="1"/>
          </p:cNvSpPr>
          <p:nvPr>
            <p:ph type="title"/>
          </p:nvPr>
        </p:nvSpPr>
        <p:spPr>
          <a:xfrm>
            <a:off x="1979400" y="1328350"/>
            <a:ext cx="5185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3" name="Google Shape;393;p9"/>
          <p:cNvSpPr txBox="1">
            <a:spLocks noGrp="1"/>
          </p:cNvSpPr>
          <p:nvPr>
            <p:ph type="subTitle" idx="1"/>
          </p:nvPr>
        </p:nvSpPr>
        <p:spPr>
          <a:xfrm>
            <a:off x="1979400" y="2170150"/>
            <a:ext cx="51852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9"/>
          <p:cNvSpPr/>
          <p:nvPr/>
        </p:nvSpPr>
        <p:spPr>
          <a:xfrm>
            <a:off x="7599633" y="4104993"/>
            <a:ext cx="1881211" cy="1208724"/>
          </a:xfrm>
          <a:custGeom>
            <a:avLst/>
            <a:gdLst/>
            <a:ahLst/>
            <a:cxnLst/>
            <a:rect l="l" t="t" r="r" b="b"/>
            <a:pathLst>
              <a:path w="15370" h="9876" extrusionOk="0">
                <a:moveTo>
                  <a:pt x="13572" y="1"/>
                </a:moveTo>
                <a:lnTo>
                  <a:pt x="13572" y="1"/>
                </a:lnTo>
                <a:cubicBezTo>
                  <a:pt x="12163" y="351"/>
                  <a:pt x="10498" y="296"/>
                  <a:pt x="9362" y="1339"/>
                </a:cubicBezTo>
                <a:cubicBezTo>
                  <a:pt x="8592" y="2047"/>
                  <a:pt x="8086" y="3035"/>
                  <a:pt x="7191" y="3588"/>
                </a:cubicBezTo>
                <a:cubicBezTo>
                  <a:pt x="5922" y="4366"/>
                  <a:pt x="4218" y="4086"/>
                  <a:pt x="2833" y="4522"/>
                </a:cubicBezTo>
                <a:cubicBezTo>
                  <a:pt x="1113" y="5067"/>
                  <a:pt x="179" y="6802"/>
                  <a:pt x="0" y="8957"/>
                </a:cubicBezTo>
                <a:lnTo>
                  <a:pt x="12864" y="9876"/>
                </a:lnTo>
                <a:cubicBezTo>
                  <a:pt x="13696" y="9821"/>
                  <a:pt x="14692" y="8654"/>
                  <a:pt x="14973" y="7930"/>
                </a:cubicBezTo>
                <a:cubicBezTo>
                  <a:pt x="15370" y="6872"/>
                  <a:pt x="14973" y="5207"/>
                  <a:pt x="14801" y="4125"/>
                </a:cubicBezTo>
                <a:cubicBezTo>
                  <a:pt x="14615" y="2950"/>
                  <a:pt x="14272" y="1417"/>
                  <a:pt x="13556" y="413"/>
                </a:cubicBezTo>
                <a:cubicBezTo>
                  <a:pt x="13463" y="273"/>
                  <a:pt x="13556" y="78"/>
                  <a:pt x="135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5" name="Google Shape;395;p9"/>
          <p:cNvSpPr/>
          <p:nvPr/>
        </p:nvSpPr>
        <p:spPr>
          <a:xfrm>
            <a:off x="599793" y="4508905"/>
            <a:ext cx="589868" cy="400910"/>
          </a:xfrm>
          <a:custGeom>
            <a:avLst/>
            <a:gdLst/>
            <a:ahLst/>
            <a:cxnLst/>
            <a:rect l="l" t="t" r="r" b="b"/>
            <a:pathLst>
              <a:path w="7183" h="4882" extrusionOk="0">
                <a:moveTo>
                  <a:pt x="5105" y="1"/>
                </a:moveTo>
                <a:cubicBezTo>
                  <a:pt x="4329" y="1"/>
                  <a:pt x="3533" y="843"/>
                  <a:pt x="3533" y="843"/>
                </a:cubicBezTo>
                <a:cubicBezTo>
                  <a:pt x="3533" y="843"/>
                  <a:pt x="2876" y="81"/>
                  <a:pt x="2137" y="81"/>
                </a:cubicBezTo>
                <a:cubicBezTo>
                  <a:pt x="1788" y="81"/>
                  <a:pt x="1422" y="251"/>
                  <a:pt x="1097" y="750"/>
                </a:cubicBezTo>
                <a:cubicBezTo>
                  <a:pt x="0" y="2446"/>
                  <a:pt x="3510" y="4882"/>
                  <a:pt x="3510" y="4882"/>
                </a:cubicBezTo>
                <a:cubicBezTo>
                  <a:pt x="3510" y="4882"/>
                  <a:pt x="7183" y="2508"/>
                  <a:pt x="6015" y="579"/>
                </a:cubicBezTo>
                <a:cubicBezTo>
                  <a:pt x="5757" y="151"/>
                  <a:pt x="5433" y="1"/>
                  <a:pt x="51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6" name="Google Shape;396;p9"/>
          <p:cNvSpPr/>
          <p:nvPr/>
        </p:nvSpPr>
        <p:spPr>
          <a:xfrm>
            <a:off x="1189642" y="4154895"/>
            <a:ext cx="295386" cy="220082"/>
          </a:xfrm>
          <a:custGeom>
            <a:avLst/>
            <a:gdLst/>
            <a:ahLst/>
            <a:cxnLst/>
            <a:rect l="l" t="t" r="r" b="b"/>
            <a:pathLst>
              <a:path w="3597" h="2680" extrusionOk="0">
                <a:moveTo>
                  <a:pt x="1313" y="1"/>
                </a:moveTo>
                <a:cubicBezTo>
                  <a:pt x="1176" y="1"/>
                  <a:pt x="1021" y="54"/>
                  <a:pt x="849" y="190"/>
                </a:cubicBezTo>
                <a:cubicBezTo>
                  <a:pt x="1" y="851"/>
                  <a:pt x="1339" y="2680"/>
                  <a:pt x="1339" y="2680"/>
                </a:cubicBezTo>
                <a:cubicBezTo>
                  <a:pt x="1339" y="2680"/>
                  <a:pt x="3596" y="2135"/>
                  <a:pt x="3347" y="952"/>
                </a:cubicBezTo>
                <a:cubicBezTo>
                  <a:pt x="3267" y="577"/>
                  <a:pt x="3016" y="470"/>
                  <a:pt x="2756" y="470"/>
                </a:cubicBezTo>
                <a:cubicBezTo>
                  <a:pt x="2413" y="470"/>
                  <a:pt x="2055" y="657"/>
                  <a:pt x="2055" y="657"/>
                </a:cubicBezTo>
                <a:cubicBezTo>
                  <a:pt x="2055" y="657"/>
                  <a:pt x="1796" y="1"/>
                  <a:pt x="13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7" name="Google Shape;397;p9"/>
          <p:cNvSpPr/>
          <p:nvPr/>
        </p:nvSpPr>
        <p:spPr>
          <a:xfrm>
            <a:off x="849048" y="3973416"/>
            <a:ext cx="285121" cy="226815"/>
          </a:xfrm>
          <a:custGeom>
            <a:avLst/>
            <a:gdLst/>
            <a:ahLst/>
            <a:cxnLst/>
            <a:rect l="l" t="t" r="r" b="b"/>
            <a:pathLst>
              <a:path w="3472" h="2762" extrusionOk="0">
                <a:moveTo>
                  <a:pt x="2118" y="1"/>
                </a:moveTo>
                <a:cubicBezTo>
                  <a:pt x="1605" y="1"/>
                  <a:pt x="1339" y="808"/>
                  <a:pt x="1339" y="808"/>
                </a:cubicBezTo>
                <a:cubicBezTo>
                  <a:pt x="1339" y="808"/>
                  <a:pt x="1083" y="693"/>
                  <a:pt x="806" y="693"/>
                </a:cubicBezTo>
                <a:cubicBezTo>
                  <a:pt x="520" y="693"/>
                  <a:pt x="212" y="816"/>
                  <a:pt x="141" y="1314"/>
                </a:cubicBezTo>
                <a:cubicBezTo>
                  <a:pt x="1" y="2380"/>
                  <a:pt x="2242" y="2761"/>
                  <a:pt x="2242" y="2761"/>
                </a:cubicBezTo>
                <a:cubicBezTo>
                  <a:pt x="2242" y="2761"/>
                  <a:pt x="3471" y="785"/>
                  <a:pt x="2475" y="123"/>
                </a:cubicBezTo>
                <a:cubicBezTo>
                  <a:pt x="2345" y="37"/>
                  <a:pt x="2226" y="1"/>
                  <a:pt x="21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9"/>
          <p:cNvSpPr/>
          <p:nvPr/>
        </p:nvSpPr>
        <p:spPr>
          <a:xfrm>
            <a:off x="233624" y="4389657"/>
            <a:ext cx="255475" cy="218850"/>
          </a:xfrm>
          <a:custGeom>
            <a:avLst/>
            <a:gdLst/>
            <a:ahLst/>
            <a:cxnLst/>
            <a:rect l="l" t="t" r="r" b="b"/>
            <a:pathLst>
              <a:path w="3111" h="2665" extrusionOk="0">
                <a:moveTo>
                  <a:pt x="1767" y="1"/>
                </a:moveTo>
                <a:cubicBezTo>
                  <a:pt x="1075" y="1"/>
                  <a:pt x="1142" y="1078"/>
                  <a:pt x="1142" y="1078"/>
                </a:cubicBezTo>
                <a:cubicBezTo>
                  <a:pt x="1142" y="1078"/>
                  <a:pt x="1135" y="1078"/>
                  <a:pt x="1123" y="1078"/>
                </a:cubicBezTo>
                <a:cubicBezTo>
                  <a:pt x="975" y="1078"/>
                  <a:pt x="1" y="1111"/>
                  <a:pt x="224" y="1997"/>
                </a:cubicBezTo>
                <a:cubicBezTo>
                  <a:pt x="360" y="2534"/>
                  <a:pt x="1015" y="2664"/>
                  <a:pt x="1618" y="2664"/>
                </a:cubicBezTo>
                <a:cubicBezTo>
                  <a:pt x="2185" y="2664"/>
                  <a:pt x="2706" y="2549"/>
                  <a:pt x="2706" y="2549"/>
                </a:cubicBezTo>
                <a:cubicBezTo>
                  <a:pt x="2706" y="2549"/>
                  <a:pt x="3111" y="261"/>
                  <a:pt x="1936" y="20"/>
                </a:cubicBezTo>
                <a:cubicBezTo>
                  <a:pt x="1875" y="7"/>
                  <a:pt x="1819" y="1"/>
                  <a:pt x="1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" name="Google Shape;399;p9"/>
          <p:cNvSpPr/>
          <p:nvPr/>
        </p:nvSpPr>
        <p:spPr>
          <a:xfrm>
            <a:off x="8256513" y="202942"/>
            <a:ext cx="95106" cy="146007"/>
          </a:xfrm>
          <a:custGeom>
            <a:avLst/>
            <a:gdLst/>
            <a:ahLst/>
            <a:cxnLst/>
            <a:rect l="l" t="t" r="r" b="b"/>
            <a:pathLst>
              <a:path w="1207" h="1853" extrusionOk="0">
                <a:moveTo>
                  <a:pt x="607" y="0"/>
                </a:moveTo>
                <a:cubicBezTo>
                  <a:pt x="281" y="0"/>
                  <a:pt x="16" y="910"/>
                  <a:pt x="16" y="1237"/>
                </a:cubicBezTo>
                <a:cubicBezTo>
                  <a:pt x="0" y="1572"/>
                  <a:pt x="273" y="1852"/>
                  <a:pt x="607" y="1852"/>
                </a:cubicBezTo>
                <a:cubicBezTo>
                  <a:pt x="942" y="1852"/>
                  <a:pt x="1207" y="1572"/>
                  <a:pt x="1191" y="1237"/>
                </a:cubicBezTo>
                <a:cubicBezTo>
                  <a:pt x="1191" y="910"/>
                  <a:pt x="934" y="0"/>
                  <a:pt x="6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0" name="Google Shape;400;p9"/>
          <p:cNvSpPr/>
          <p:nvPr/>
        </p:nvSpPr>
        <p:spPr>
          <a:xfrm>
            <a:off x="8336240" y="716300"/>
            <a:ext cx="92663" cy="142304"/>
          </a:xfrm>
          <a:custGeom>
            <a:avLst/>
            <a:gdLst/>
            <a:ahLst/>
            <a:cxnLst/>
            <a:rect l="l" t="t" r="r" b="b"/>
            <a:pathLst>
              <a:path w="1176" h="1806" extrusionOk="0">
                <a:moveTo>
                  <a:pt x="592" y="1"/>
                </a:moveTo>
                <a:cubicBezTo>
                  <a:pt x="265" y="1"/>
                  <a:pt x="0" y="911"/>
                  <a:pt x="0" y="1238"/>
                </a:cubicBezTo>
                <a:cubicBezTo>
                  <a:pt x="16" y="1557"/>
                  <a:pt x="273" y="1806"/>
                  <a:pt x="592" y="1806"/>
                </a:cubicBezTo>
                <a:cubicBezTo>
                  <a:pt x="903" y="1806"/>
                  <a:pt x="1167" y="1557"/>
                  <a:pt x="1175" y="1238"/>
                </a:cubicBezTo>
                <a:cubicBezTo>
                  <a:pt x="1175" y="911"/>
                  <a:pt x="918" y="1"/>
                  <a:pt x="5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1" name="Google Shape;401;p9"/>
          <p:cNvSpPr/>
          <p:nvPr/>
        </p:nvSpPr>
        <p:spPr>
          <a:xfrm>
            <a:off x="7977548" y="484835"/>
            <a:ext cx="93214" cy="142304"/>
          </a:xfrm>
          <a:custGeom>
            <a:avLst/>
            <a:gdLst/>
            <a:ahLst/>
            <a:cxnLst/>
            <a:rect l="l" t="t" r="r" b="b"/>
            <a:pathLst>
              <a:path w="1183" h="1806" extrusionOk="0">
                <a:moveTo>
                  <a:pt x="591" y="0"/>
                </a:moveTo>
                <a:cubicBezTo>
                  <a:pt x="265" y="0"/>
                  <a:pt x="0" y="918"/>
                  <a:pt x="0" y="1237"/>
                </a:cubicBezTo>
                <a:cubicBezTo>
                  <a:pt x="16" y="1556"/>
                  <a:pt x="272" y="1805"/>
                  <a:pt x="591" y="1805"/>
                </a:cubicBezTo>
                <a:cubicBezTo>
                  <a:pt x="903" y="1805"/>
                  <a:pt x="1167" y="1556"/>
                  <a:pt x="1183" y="1237"/>
                </a:cubicBezTo>
                <a:cubicBezTo>
                  <a:pt x="1183" y="918"/>
                  <a:pt x="918" y="0"/>
                  <a:pt x="5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2" name="Google Shape;402;p9"/>
          <p:cNvSpPr/>
          <p:nvPr/>
        </p:nvSpPr>
        <p:spPr>
          <a:xfrm>
            <a:off x="8759986" y="885785"/>
            <a:ext cx="92663" cy="142304"/>
          </a:xfrm>
          <a:custGeom>
            <a:avLst/>
            <a:gdLst/>
            <a:ahLst/>
            <a:cxnLst/>
            <a:rect l="l" t="t" r="r" b="b"/>
            <a:pathLst>
              <a:path w="1176" h="1806" extrusionOk="0">
                <a:moveTo>
                  <a:pt x="584" y="0"/>
                </a:moveTo>
                <a:cubicBezTo>
                  <a:pt x="257" y="0"/>
                  <a:pt x="0" y="918"/>
                  <a:pt x="0" y="1237"/>
                </a:cubicBezTo>
                <a:cubicBezTo>
                  <a:pt x="8" y="1556"/>
                  <a:pt x="273" y="1805"/>
                  <a:pt x="584" y="1805"/>
                </a:cubicBezTo>
                <a:cubicBezTo>
                  <a:pt x="903" y="1805"/>
                  <a:pt x="1160" y="1556"/>
                  <a:pt x="1176" y="1237"/>
                </a:cubicBezTo>
                <a:cubicBezTo>
                  <a:pt x="1176" y="918"/>
                  <a:pt x="911" y="0"/>
                  <a:pt x="5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9"/>
          <p:cNvSpPr/>
          <p:nvPr/>
        </p:nvSpPr>
        <p:spPr>
          <a:xfrm>
            <a:off x="8525472" y="320167"/>
            <a:ext cx="95106" cy="146007"/>
          </a:xfrm>
          <a:custGeom>
            <a:avLst/>
            <a:gdLst/>
            <a:ahLst/>
            <a:cxnLst/>
            <a:rect l="l" t="t" r="r" b="b"/>
            <a:pathLst>
              <a:path w="1207" h="1853" extrusionOk="0">
                <a:moveTo>
                  <a:pt x="607" y="0"/>
                </a:moveTo>
                <a:cubicBezTo>
                  <a:pt x="281" y="0"/>
                  <a:pt x="16" y="910"/>
                  <a:pt x="16" y="1237"/>
                </a:cubicBezTo>
                <a:cubicBezTo>
                  <a:pt x="0" y="1572"/>
                  <a:pt x="273" y="1852"/>
                  <a:pt x="607" y="1852"/>
                </a:cubicBezTo>
                <a:cubicBezTo>
                  <a:pt x="942" y="1852"/>
                  <a:pt x="1207" y="1572"/>
                  <a:pt x="1191" y="1237"/>
                </a:cubicBezTo>
                <a:cubicBezTo>
                  <a:pt x="1191" y="910"/>
                  <a:pt x="934" y="0"/>
                  <a:pt x="6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9"/>
          <p:cNvSpPr/>
          <p:nvPr/>
        </p:nvSpPr>
        <p:spPr>
          <a:xfrm>
            <a:off x="1392652" y="4775487"/>
            <a:ext cx="110616" cy="109959"/>
          </a:xfrm>
          <a:custGeom>
            <a:avLst/>
            <a:gdLst/>
            <a:ahLst/>
            <a:cxnLst/>
            <a:rect l="l" t="t" r="r" b="b"/>
            <a:pathLst>
              <a:path w="1347" h="1339" extrusionOk="0">
                <a:moveTo>
                  <a:pt x="669" y="0"/>
                </a:moveTo>
                <a:cubicBezTo>
                  <a:pt x="304" y="0"/>
                  <a:pt x="0" y="296"/>
                  <a:pt x="0" y="669"/>
                </a:cubicBezTo>
                <a:cubicBezTo>
                  <a:pt x="0" y="1043"/>
                  <a:pt x="304" y="1339"/>
                  <a:pt x="669" y="1339"/>
                </a:cubicBezTo>
                <a:cubicBezTo>
                  <a:pt x="1043" y="1339"/>
                  <a:pt x="1346" y="1043"/>
                  <a:pt x="1346" y="669"/>
                </a:cubicBezTo>
                <a:cubicBezTo>
                  <a:pt x="1346" y="296"/>
                  <a:pt x="1043" y="0"/>
                  <a:pt x="6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5" name="Google Shape;405;p9"/>
          <p:cNvSpPr/>
          <p:nvPr/>
        </p:nvSpPr>
        <p:spPr>
          <a:xfrm>
            <a:off x="8428897" y="1227079"/>
            <a:ext cx="95106" cy="146007"/>
          </a:xfrm>
          <a:custGeom>
            <a:avLst/>
            <a:gdLst/>
            <a:ahLst/>
            <a:cxnLst/>
            <a:rect l="l" t="t" r="r" b="b"/>
            <a:pathLst>
              <a:path w="1207" h="1853" extrusionOk="0">
                <a:moveTo>
                  <a:pt x="607" y="0"/>
                </a:moveTo>
                <a:cubicBezTo>
                  <a:pt x="281" y="0"/>
                  <a:pt x="16" y="910"/>
                  <a:pt x="16" y="1237"/>
                </a:cubicBezTo>
                <a:cubicBezTo>
                  <a:pt x="0" y="1572"/>
                  <a:pt x="273" y="1852"/>
                  <a:pt x="607" y="1852"/>
                </a:cubicBezTo>
                <a:cubicBezTo>
                  <a:pt x="942" y="1852"/>
                  <a:pt x="1207" y="1572"/>
                  <a:pt x="1191" y="1237"/>
                </a:cubicBezTo>
                <a:cubicBezTo>
                  <a:pt x="1191" y="910"/>
                  <a:pt x="934" y="0"/>
                  <a:pt x="6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6" name="Google Shape;406;p9"/>
          <p:cNvGrpSpPr/>
          <p:nvPr/>
        </p:nvGrpSpPr>
        <p:grpSpPr>
          <a:xfrm rot="10800000">
            <a:off x="-213750" y="-640192"/>
            <a:ext cx="1256015" cy="2350376"/>
            <a:chOff x="928256" y="1554471"/>
            <a:chExt cx="537126" cy="1005122"/>
          </a:xfrm>
        </p:grpSpPr>
        <p:sp>
          <p:nvSpPr>
            <p:cNvPr id="407" name="Google Shape;407;p9"/>
            <p:cNvSpPr/>
            <p:nvPr/>
          </p:nvSpPr>
          <p:spPr>
            <a:xfrm>
              <a:off x="928256" y="1554471"/>
              <a:ext cx="537122" cy="888844"/>
            </a:xfrm>
            <a:custGeom>
              <a:avLst/>
              <a:gdLst/>
              <a:ahLst/>
              <a:cxnLst/>
              <a:rect l="l" t="t" r="r" b="b"/>
              <a:pathLst>
                <a:path w="14810" h="24508" extrusionOk="0">
                  <a:moveTo>
                    <a:pt x="13910" y="1"/>
                  </a:moveTo>
                  <a:cubicBezTo>
                    <a:pt x="13822" y="1"/>
                    <a:pt x="13732" y="14"/>
                    <a:pt x="13642" y="41"/>
                  </a:cubicBezTo>
                  <a:cubicBezTo>
                    <a:pt x="1" y="4041"/>
                    <a:pt x="5417" y="24508"/>
                    <a:pt x="5417" y="24508"/>
                  </a:cubicBezTo>
                  <a:lnTo>
                    <a:pt x="8024" y="22710"/>
                  </a:lnTo>
                  <a:cubicBezTo>
                    <a:pt x="3681" y="6391"/>
                    <a:pt x="11782" y="2594"/>
                    <a:pt x="14179" y="1839"/>
                  </a:cubicBezTo>
                  <a:cubicBezTo>
                    <a:pt x="14553" y="1722"/>
                    <a:pt x="14809" y="1372"/>
                    <a:pt x="14809" y="975"/>
                  </a:cubicBezTo>
                  <a:lnTo>
                    <a:pt x="14809" y="905"/>
                  </a:lnTo>
                  <a:cubicBezTo>
                    <a:pt x="14809" y="392"/>
                    <a:pt x="14392" y="1"/>
                    <a:pt x="13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1010114" y="1621930"/>
              <a:ext cx="455266" cy="880357"/>
            </a:xfrm>
            <a:custGeom>
              <a:avLst/>
              <a:gdLst/>
              <a:ahLst/>
              <a:cxnLst/>
              <a:rect l="l" t="t" r="r" b="b"/>
              <a:pathLst>
                <a:path w="12553" h="24274" extrusionOk="0">
                  <a:moveTo>
                    <a:pt x="11650" y="1"/>
                  </a:moveTo>
                  <a:cubicBezTo>
                    <a:pt x="11547" y="1"/>
                    <a:pt x="11442" y="18"/>
                    <a:pt x="11338" y="57"/>
                  </a:cubicBezTo>
                  <a:cubicBezTo>
                    <a:pt x="0" y="4236"/>
                    <a:pt x="4755" y="24274"/>
                    <a:pt x="4755" y="24274"/>
                  </a:cubicBezTo>
                  <a:lnTo>
                    <a:pt x="7346" y="22648"/>
                  </a:lnTo>
                  <a:cubicBezTo>
                    <a:pt x="3681" y="6469"/>
                    <a:pt x="10008" y="2602"/>
                    <a:pt x="11992" y="1800"/>
                  </a:cubicBezTo>
                  <a:cubicBezTo>
                    <a:pt x="12334" y="1660"/>
                    <a:pt x="12552" y="1333"/>
                    <a:pt x="12552" y="960"/>
                  </a:cubicBezTo>
                  <a:lnTo>
                    <a:pt x="12552" y="905"/>
                  </a:lnTo>
                  <a:cubicBezTo>
                    <a:pt x="12552" y="392"/>
                    <a:pt x="12130" y="1"/>
                    <a:pt x="11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1084900" y="1692255"/>
              <a:ext cx="380482" cy="867337"/>
            </a:xfrm>
            <a:custGeom>
              <a:avLst/>
              <a:gdLst/>
              <a:ahLst/>
              <a:cxnLst/>
              <a:rect l="l" t="t" r="r" b="b"/>
              <a:pathLst>
                <a:path w="10491" h="23915" extrusionOk="0">
                  <a:moveTo>
                    <a:pt x="9585" y="0"/>
                  </a:moveTo>
                  <a:cubicBezTo>
                    <a:pt x="9452" y="0"/>
                    <a:pt x="9315" y="30"/>
                    <a:pt x="9183" y="94"/>
                  </a:cubicBezTo>
                  <a:cubicBezTo>
                    <a:pt x="0" y="4507"/>
                    <a:pt x="4428" y="23915"/>
                    <a:pt x="4428" y="23915"/>
                  </a:cubicBezTo>
                  <a:lnTo>
                    <a:pt x="5992" y="22460"/>
                  </a:lnTo>
                  <a:cubicBezTo>
                    <a:pt x="2926" y="6413"/>
                    <a:pt x="8241" y="2546"/>
                    <a:pt x="9969" y="1729"/>
                  </a:cubicBezTo>
                  <a:cubicBezTo>
                    <a:pt x="10288" y="1581"/>
                    <a:pt x="10490" y="1262"/>
                    <a:pt x="10490" y="912"/>
                  </a:cubicBezTo>
                  <a:cubicBezTo>
                    <a:pt x="10490" y="382"/>
                    <a:pt x="10062" y="0"/>
                    <a:pt x="9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3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12" name="Google Shape;412;p10"/>
          <p:cNvGrpSpPr/>
          <p:nvPr/>
        </p:nvGrpSpPr>
        <p:grpSpPr>
          <a:xfrm>
            <a:off x="48762" y="80118"/>
            <a:ext cx="9033618" cy="5805243"/>
            <a:chOff x="48762" y="80118"/>
            <a:chExt cx="9033618" cy="5805243"/>
          </a:xfrm>
        </p:grpSpPr>
        <p:sp>
          <p:nvSpPr>
            <p:cNvPr id="413" name="Google Shape;413;p10"/>
            <p:cNvSpPr/>
            <p:nvPr/>
          </p:nvSpPr>
          <p:spPr>
            <a:xfrm rot="10800000">
              <a:off x="8428900" y="4520896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8532077" y="4123071"/>
              <a:ext cx="319350" cy="389791"/>
            </a:xfrm>
            <a:custGeom>
              <a:avLst/>
              <a:gdLst/>
              <a:ahLst/>
              <a:cxnLst/>
              <a:rect l="l" t="t" r="r" b="b"/>
              <a:pathLst>
                <a:path w="3246" h="3962" fill="none" extrusionOk="0">
                  <a:moveTo>
                    <a:pt x="1" y="553"/>
                  </a:moveTo>
                  <a:cubicBezTo>
                    <a:pt x="943" y="1"/>
                    <a:pt x="2149" y="327"/>
                    <a:pt x="2693" y="1269"/>
                  </a:cubicBezTo>
                  <a:cubicBezTo>
                    <a:pt x="3246" y="2211"/>
                    <a:pt x="2927" y="3417"/>
                    <a:pt x="1985" y="3962"/>
                  </a:cubicBezTo>
                </a:path>
              </a:pathLst>
            </a:custGeom>
            <a:solidFill>
              <a:schemeClr val="dk1"/>
            </a:solidFill>
            <a:ln w="24325" cap="rnd" cmpd="sng">
              <a:solidFill>
                <a:srgbClr val="00ADDF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264764" y="606527"/>
              <a:ext cx="232084" cy="249695"/>
            </a:xfrm>
            <a:custGeom>
              <a:avLst/>
              <a:gdLst/>
              <a:ahLst/>
              <a:cxnLst/>
              <a:rect l="l" t="t" r="r" b="b"/>
              <a:pathLst>
                <a:path w="2359" h="2538" extrusionOk="0">
                  <a:moveTo>
                    <a:pt x="0" y="1"/>
                  </a:moveTo>
                  <a:lnTo>
                    <a:pt x="973" y="2367"/>
                  </a:lnTo>
                  <a:lnTo>
                    <a:pt x="1432" y="1534"/>
                  </a:lnTo>
                  <a:lnTo>
                    <a:pt x="2358" y="2538"/>
                  </a:lnTo>
                  <a:lnTo>
                    <a:pt x="2358" y="2538"/>
                  </a:lnTo>
                  <a:lnTo>
                    <a:pt x="1471" y="273"/>
                  </a:lnTo>
                  <a:lnTo>
                    <a:pt x="973" y="10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8686122" y="4776493"/>
              <a:ext cx="229723" cy="251958"/>
            </a:xfrm>
            <a:custGeom>
              <a:avLst/>
              <a:gdLst/>
              <a:ahLst/>
              <a:cxnLst/>
              <a:rect l="l" t="t" r="r" b="b"/>
              <a:pathLst>
                <a:path w="2335" h="2561" extrusionOk="0">
                  <a:moveTo>
                    <a:pt x="0" y="0"/>
                  </a:moveTo>
                  <a:lnTo>
                    <a:pt x="950" y="2374"/>
                  </a:lnTo>
                  <a:lnTo>
                    <a:pt x="1416" y="1549"/>
                  </a:lnTo>
                  <a:lnTo>
                    <a:pt x="2335" y="2561"/>
                  </a:lnTo>
                  <a:lnTo>
                    <a:pt x="1463" y="288"/>
                  </a:lnTo>
                  <a:lnTo>
                    <a:pt x="965" y="1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48762" y="1134117"/>
              <a:ext cx="292294" cy="272815"/>
            </a:xfrm>
            <a:custGeom>
              <a:avLst/>
              <a:gdLst/>
              <a:ahLst/>
              <a:cxnLst/>
              <a:rect l="l" t="t" r="r" b="b"/>
              <a:pathLst>
                <a:path w="2971" h="2773" extrusionOk="0">
                  <a:moveTo>
                    <a:pt x="2150" y="1"/>
                  </a:moveTo>
                  <a:cubicBezTo>
                    <a:pt x="1816" y="1"/>
                    <a:pt x="1462" y="284"/>
                    <a:pt x="1383" y="725"/>
                  </a:cubicBezTo>
                  <a:cubicBezTo>
                    <a:pt x="1209" y="445"/>
                    <a:pt x="917" y="298"/>
                    <a:pt x="653" y="298"/>
                  </a:cubicBezTo>
                  <a:cubicBezTo>
                    <a:pt x="302" y="298"/>
                    <a:pt x="1" y="559"/>
                    <a:pt x="99" y="1115"/>
                  </a:cubicBezTo>
                  <a:cubicBezTo>
                    <a:pt x="278" y="2087"/>
                    <a:pt x="1787" y="2772"/>
                    <a:pt x="1787" y="2772"/>
                  </a:cubicBezTo>
                  <a:cubicBezTo>
                    <a:pt x="1787" y="2772"/>
                    <a:pt x="2970" y="1504"/>
                    <a:pt x="2744" y="554"/>
                  </a:cubicBezTo>
                  <a:cubicBezTo>
                    <a:pt x="2647" y="167"/>
                    <a:pt x="2404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7900543" y="4843392"/>
              <a:ext cx="214375" cy="185057"/>
            </a:xfrm>
            <a:custGeom>
              <a:avLst/>
              <a:gdLst/>
              <a:ahLst/>
              <a:cxnLst/>
              <a:rect l="l" t="t" r="r" b="b"/>
              <a:pathLst>
                <a:path w="2179" h="1881" extrusionOk="0">
                  <a:moveTo>
                    <a:pt x="760" y="1"/>
                  </a:moveTo>
                  <a:cubicBezTo>
                    <a:pt x="627" y="1"/>
                    <a:pt x="485" y="79"/>
                    <a:pt x="366" y="270"/>
                  </a:cubicBezTo>
                  <a:cubicBezTo>
                    <a:pt x="0" y="838"/>
                    <a:pt x="452" y="1881"/>
                    <a:pt x="452" y="1881"/>
                  </a:cubicBezTo>
                  <a:cubicBezTo>
                    <a:pt x="452" y="1881"/>
                    <a:pt x="1634" y="1788"/>
                    <a:pt x="1953" y="1204"/>
                  </a:cubicBezTo>
                  <a:cubicBezTo>
                    <a:pt x="2179" y="804"/>
                    <a:pt x="1903" y="531"/>
                    <a:pt x="1571" y="531"/>
                  </a:cubicBezTo>
                  <a:cubicBezTo>
                    <a:pt x="1444" y="531"/>
                    <a:pt x="1309" y="571"/>
                    <a:pt x="1191" y="659"/>
                  </a:cubicBezTo>
                  <a:cubicBezTo>
                    <a:pt x="1258" y="316"/>
                    <a:pt x="102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19" name="Google Shape;419;p10"/>
            <p:cNvGrpSpPr/>
            <p:nvPr/>
          </p:nvGrpSpPr>
          <p:grpSpPr>
            <a:xfrm>
              <a:off x="8666949" y="3353435"/>
              <a:ext cx="268096" cy="268096"/>
              <a:chOff x="601601" y="3611245"/>
              <a:chExt cx="100690" cy="100690"/>
            </a:xfrm>
          </p:grpSpPr>
          <p:sp>
            <p:nvSpPr>
              <p:cNvPr id="420" name="Google Shape;420;p10"/>
              <p:cNvSpPr/>
              <p:nvPr/>
            </p:nvSpPr>
            <p:spPr>
              <a:xfrm>
                <a:off x="640732" y="3611245"/>
                <a:ext cx="22170" cy="4777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93" extrusionOk="0">
                    <a:moveTo>
                      <a:pt x="304" y="0"/>
                    </a:moveTo>
                    <a:cubicBezTo>
                      <a:pt x="140" y="0"/>
                      <a:pt x="0" y="296"/>
                      <a:pt x="0" y="646"/>
                    </a:cubicBezTo>
                    <a:cubicBezTo>
                      <a:pt x="0" y="996"/>
                      <a:pt x="133" y="1292"/>
                      <a:pt x="304" y="1292"/>
                    </a:cubicBezTo>
                    <a:cubicBezTo>
                      <a:pt x="467" y="1292"/>
                      <a:pt x="600" y="1004"/>
                      <a:pt x="600" y="646"/>
                    </a:cubicBezTo>
                    <a:cubicBezTo>
                      <a:pt x="600" y="296"/>
                      <a:pt x="467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640732" y="3664454"/>
                <a:ext cx="22170" cy="4748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85" extrusionOk="0">
                    <a:moveTo>
                      <a:pt x="296" y="0"/>
                    </a:moveTo>
                    <a:cubicBezTo>
                      <a:pt x="133" y="0"/>
                      <a:pt x="0" y="288"/>
                      <a:pt x="0" y="638"/>
                    </a:cubicBezTo>
                    <a:cubicBezTo>
                      <a:pt x="0" y="996"/>
                      <a:pt x="133" y="1284"/>
                      <a:pt x="296" y="1284"/>
                    </a:cubicBezTo>
                    <a:cubicBezTo>
                      <a:pt x="467" y="1284"/>
                      <a:pt x="600" y="996"/>
                      <a:pt x="600" y="638"/>
                    </a:cubicBezTo>
                    <a:cubicBezTo>
                      <a:pt x="600" y="288"/>
                      <a:pt x="467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654515" y="3650635"/>
                <a:ext cx="47776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592" extrusionOk="0">
                    <a:moveTo>
                      <a:pt x="647" y="1"/>
                    </a:moveTo>
                    <a:cubicBezTo>
                      <a:pt x="289" y="1"/>
                      <a:pt x="1" y="133"/>
                      <a:pt x="1" y="296"/>
                    </a:cubicBezTo>
                    <a:cubicBezTo>
                      <a:pt x="1" y="460"/>
                      <a:pt x="289" y="592"/>
                      <a:pt x="647" y="592"/>
                    </a:cubicBezTo>
                    <a:cubicBezTo>
                      <a:pt x="997" y="592"/>
                      <a:pt x="1293" y="460"/>
                      <a:pt x="1293" y="296"/>
                    </a:cubicBezTo>
                    <a:cubicBezTo>
                      <a:pt x="1293" y="133"/>
                      <a:pt x="997" y="1"/>
                      <a:pt x="6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3" name="Google Shape;423;p10"/>
              <p:cNvSpPr/>
              <p:nvPr/>
            </p:nvSpPr>
            <p:spPr>
              <a:xfrm>
                <a:off x="601601" y="3650635"/>
                <a:ext cx="47481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592" extrusionOk="0">
                    <a:moveTo>
                      <a:pt x="639" y="1"/>
                    </a:moveTo>
                    <a:cubicBezTo>
                      <a:pt x="289" y="1"/>
                      <a:pt x="1" y="141"/>
                      <a:pt x="1" y="304"/>
                    </a:cubicBezTo>
                    <a:cubicBezTo>
                      <a:pt x="1" y="460"/>
                      <a:pt x="289" y="592"/>
                      <a:pt x="639" y="592"/>
                    </a:cubicBezTo>
                    <a:cubicBezTo>
                      <a:pt x="997" y="592"/>
                      <a:pt x="1285" y="467"/>
                      <a:pt x="1285" y="304"/>
                    </a:cubicBezTo>
                    <a:cubicBezTo>
                      <a:pt x="1285" y="133"/>
                      <a:pt x="997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>
                <a:off x="649342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897" y="0"/>
                    </a:moveTo>
                    <a:cubicBezTo>
                      <a:pt x="753" y="0"/>
                      <a:pt x="548" y="107"/>
                      <a:pt x="367" y="288"/>
                    </a:cubicBezTo>
                    <a:cubicBezTo>
                      <a:pt x="117" y="537"/>
                      <a:pt x="1" y="841"/>
                      <a:pt x="117" y="958"/>
                    </a:cubicBezTo>
                    <a:cubicBezTo>
                      <a:pt x="148" y="986"/>
                      <a:pt x="191" y="1000"/>
                      <a:pt x="242" y="1000"/>
                    </a:cubicBezTo>
                    <a:cubicBezTo>
                      <a:pt x="387" y="1000"/>
                      <a:pt x="597" y="892"/>
                      <a:pt x="787" y="709"/>
                    </a:cubicBezTo>
                    <a:cubicBezTo>
                      <a:pt x="1036" y="460"/>
                      <a:pt x="1145" y="156"/>
                      <a:pt x="1028" y="47"/>
                    </a:cubicBezTo>
                    <a:cubicBezTo>
                      <a:pt x="996" y="15"/>
                      <a:pt x="951" y="0"/>
                      <a:pt x="8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>
                <a:off x="611984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896" y="1"/>
                    </a:moveTo>
                    <a:cubicBezTo>
                      <a:pt x="752" y="1"/>
                      <a:pt x="545" y="108"/>
                      <a:pt x="358" y="289"/>
                    </a:cubicBezTo>
                    <a:cubicBezTo>
                      <a:pt x="109" y="546"/>
                      <a:pt x="0" y="841"/>
                      <a:pt x="117" y="958"/>
                    </a:cubicBezTo>
                    <a:cubicBezTo>
                      <a:pt x="149" y="990"/>
                      <a:pt x="193" y="1005"/>
                      <a:pt x="247" y="1005"/>
                    </a:cubicBezTo>
                    <a:cubicBezTo>
                      <a:pt x="391" y="1005"/>
                      <a:pt x="597" y="896"/>
                      <a:pt x="778" y="709"/>
                    </a:cubicBezTo>
                    <a:cubicBezTo>
                      <a:pt x="1035" y="460"/>
                      <a:pt x="1144" y="164"/>
                      <a:pt x="1027" y="48"/>
                    </a:cubicBezTo>
                    <a:cubicBezTo>
                      <a:pt x="995" y="16"/>
                      <a:pt x="950" y="1"/>
                      <a:pt x="8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6" name="Google Shape;426;p10"/>
              <p:cNvSpPr/>
              <p:nvPr/>
            </p:nvSpPr>
            <p:spPr>
              <a:xfrm>
                <a:off x="649342" y="3661831"/>
                <a:ext cx="42308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5" extrusionOk="0">
                    <a:moveTo>
                      <a:pt x="249" y="1"/>
                    </a:moveTo>
                    <a:cubicBezTo>
                      <a:pt x="194" y="1"/>
                      <a:pt x="149" y="16"/>
                      <a:pt x="117" y="48"/>
                    </a:cubicBezTo>
                    <a:cubicBezTo>
                      <a:pt x="1" y="164"/>
                      <a:pt x="117" y="460"/>
                      <a:pt x="367" y="709"/>
                    </a:cubicBezTo>
                    <a:cubicBezTo>
                      <a:pt x="548" y="896"/>
                      <a:pt x="754" y="1005"/>
                      <a:pt x="898" y="1005"/>
                    </a:cubicBezTo>
                    <a:cubicBezTo>
                      <a:pt x="951" y="1005"/>
                      <a:pt x="996" y="990"/>
                      <a:pt x="1028" y="958"/>
                    </a:cubicBezTo>
                    <a:cubicBezTo>
                      <a:pt x="1145" y="841"/>
                      <a:pt x="1036" y="546"/>
                      <a:pt x="787" y="289"/>
                    </a:cubicBezTo>
                    <a:cubicBezTo>
                      <a:pt x="600" y="108"/>
                      <a:pt x="393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7" name="Google Shape;427;p10"/>
              <p:cNvSpPr/>
              <p:nvPr/>
            </p:nvSpPr>
            <p:spPr>
              <a:xfrm>
                <a:off x="611984" y="3624474"/>
                <a:ext cx="42308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0" extrusionOk="0">
                    <a:moveTo>
                      <a:pt x="248" y="0"/>
                    </a:moveTo>
                    <a:cubicBezTo>
                      <a:pt x="194" y="0"/>
                      <a:pt x="149" y="15"/>
                      <a:pt x="117" y="47"/>
                    </a:cubicBezTo>
                    <a:cubicBezTo>
                      <a:pt x="0" y="156"/>
                      <a:pt x="109" y="460"/>
                      <a:pt x="358" y="709"/>
                    </a:cubicBezTo>
                    <a:cubicBezTo>
                      <a:pt x="548" y="892"/>
                      <a:pt x="758" y="1000"/>
                      <a:pt x="902" y="1000"/>
                    </a:cubicBezTo>
                    <a:cubicBezTo>
                      <a:pt x="954" y="1000"/>
                      <a:pt x="997" y="986"/>
                      <a:pt x="1027" y="958"/>
                    </a:cubicBezTo>
                    <a:cubicBezTo>
                      <a:pt x="1144" y="841"/>
                      <a:pt x="1035" y="537"/>
                      <a:pt x="778" y="288"/>
                    </a:cubicBezTo>
                    <a:cubicBezTo>
                      <a:pt x="597" y="107"/>
                      <a:pt x="391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>
                <a:off x="634413" y="3644316"/>
                <a:ext cx="34807" cy="3480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467" y="0"/>
                    </a:moveTo>
                    <a:cubicBezTo>
                      <a:pt x="210" y="0"/>
                      <a:pt x="0" y="210"/>
                      <a:pt x="0" y="467"/>
                    </a:cubicBezTo>
                    <a:cubicBezTo>
                      <a:pt x="0" y="732"/>
                      <a:pt x="210" y="942"/>
                      <a:pt x="467" y="942"/>
                    </a:cubicBezTo>
                    <a:cubicBezTo>
                      <a:pt x="732" y="942"/>
                      <a:pt x="942" y="732"/>
                      <a:pt x="942" y="467"/>
                    </a:cubicBezTo>
                    <a:cubicBezTo>
                      <a:pt x="942" y="210"/>
                      <a:pt x="732" y="0"/>
                      <a:pt x="467" y="0"/>
                    </a:cubicBezTo>
                    <a:close/>
                  </a:path>
                </a:pathLst>
              </a:custGeom>
              <a:solidFill>
                <a:srgbClr val="FFD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>
                <a:off x="640732" y="3650635"/>
                <a:ext cx="22170" cy="21874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2" extrusionOk="0">
                    <a:moveTo>
                      <a:pt x="296" y="1"/>
                    </a:moveTo>
                    <a:cubicBezTo>
                      <a:pt x="133" y="1"/>
                      <a:pt x="0" y="133"/>
                      <a:pt x="0" y="296"/>
                    </a:cubicBezTo>
                    <a:cubicBezTo>
                      <a:pt x="0" y="460"/>
                      <a:pt x="133" y="592"/>
                      <a:pt x="296" y="592"/>
                    </a:cubicBezTo>
                    <a:cubicBezTo>
                      <a:pt x="467" y="592"/>
                      <a:pt x="600" y="460"/>
                      <a:pt x="600" y="296"/>
                    </a:cubicBezTo>
                    <a:cubicBezTo>
                      <a:pt x="600" y="133"/>
                      <a:pt x="46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30" name="Google Shape;430;p10"/>
            <p:cNvSpPr/>
            <p:nvPr/>
          </p:nvSpPr>
          <p:spPr>
            <a:xfrm>
              <a:off x="948801" y="80118"/>
              <a:ext cx="130258" cy="137145"/>
            </a:xfrm>
            <a:custGeom>
              <a:avLst/>
              <a:gdLst/>
              <a:ahLst/>
              <a:cxnLst/>
              <a:rect l="l" t="t" r="r" b="b"/>
              <a:pathLst>
                <a:path w="1324" h="1394" extrusionOk="0">
                  <a:moveTo>
                    <a:pt x="833" y="0"/>
                  </a:moveTo>
                  <a:lnTo>
                    <a:pt x="1" y="1393"/>
                  </a:lnTo>
                  <a:lnTo>
                    <a:pt x="1324" y="95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28648" y="191981"/>
              <a:ext cx="132521" cy="145606"/>
            </a:xfrm>
            <a:custGeom>
              <a:avLst/>
              <a:gdLst/>
              <a:ahLst/>
              <a:cxnLst/>
              <a:rect l="l" t="t" r="r" b="b"/>
              <a:pathLst>
                <a:path w="1347" h="1480" extrusionOk="0">
                  <a:moveTo>
                    <a:pt x="701" y="1"/>
                  </a:moveTo>
                  <a:cubicBezTo>
                    <a:pt x="592" y="1"/>
                    <a:pt x="670" y="421"/>
                    <a:pt x="545" y="584"/>
                  </a:cubicBezTo>
                  <a:cubicBezTo>
                    <a:pt x="421" y="748"/>
                    <a:pt x="0" y="670"/>
                    <a:pt x="0" y="756"/>
                  </a:cubicBezTo>
                  <a:cubicBezTo>
                    <a:pt x="0" y="841"/>
                    <a:pt x="413" y="740"/>
                    <a:pt x="522" y="896"/>
                  </a:cubicBezTo>
                  <a:cubicBezTo>
                    <a:pt x="623" y="1059"/>
                    <a:pt x="545" y="1479"/>
                    <a:pt x="662" y="1479"/>
                  </a:cubicBezTo>
                  <a:cubicBezTo>
                    <a:pt x="771" y="1479"/>
                    <a:pt x="724" y="1028"/>
                    <a:pt x="849" y="888"/>
                  </a:cubicBezTo>
                  <a:cubicBezTo>
                    <a:pt x="965" y="740"/>
                    <a:pt x="1347" y="833"/>
                    <a:pt x="1347" y="740"/>
                  </a:cubicBezTo>
                  <a:cubicBezTo>
                    <a:pt x="1347" y="647"/>
                    <a:pt x="919" y="662"/>
                    <a:pt x="825" y="561"/>
                  </a:cubicBezTo>
                  <a:cubicBezTo>
                    <a:pt x="740" y="452"/>
                    <a:pt x="779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341346" y="105394"/>
              <a:ext cx="78903" cy="86577"/>
            </a:xfrm>
            <a:custGeom>
              <a:avLst/>
              <a:gdLst/>
              <a:ahLst/>
              <a:cxnLst/>
              <a:rect l="l" t="t" r="r" b="b"/>
              <a:pathLst>
                <a:path w="802" h="880" extrusionOk="0">
                  <a:moveTo>
                    <a:pt x="428" y="0"/>
                  </a:moveTo>
                  <a:cubicBezTo>
                    <a:pt x="358" y="0"/>
                    <a:pt x="405" y="249"/>
                    <a:pt x="327" y="343"/>
                  </a:cubicBezTo>
                  <a:cubicBezTo>
                    <a:pt x="249" y="444"/>
                    <a:pt x="0" y="397"/>
                    <a:pt x="0" y="444"/>
                  </a:cubicBezTo>
                  <a:cubicBezTo>
                    <a:pt x="0" y="490"/>
                    <a:pt x="249" y="428"/>
                    <a:pt x="312" y="529"/>
                  </a:cubicBezTo>
                  <a:cubicBezTo>
                    <a:pt x="374" y="623"/>
                    <a:pt x="327" y="880"/>
                    <a:pt x="397" y="880"/>
                  </a:cubicBezTo>
                  <a:cubicBezTo>
                    <a:pt x="459" y="880"/>
                    <a:pt x="436" y="607"/>
                    <a:pt x="506" y="522"/>
                  </a:cubicBezTo>
                  <a:cubicBezTo>
                    <a:pt x="576" y="436"/>
                    <a:pt x="802" y="490"/>
                    <a:pt x="802" y="436"/>
                  </a:cubicBezTo>
                  <a:cubicBezTo>
                    <a:pt x="802" y="381"/>
                    <a:pt x="545" y="389"/>
                    <a:pt x="498" y="327"/>
                  </a:cubicBezTo>
                  <a:cubicBezTo>
                    <a:pt x="444" y="265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491064" y="1152486"/>
              <a:ext cx="78903" cy="86675"/>
            </a:xfrm>
            <a:custGeom>
              <a:avLst/>
              <a:gdLst/>
              <a:ahLst/>
              <a:cxnLst/>
              <a:rect l="l" t="t" r="r" b="b"/>
              <a:pathLst>
                <a:path w="802" h="881" extrusionOk="0">
                  <a:moveTo>
                    <a:pt x="421" y="1"/>
                  </a:moveTo>
                  <a:cubicBezTo>
                    <a:pt x="350" y="1"/>
                    <a:pt x="397" y="250"/>
                    <a:pt x="327" y="351"/>
                  </a:cubicBezTo>
                  <a:cubicBezTo>
                    <a:pt x="249" y="445"/>
                    <a:pt x="0" y="398"/>
                    <a:pt x="0" y="445"/>
                  </a:cubicBezTo>
                  <a:cubicBezTo>
                    <a:pt x="0" y="491"/>
                    <a:pt x="242" y="437"/>
                    <a:pt x="304" y="530"/>
                  </a:cubicBezTo>
                  <a:cubicBezTo>
                    <a:pt x="374" y="623"/>
                    <a:pt x="327" y="880"/>
                    <a:pt x="389" y="880"/>
                  </a:cubicBezTo>
                  <a:cubicBezTo>
                    <a:pt x="459" y="880"/>
                    <a:pt x="428" y="608"/>
                    <a:pt x="506" y="522"/>
                  </a:cubicBezTo>
                  <a:cubicBezTo>
                    <a:pt x="576" y="437"/>
                    <a:pt x="802" y="499"/>
                    <a:pt x="802" y="437"/>
                  </a:cubicBezTo>
                  <a:cubicBezTo>
                    <a:pt x="802" y="382"/>
                    <a:pt x="545" y="390"/>
                    <a:pt x="491" y="328"/>
                  </a:cubicBezTo>
                  <a:cubicBezTo>
                    <a:pt x="436" y="266"/>
                    <a:pt x="459" y="1"/>
                    <a:pt x="421" y="1"/>
                  </a:cubicBezTo>
                  <a:close/>
                </a:path>
              </a:pathLst>
            </a:custGeom>
            <a:solidFill>
              <a:srgbClr val="FF5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9003378" y="3969502"/>
              <a:ext cx="79001" cy="86577"/>
            </a:xfrm>
            <a:custGeom>
              <a:avLst/>
              <a:gdLst/>
              <a:ahLst/>
              <a:cxnLst/>
              <a:rect l="l" t="t" r="r" b="b"/>
              <a:pathLst>
                <a:path w="803" h="880" extrusionOk="0">
                  <a:moveTo>
                    <a:pt x="429" y="1"/>
                  </a:moveTo>
                  <a:cubicBezTo>
                    <a:pt x="359" y="1"/>
                    <a:pt x="406" y="250"/>
                    <a:pt x="328" y="343"/>
                  </a:cubicBezTo>
                  <a:cubicBezTo>
                    <a:pt x="250" y="444"/>
                    <a:pt x="1" y="397"/>
                    <a:pt x="1" y="444"/>
                  </a:cubicBezTo>
                  <a:cubicBezTo>
                    <a:pt x="1" y="491"/>
                    <a:pt x="250" y="436"/>
                    <a:pt x="312" y="530"/>
                  </a:cubicBezTo>
                  <a:cubicBezTo>
                    <a:pt x="374" y="623"/>
                    <a:pt x="328" y="880"/>
                    <a:pt x="398" y="880"/>
                  </a:cubicBezTo>
                  <a:cubicBezTo>
                    <a:pt x="460" y="880"/>
                    <a:pt x="437" y="608"/>
                    <a:pt x="507" y="522"/>
                  </a:cubicBezTo>
                  <a:cubicBezTo>
                    <a:pt x="585" y="436"/>
                    <a:pt x="802" y="491"/>
                    <a:pt x="802" y="436"/>
                  </a:cubicBezTo>
                  <a:cubicBezTo>
                    <a:pt x="802" y="382"/>
                    <a:pt x="546" y="390"/>
                    <a:pt x="499" y="327"/>
                  </a:cubicBezTo>
                  <a:cubicBezTo>
                    <a:pt x="444" y="265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1695891" y="80121"/>
              <a:ext cx="76640" cy="76640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2" y="0"/>
                    <a:pt x="0" y="179"/>
                    <a:pt x="0" y="390"/>
                  </a:cubicBezTo>
                  <a:cubicBezTo>
                    <a:pt x="0" y="607"/>
                    <a:pt x="172" y="779"/>
                    <a:pt x="390" y="779"/>
                  </a:cubicBezTo>
                  <a:cubicBezTo>
                    <a:pt x="600" y="779"/>
                    <a:pt x="779" y="607"/>
                    <a:pt x="779" y="390"/>
                  </a:cubicBezTo>
                  <a:cubicBezTo>
                    <a:pt x="779" y="179"/>
                    <a:pt x="60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8915853" y="4666409"/>
              <a:ext cx="48306" cy="40927"/>
            </a:xfrm>
            <a:custGeom>
              <a:avLst/>
              <a:gdLst/>
              <a:ahLst/>
              <a:cxnLst/>
              <a:rect l="l" t="t" r="r" b="b"/>
              <a:pathLst>
                <a:path w="491" h="416" extrusionOk="0">
                  <a:moveTo>
                    <a:pt x="281" y="1"/>
                  </a:moveTo>
                  <a:cubicBezTo>
                    <a:pt x="94" y="1"/>
                    <a:pt x="0" y="226"/>
                    <a:pt x="133" y="359"/>
                  </a:cubicBezTo>
                  <a:cubicBezTo>
                    <a:pt x="175" y="398"/>
                    <a:pt x="226" y="416"/>
                    <a:pt x="276" y="416"/>
                  </a:cubicBezTo>
                  <a:cubicBezTo>
                    <a:pt x="385" y="416"/>
                    <a:pt x="491" y="333"/>
                    <a:pt x="491" y="211"/>
                  </a:cubicBezTo>
                  <a:cubicBezTo>
                    <a:pt x="491" y="94"/>
                    <a:pt x="397" y="1"/>
                    <a:pt x="281" y="1"/>
                  </a:cubicBezTo>
                  <a:close/>
                </a:path>
              </a:pathLst>
            </a:custGeom>
            <a:solidFill>
              <a:srgbClr val="FF8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8780620" y="39111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577953" y="267954"/>
              <a:ext cx="137145" cy="117567"/>
            </a:xfrm>
            <a:custGeom>
              <a:avLst/>
              <a:gdLst/>
              <a:ahLst/>
              <a:cxnLst/>
              <a:rect l="l" t="t" r="r" b="b"/>
              <a:pathLst>
                <a:path w="1394" h="1195" extrusionOk="0">
                  <a:moveTo>
                    <a:pt x="802" y="1"/>
                  </a:moveTo>
                  <a:cubicBezTo>
                    <a:pt x="265" y="1"/>
                    <a:pt x="1" y="647"/>
                    <a:pt x="374" y="1020"/>
                  </a:cubicBezTo>
                  <a:cubicBezTo>
                    <a:pt x="495" y="1141"/>
                    <a:pt x="644" y="1195"/>
                    <a:pt x="791" y="1195"/>
                  </a:cubicBezTo>
                  <a:cubicBezTo>
                    <a:pt x="1098" y="1195"/>
                    <a:pt x="1394" y="958"/>
                    <a:pt x="1394" y="600"/>
                  </a:cubicBezTo>
                  <a:cubicBezTo>
                    <a:pt x="1394" y="273"/>
                    <a:pt x="1129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588057" y="606524"/>
              <a:ext cx="40730" cy="40632"/>
            </a:xfrm>
            <a:custGeom>
              <a:avLst/>
              <a:gdLst/>
              <a:ahLst/>
              <a:cxnLst/>
              <a:rect l="l" t="t" r="r" b="b"/>
              <a:pathLst>
                <a:path w="414" h="413" extrusionOk="0">
                  <a:moveTo>
                    <a:pt x="211" y="0"/>
                  </a:moveTo>
                  <a:cubicBezTo>
                    <a:pt x="94" y="0"/>
                    <a:pt x="1" y="94"/>
                    <a:pt x="1" y="203"/>
                  </a:cubicBezTo>
                  <a:cubicBezTo>
                    <a:pt x="1" y="319"/>
                    <a:pt x="94" y="413"/>
                    <a:pt x="211" y="413"/>
                  </a:cubicBezTo>
                  <a:cubicBezTo>
                    <a:pt x="320" y="413"/>
                    <a:pt x="413" y="319"/>
                    <a:pt x="413" y="203"/>
                  </a:cubicBezTo>
                  <a:cubicBezTo>
                    <a:pt x="413" y="94"/>
                    <a:pt x="320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10"/>
            <p:cNvSpPr/>
            <p:nvPr/>
          </p:nvSpPr>
          <p:spPr>
            <a:xfrm rot="10800000">
              <a:off x="6098328" y="4666402"/>
              <a:ext cx="703632" cy="1218959"/>
            </a:xfrm>
            <a:custGeom>
              <a:avLst/>
              <a:gdLst/>
              <a:ahLst/>
              <a:cxnLst/>
              <a:rect l="l" t="t" r="r" b="b"/>
              <a:pathLst>
                <a:path w="7152" h="12390" extrusionOk="0">
                  <a:moveTo>
                    <a:pt x="3580" y="1354"/>
                  </a:moveTo>
                  <a:cubicBezTo>
                    <a:pt x="4801" y="1354"/>
                    <a:pt x="5797" y="2343"/>
                    <a:pt x="5797" y="3572"/>
                  </a:cubicBezTo>
                  <a:lnTo>
                    <a:pt x="5797" y="8817"/>
                  </a:lnTo>
                  <a:cubicBezTo>
                    <a:pt x="5797" y="10039"/>
                    <a:pt x="4801" y="11035"/>
                    <a:pt x="3580" y="11035"/>
                  </a:cubicBezTo>
                  <a:cubicBezTo>
                    <a:pt x="2350" y="11035"/>
                    <a:pt x="1354" y="10039"/>
                    <a:pt x="1354" y="8817"/>
                  </a:cubicBezTo>
                  <a:lnTo>
                    <a:pt x="1354" y="3580"/>
                  </a:lnTo>
                  <a:cubicBezTo>
                    <a:pt x="1354" y="2351"/>
                    <a:pt x="2350" y="1354"/>
                    <a:pt x="3580" y="1354"/>
                  </a:cubicBezTo>
                  <a:close/>
                  <a:moveTo>
                    <a:pt x="3580" y="0"/>
                  </a:moveTo>
                  <a:cubicBezTo>
                    <a:pt x="1603" y="0"/>
                    <a:pt x="0" y="1596"/>
                    <a:pt x="0" y="3572"/>
                  </a:cubicBezTo>
                  <a:lnTo>
                    <a:pt x="0" y="8817"/>
                  </a:lnTo>
                  <a:cubicBezTo>
                    <a:pt x="8" y="10786"/>
                    <a:pt x="1603" y="12381"/>
                    <a:pt x="3580" y="12389"/>
                  </a:cubicBezTo>
                  <a:cubicBezTo>
                    <a:pt x="5548" y="12381"/>
                    <a:pt x="7152" y="10786"/>
                    <a:pt x="7152" y="8809"/>
                  </a:cubicBezTo>
                  <a:lnTo>
                    <a:pt x="7152" y="3572"/>
                  </a:lnTo>
                  <a:cubicBezTo>
                    <a:pt x="7152" y="1596"/>
                    <a:pt x="5548" y="0"/>
                    <a:pt x="3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10"/>
            <p:cNvSpPr/>
            <p:nvPr/>
          </p:nvSpPr>
          <p:spPr>
            <a:xfrm rot="10800000">
              <a:off x="6328042" y="4904563"/>
              <a:ext cx="131734" cy="145508"/>
            </a:xfrm>
            <a:custGeom>
              <a:avLst/>
              <a:gdLst/>
              <a:ahLst/>
              <a:cxnLst/>
              <a:rect l="l" t="t" r="r" b="b"/>
              <a:pathLst>
                <a:path w="1339" h="1479" extrusionOk="0">
                  <a:moveTo>
                    <a:pt x="695" y="0"/>
                  </a:moveTo>
                  <a:cubicBezTo>
                    <a:pt x="694" y="0"/>
                    <a:pt x="694" y="0"/>
                    <a:pt x="693" y="0"/>
                  </a:cubicBezTo>
                  <a:cubicBezTo>
                    <a:pt x="584" y="0"/>
                    <a:pt x="662" y="421"/>
                    <a:pt x="545" y="584"/>
                  </a:cubicBezTo>
                  <a:cubicBezTo>
                    <a:pt x="421" y="740"/>
                    <a:pt x="1" y="662"/>
                    <a:pt x="1" y="747"/>
                  </a:cubicBezTo>
                  <a:cubicBezTo>
                    <a:pt x="1" y="841"/>
                    <a:pt x="405" y="732"/>
                    <a:pt x="514" y="895"/>
                  </a:cubicBezTo>
                  <a:cubicBezTo>
                    <a:pt x="623" y="1051"/>
                    <a:pt x="545" y="1479"/>
                    <a:pt x="654" y="1479"/>
                  </a:cubicBezTo>
                  <a:cubicBezTo>
                    <a:pt x="763" y="1479"/>
                    <a:pt x="716" y="1020"/>
                    <a:pt x="841" y="880"/>
                  </a:cubicBezTo>
                  <a:cubicBezTo>
                    <a:pt x="965" y="740"/>
                    <a:pt x="1339" y="833"/>
                    <a:pt x="1339" y="740"/>
                  </a:cubicBezTo>
                  <a:cubicBezTo>
                    <a:pt x="1339" y="639"/>
                    <a:pt x="911" y="662"/>
                    <a:pt x="818" y="553"/>
                  </a:cubicBezTo>
                  <a:cubicBezTo>
                    <a:pt x="733" y="453"/>
                    <a:pt x="77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10"/>
            <p:cNvSpPr/>
            <p:nvPr/>
          </p:nvSpPr>
          <p:spPr>
            <a:xfrm rot="10800000">
              <a:off x="5898493" y="4947377"/>
              <a:ext cx="124847" cy="743575"/>
            </a:xfrm>
            <a:custGeom>
              <a:avLst/>
              <a:gdLst/>
              <a:ahLst/>
              <a:cxnLst/>
              <a:rect l="l" t="t" r="r" b="b"/>
              <a:pathLst>
                <a:path w="1269" h="7558" extrusionOk="0">
                  <a:moveTo>
                    <a:pt x="638" y="1"/>
                  </a:moveTo>
                  <a:cubicBezTo>
                    <a:pt x="288" y="1"/>
                    <a:pt x="0" y="289"/>
                    <a:pt x="0" y="639"/>
                  </a:cubicBezTo>
                  <a:lnTo>
                    <a:pt x="0" y="6927"/>
                  </a:lnTo>
                  <a:cubicBezTo>
                    <a:pt x="0" y="7277"/>
                    <a:pt x="288" y="7557"/>
                    <a:pt x="638" y="7557"/>
                  </a:cubicBezTo>
                  <a:cubicBezTo>
                    <a:pt x="988" y="7557"/>
                    <a:pt x="1269" y="7277"/>
                    <a:pt x="1269" y="6927"/>
                  </a:cubicBezTo>
                  <a:lnTo>
                    <a:pt x="1269" y="639"/>
                  </a:lnTo>
                  <a:cubicBezTo>
                    <a:pt x="1269" y="289"/>
                    <a:pt x="988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10"/>
            <p:cNvSpPr/>
            <p:nvPr/>
          </p:nvSpPr>
          <p:spPr>
            <a:xfrm rot="10800000">
              <a:off x="5646625" y="5016326"/>
              <a:ext cx="42895" cy="42895"/>
            </a:xfrm>
            <a:custGeom>
              <a:avLst/>
              <a:gdLst/>
              <a:ahLst/>
              <a:cxnLst/>
              <a:rect l="l" t="t" r="r" b="b"/>
              <a:pathLst>
                <a:path w="436" h="436" extrusionOk="0">
                  <a:moveTo>
                    <a:pt x="218" y="0"/>
                  </a:moveTo>
                  <a:cubicBezTo>
                    <a:pt x="93" y="0"/>
                    <a:pt x="0" y="93"/>
                    <a:pt x="0" y="218"/>
                  </a:cubicBezTo>
                  <a:cubicBezTo>
                    <a:pt x="0" y="335"/>
                    <a:pt x="93" y="436"/>
                    <a:pt x="218" y="436"/>
                  </a:cubicBezTo>
                  <a:cubicBezTo>
                    <a:pt x="335" y="436"/>
                    <a:pt x="436" y="335"/>
                    <a:pt x="436" y="218"/>
                  </a:cubicBezTo>
                  <a:cubicBezTo>
                    <a:pt x="436" y="93"/>
                    <a:pt x="335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44" name="Google Shape;444;p10"/>
            <p:cNvGrpSpPr/>
            <p:nvPr/>
          </p:nvGrpSpPr>
          <p:grpSpPr>
            <a:xfrm>
              <a:off x="1180524" y="201887"/>
              <a:ext cx="371776" cy="249699"/>
              <a:chOff x="7225725" y="124242"/>
              <a:chExt cx="454828" cy="305480"/>
            </a:xfrm>
          </p:grpSpPr>
          <p:sp>
            <p:nvSpPr>
              <p:cNvPr id="445" name="Google Shape;445;p10"/>
              <p:cNvSpPr/>
              <p:nvPr/>
            </p:nvSpPr>
            <p:spPr>
              <a:xfrm>
                <a:off x="7225725" y="215445"/>
                <a:ext cx="240447" cy="21427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78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cubicBezTo>
                      <a:pt x="140" y="1373"/>
                      <a:pt x="164" y="1458"/>
                      <a:pt x="203" y="1536"/>
                    </a:cubicBezTo>
                    <a:cubicBezTo>
                      <a:pt x="387" y="1940"/>
                      <a:pt x="782" y="2177"/>
                      <a:pt x="1199" y="2177"/>
                    </a:cubicBezTo>
                    <a:cubicBezTo>
                      <a:pt x="1344" y="2177"/>
                      <a:pt x="1492" y="2149"/>
                      <a:pt x="1634" y="2089"/>
                    </a:cubicBezTo>
                    <a:cubicBezTo>
                      <a:pt x="2179" y="1855"/>
                      <a:pt x="2444" y="1225"/>
                      <a:pt x="2226" y="672"/>
                    </a:cubicBezTo>
                    <a:cubicBezTo>
                      <a:pt x="2187" y="594"/>
                      <a:pt x="2148" y="517"/>
                      <a:pt x="2094" y="447"/>
                    </a:cubicBez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6" name="Google Shape;446;p10"/>
              <p:cNvSpPr/>
              <p:nvPr/>
            </p:nvSpPr>
            <p:spPr>
              <a:xfrm>
                <a:off x="7258586" y="247322"/>
                <a:ext cx="173153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561" extrusionOk="0">
                    <a:moveTo>
                      <a:pt x="881" y="0"/>
                    </a:moveTo>
                    <a:cubicBezTo>
                      <a:pt x="788" y="0"/>
                      <a:pt x="693" y="17"/>
                      <a:pt x="600" y="53"/>
                    </a:cubicBezTo>
                    <a:cubicBezTo>
                      <a:pt x="195" y="208"/>
                      <a:pt x="1" y="659"/>
                      <a:pt x="149" y="1056"/>
                    </a:cubicBezTo>
                    <a:cubicBezTo>
                      <a:pt x="269" y="1368"/>
                      <a:pt x="565" y="1560"/>
                      <a:pt x="879" y="1560"/>
                    </a:cubicBezTo>
                    <a:cubicBezTo>
                      <a:pt x="973" y="1560"/>
                      <a:pt x="1068" y="1543"/>
                      <a:pt x="1160" y="1508"/>
                    </a:cubicBezTo>
                    <a:cubicBezTo>
                      <a:pt x="1557" y="1352"/>
                      <a:pt x="1760" y="901"/>
                      <a:pt x="1604" y="504"/>
                    </a:cubicBezTo>
                    <a:cubicBezTo>
                      <a:pt x="1490" y="192"/>
                      <a:pt x="1195" y="0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7" name="Google Shape;447;p10"/>
              <p:cNvSpPr/>
              <p:nvPr/>
            </p:nvSpPr>
            <p:spPr>
              <a:xfrm>
                <a:off x="7225725" y="215445"/>
                <a:ext cx="206013" cy="12661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7" extrusionOk="0">
                    <a:moveTo>
                      <a:pt x="1228" y="0"/>
                    </a:moveTo>
                    <a:cubicBezTo>
                      <a:pt x="605" y="0"/>
                      <a:pt x="1" y="532"/>
                      <a:pt x="125" y="1287"/>
                    </a:cubicBezTo>
                    <a:lnTo>
                      <a:pt x="2094" y="447"/>
                    </a:lnTo>
                    <a:cubicBezTo>
                      <a:pt x="1861" y="136"/>
                      <a:pt x="1542" y="0"/>
                      <a:pt x="1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8" name="Google Shape;448;p10"/>
              <p:cNvSpPr/>
              <p:nvPr/>
            </p:nvSpPr>
            <p:spPr>
              <a:xfrm>
                <a:off x="7296169" y="326719"/>
                <a:ext cx="47125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8" extrusionOk="0">
                    <a:moveTo>
                      <a:pt x="239" y="1"/>
                    </a:moveTo>
                    <a:cubicBezTo>
                      <a:pt x="214" y="1"/>
                      <a:pt x="188" y="6"/>
                      <a:pt x="164" y="16"/>
                    </a:cubicBezTo>
                    <a:cubicBezTo>
                      <a:pt x="0" y="86"/>
                      <a:pt x="8" y="312"/>
                      <a:pt x="171" y="374"/>
                    </a:cubicBezTo>
                    <a:cubicBezTo>
                      <a:pt x="196" y="383"/>
                      <a:pt x="220" y="387"/>
                      <a:pt x="243" y="387"/>
                    </a:cubicBezTo>
                    <a:cubicBezTo>
                      <a:pt x="376" y="387"/>
                      <a:pt x="479" y="248"/>
                      <a:pt x="413" y="109"/>
                    </a:cubicBezTo>
                    <a:cubicBezTo>
                      <a:pt x="384" y="40"/>
                      <a:pt x="312" y="1"/>
                      <a:pt x="2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9" name="Google Shape;449;p10"/>
              <p:cNvSpPr/>
              <p:nvPr/>
            </p:nvSpPr>
            <p:spPr>
              <a:xfrm>
                <a:off x="7436269" y="124242"/>
                <a:ext cx="244284" cy="21654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01" extrusionOk="0">
                    <a:moveTo>
                      <a:pt x="1244" y="1"/>
                    </a:moveTo>
                    <a:cubicBezTo>
                      <a:pt x="1035" y="1"/>
                      <a:pt x="824" y="60"/>
                      <a:pt x="638" y="183"/>
                    </a:cubicBezTo>
                    <a:cubicBezTo>
                      <a:pt x="148" y="502"/>
                      <a:pt x="0" y="1148"/>
                      <a:pt x="288" y="1654"/>
                    </a:cubicBezTo>
                    <a:cubicBezTo>
                      <a:pt x="494" y="2000"/>
                      <a:pt x="862" y="2200"/>
                      <a:pt x="1243" y="2200"/>
                    </a:cubicBezTo>
                    <a:cubicBezTo>
                      <a:pt x="1409" y="2200"/>
                      <a:pt x="1577" y="2162"/>
                      <a:pt x="1736" y="2082"/>
                    </a:cubicBezTo>
                    <a:cubicBezTo>
                      <a:pt x="2257" y="1825"/>
                      <a:pt x="2483" y="1202"/>
                      <a:pt x="2257" y="673"/>
                    </a:cubicBezTo>
                    <a:cubicBezTo>
                      <a:pt x="2218" y="588"/>
                      <a:pt x="2171" y="510"/>
                      <a:pt x="2125" y="440"/>
                    </a:cubicBezTo>
                    <a:cubicBezTo>
                      <a:pt x="1909" y="153"/>
                      <a:pt x="1579" y="1"/>
                      <a:pt x="1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0" name="Google Shape;450;p10"/>
              <p:cNvSpPr/>
              <p:nvPr/>
            </p:nvSpPr>
            <p:spPr>
              <a:xfrm>
                <a:off x="7465293" y="155824"/>
                <a:ext cx="185845" cy="15367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562" extrusionOk="0">
                    <a:moveTo>
                      <a:pt x="946" y="1"/>
                    </a:moveTo>
                    <a:cubicBezTo>
                      <a:pt x="843" y="1"/>
                      <a:pt x="739" y="21"/>
                      <a:pt x="639" y="64"/>
                    </a:cubicBezTo>
                    <a:cubicBezTo>
                      <a:pt x="1" y="337"/>
                      <a:pt x="16" y="1247"/>
                      <a:pt x="655" y="1504"/>
                    </a:cubicBezTo>
                    <a:cubicBezTo>
                      <a:pt x="754" y="1544"/>
                      <a:pt x="853" y="1562"/>
                      <a:pt x="949" y="1562"/>
                    </a:cubicBezTo>
                    <a:cubicBezTo>
                      <a:pt x="1473" y="1562"/>
                      <a:pt x="1889" y="1016"/>
                      <a:pt x="1658" y="477"/>
                    </a:cubicBezTo>
                    <a:cubicBezTo>
                      <a:pt x="1536" y="180"/>
                      <a:pt x="1249" y="1"/>
                      <a:pt x="9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1" name="Google Shape;451;p10"/>
              <p:cNvSpPr/>
              <p:nvPr/>
            </p:nvSpPr>
            <p:spPr>
              <a:xfrm>
                <a:off x="7439319" y="124636"/>
                <a:ext cx="206013" cy="12632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84" extrusionOk="0">
                    <a:moveTo>
                      <a:pt x="1228" y="1"/>
                    </a:moveTo>
                    <a:cubicBezTo>
                      <a:pt x="605" y="1"/>
                      <a:pt x="1" y="529"/>
                      <a:pt x="125" y="1284"/>
                    </a:cubicBez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2091" y="440"/>
                      <a:pt x="2092" y="442"/>
                      <a:pt x="2094" y="444"/>
                    </a:cubicBezTo>
                    <a:lnTo>
                      <a:pt x="2094" y="436"/>
                    </a:lnTo>
                    <a:lnTo>
                      <a:pt x="2089" y="438"/>
                    </a:lnTo>
                    <a:lnTo>
                      <a:pt x="2089" y="438"/>
                    </a:lnTo>
                    <a:cubicBezTo>
                      <a:pt x="1857" y="134"/>
                      <a:pt x="1540" y="1"/>
                      <a:pt x="1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>
                <a:off x="7512813" y="237680"/>
                <a:ext cx="46338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40" extrusionOk="0">
                    <a:moveTo>
                      <a:pt x="224" y="0"/>
                    </a:moveTo>
                    <a:cubicBezTo>
                      <a:pt x="111" y="0"/>
                      <a:pt x="1" y="98"/>
                      <a:pt x="31" y="236"/>
                    </a:cubicBezTo>
                    <a:cubicBezTo>
                      <a:pt x="47" y="310"/>
                      <a:pt x="104" y="340"/>
                      <a:pt x="169" y="340"/>
                    </a:cubicBezTo>
                    <a:cubicBezTo>
                      <a:pt x="302" y="340"/>
                      <a:pt x="471" y="214"/>
                      <a:pt x="382" y="88"/>
                    </a:cubicBezTo>
                    <a:cubicBezTo>
                      <a:pt x="342" y="27"/>
                      <a:pt x="282" y="0"/>
                      <a:pt x="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rica One"/>
              <a:buNone/>
              <a:defRPr sz="3000">
                <a:solidFill>
                  <a:schemeClr val="accent3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rica One"/>
              <a:buNone/>
              <a:defRPr sz="3000">
                <a:solidFill>
                  <a:schemeClr val="accent3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rica One"/>
              <a:buNone/>
              <a:defRPr sz="3000">
                <a:solidFill>
                  <a:schemeClr val="accent3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rica One"/>
              <a:buNone/>
              <a:defRPr sz="3000">
                <a:solidFill>
                  <a:schemeClr val="accent3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rica One"/>
              <a:buNone/>
              <a:defRPr sz="3000">
                <a:solidFill>
                  <a:schemeClr val="accent3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rica One"/>
              <a:buNone/>
              <a:defRPr sz="3000">
                <a:solidFill>
                  <a:schemeClr val="accent3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rica One"/>
              <a:buNone/>
              <a:defRPr sz="3000">
                <a:solidFill>
                  <a:schemeClr val="accent3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rica One"/>
              <a:buNone/>
              <a:defRPr sz="3000">
                <a:solidFill>
                  <a:schemeClr val="accent3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rica One"/>
              <a:buNone/>
              <a:defRPr sz="3000">
                <a:solidFill>
                  <a:schemeClr val="accent3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 Medium"/>
              <a:buChar char="●"/>
              <a:defRPr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 Medium"/>
              <a:buChar char="○"/>
              <a:defRPr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 Medium"/>
              <a:buChar char="■"/>
              <a:defRPr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 Medium"/>
              <a:buChar char="●"/>
              <a:defRPr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 Medium"/>
              <a:buChar char="○"/>
              <a:defRPr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 Medium"/>
              <a:buChar char="■"/>
              <a:defRPr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 Medium"/>
              <a:buChar char="●"/>
              <a:defRPr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 Medium"/>
              <a:buChar char="○"/>
              <a:defRPr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Quicksand Medium"/>
              <a:buChar char="■"/>
              <a:defRPr>
                <a:solidFill>
                  <a:schemeClr val="accent3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31"/>
          <p:cNvSpPr txBox="1">
            <a:spLocks noGrp="1"/>
          </p:cNvSpPr>
          <p:nvPr>
            <p:ph type="ctrTitle"/>
          </p:nvPr>
        </p:nvSpPr>
        <p:spPr>
          <a:xfrm>
            <a:off x="1388110" y="1390015"/>
            <a:ext cx="6367780" cy="1550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900">
                <a:solidFill>
                  <a:schemeClr val="accent3"/>
                </a:solidFill>
              </a:rPr>
              <a:t>Dan općine Kaštelir</a:t>
            </a:r>
            <a:r>
              <a:rPr lang="en-GB" sz="4900">
                <a:solidFill>
                  <a:schemeClr val="accent3"/>
                </a:solidFill>
              </a:rPr>
              <a:t> 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1468" name="Google Shape;1468;p31"/>
          <p:cNvSpPr txBox="1">
            <a:spLocks noGrp="1"/>
          </p:cNvSpPr>
          <p:nvPr>
            <p:ph type="subTitle" idx="1"/>
          </p:nvPr>
        </p:nvSpPr>
        <p:spPr>
          <a:xfrm>
            <a:off x="2771775" y="2691130"/>
            <a:ext cx="4359275" cy="10655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Jaslice Kaštelir- skupina “Sovice”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Odgojiteljice: Petra Dragojević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               Nada Marković</a:t>
            </a:r>
            <a:endParaRPr lang="en-US" altLang="en-GB"/>
          </a:p>
        </p:txBody>
      </p:sp>
      <p:grpSp>
        <p:nvGrpSpPr>
          <p:cNvPr id="1469" name="Google Shape;1469;p31"/>
          <p:cNvGrpSpPr/>
          <p:nvPr/>
        </p:nvGrpSpPr>
        <p:grpSpPr>
          <a:xfrm rot="20160000">
            <a:off x="1164843" y="1303425"/>
            <a:ext cx="553928" cy="537840"/>
            <a:chOff x="1888464" y="4137178"/>
            <a:chExt cx="447148" cy="434162"/>
          </a:xfrm>
        </p:grpSpPr>
        <p:sp>
          <p:nvSpPr>
            <p:cNvPr id="1470" name="Google Shape;1470;p31"/>
            <p:cNvSpPr/>
            <p:nvPr/>
          </p:nvSpPr>
          <p:spPr>
            <a:xfrm>
              <a:off x="1888464" y="4137178"/>
              <a:ext cx="447148" cy="434162"/>
            </a:xfrm>
            <a:custGeom>
              <a:avLst/>
              <a:gdLst/>
              <a:ahLst/>
              <a:cxnLst/>
              <a:rect l="l" t="t" r="r" b="b"/>
              <a:pathLst>
                <a:path w="4545" h="4413" extrusionOk="0">
                  <a:moveTo>
                    <a:pt x="4094" y="1"/>
                  </a:moveTo>
                  <a:cubicBezTo>
                    <a:pt x="3347" y="187"/>
                    <a:pt x="3276" y="1588"/>
                    <a:pt x="3012" y="2180"/>
                  </a:cubicBezTo>
                  <a:cubicBezTo>
                    <a:pt x="2786" y="1775"/>
                    <a:pt x="2366" y="242"/>
                    <a:pt x="1775" y="219"/>
                  </a:cubicBezTo>
                  <a:lnTo>
                    <a:pt x="1775" y="219"/>
                  </a:lnTo>
                  <a:cubicBezTo>
                    <a:pt x="1603" y="849"/>
                    <a:pt x="1790" y="1822"/>
                    <a:pt x="1417" y="2335"/>
                  </a:cubicBezTo>
                  <a:cubicBezTo>
                    <a:pt x="1207" y="1752"/>
                    <a:pt x="926" y="911"/>
                    <a:pt x="428" y="522"/>
                  </a:cubicBezTo>
                  <a:lnTo>
                    <a:pt x="428" y="522"/>
                  </a:lnTo>
                  <a:cubicBezTo>
                    <a:pt x="0" y="1604"/>
                    <a:pt x="374" y="3347"/>
                    <a:pt x="677" y="4413"/>
                  </a:cubicBezTo>
                  <a:cubicBezTo>
                    <a:pt x="1456" y="4413"/>
                    <a:pt x="2156" y="4195"/>
                    <a:pt x="2724" y="4117"/>
                  </a:cubicBezTo>
                  <a:cubicBezTo>
                    <a:pt x="3109" y="4061"/>
                    <a:pt x="3615" y="3925"/>
                    <a:pt x="4056" y="3925"/>
                  </a:cubicBezTo>
                  <a:cubicBezTo>
                    <a:pt x="4221" y="3925"/>
                    <a:pt x="4376" y="3944"/>
                    <a:pt x="4514" y="3993"/>
                  </a:cubicBezTo>
                  <a:cubicBezTo>
                    <a:pt x="4545" y="3425"/>
                    <a:pt x="4420" y="2794"/>
                    <a:pt x="4366" y="2226"/>
                  </a:cubicBezTo>
                  <a:cubicBezTo>
                    <a:pt x="4288" y="1479"/>
                    <a:pt x="4296" y="732"/>
                    <a:pt x="40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1961958" y="4428890"/>
              <a:ext cx="49880" cy="42206"/>
            </a:xfrm>
            <a:custGeom>
              <a:avLst/>
              <a:gdLst/>
              <a:ahLst/>
              <a:cxnLst/>
              <a:rect l="l" t="t" r="r" b="b"/>
              <a:pathLst>
                <a:path w="507" h="429" extrusionOk="0">
                  <a:moveTo>
                    <a:pt x="288" y="1"/>
                  </a:moveTo>
                  <a:cubicBezTo>
                    <a:pt x="94" y="1"/>
                    <a:pt x="0" y="234"/>
                    <a:pt x="133" y="366"/>
                  </a:cubicBezTo>
                  <a:cubicBezTo>
                    <a:pt x="178" y="409"/>
                    <a:pt x="232" y="428"/>
                    <a:pt x="285" y="428"/>
                  </a:cubicBezTo>
                  <a:cubicBezTo>
                    <a:pt x="396" y="428"/>
                    <a:pt x="501" y="345"/>
                    <a:pt x="506" y="218"/>
                  </a:cubicBezTo>
                  <a:cubicBezTo>
                    <a:pt x="506" y="94"/>
                    <a:pt x="40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2230647" y="4395931"/>
              <a:ext cx="49880" cy="42600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89" y="1"/>
                  </a:moveTo>
                  <a:cubicBezTo>
                    <a:pt x="102" y="1"/>
                    <a:pt x="1" y="234"/>
                    <a:pt x="141" y="367"/>
                  </a:cubicBezTo>
                  <a:cubicBezTo>
                    <a:pt x="184" y="412"/>
                    <a:pt x="237" y="432"/>
                    <a:pt x="290" y="432"/>
                  </a:cubicBezTo>
                  <a:cubicBezTo>
                    <a:pt x="400" y="432"/>
                    <a:pt x="507" y="345"/>
                    <a:pt x="507" y="219"/>
                  </a:cubicBezTo>
                  <a:cubicBezTo>
                    <a:pt x="507" y="102"/>
                    <a:pt x="413" y="1"/>
                    <a:pt x="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2078347" y="4433514"/>
              <a:ext cx="98874" cy="34532"/>
            </a:xfrm>
            <a:custGeom>
              <a:avLst/>
              <a:gdLst/>
              <a:ahLst/>
              <a:cxnLst/>
              <a:rect l="l" t="t" r="r" b="b"/>
              <a:pathLst>
                <a:path w="1005" h="351" fill="none" extrusionOk="0">
                  <a:moveTo>
                    <a:pt x="0" y="171"/>
                  </a:moveTo>
                  <a:cubicBezTo>
                    <a:pt x="0" y="171"/>
                    <a:pt x="646" y="350"/>
                    <a:pt x="1004" y="0"/>
                  </a:cubicBezTo>
                </a:path>
              </a:pathLst>
            </a:custGeom>
            <a:solidFill>
              <a:schemeClr val="accent3"/>
            </a:solidFill>
            <a:ln w="7400" cap="rnd" cmpd="sng">
              <a:solidFill>
                <a:srgbClr val="000000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74" name="Google Shape;1474;p31"/>
          <p:cNvSpPr/>
          <p:nvPr/>
        </p:nvSpPr>
        <p:spPr>
          <a:xfrm>
            <a:off x="3480728" y="4917796"/>
            <a:ext cx="48306" cy="40927"/>
          </a:xfrm>
          <a:custGeom>
            <a:avLst/>
            <a:gdLst/>
            <a:ahLst/>
            <a:cxnLst/>
            <a:rect l="l" t="t" r="r" b="b"/>
            <a:pathLst>
              <a:path w="491" h="416" extrusionOk="0">
                <a:moveTo>
                  <a:pt x="281" y="1"/>
                </a:moveTo>
                <a:cubicBezTo>
                  <a:pt x="94" y="1"/>
                  <a:pt x="0" y="226"/>
                  <a:pt x="133" y="359"/>
                </a:cubicBezTo>
                <a:cubicBezTo>
                  <a:pt x="175" y="398"/>
                  <a:pt x="226" y="416"/>
                  <a:pt x="276" y="416"/>
                </a:cubicBezTo>
                <a:cubicBezTo>
                  <a:pt x="385" y="416"/>
                  <a:pt x="491" y="333"/>
                  <a:pt x="491" y="211"/>
                </a:cubicBezTo>
                <a:cubicBezTo>
                  <a:pt x="491" y="94"/>
                  <a:pt x="397" y="1"/>
                  <a:pt x="281" y="1"/>
                </a:cubicBezTo>
                <a:close/>
              </a:path>
            </a:pathLst>
          </a:custGeom>
          <a:solidFill>
            <a:srgbClr val="FF8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5" name="Google Shape;1475;p31"/>
          <p:cNvSpPr/>
          <p:nvPr/>
        </p:nvSpPr>
        <p:spPr>
          <a:xfrm>
            <a:off x="7600469" y="4959875"/>
            <a:ext cx="85101" cy="72901"/>
          </a:xfrm>
          <a:custGeom>
            <a:avLst/>
            <a:gdLst/>
            <a:ahLst/>
            <a:cxnLst/>
            <a:rect l="l" t="t" r="r" b="b"/>
            <a:pathLst>
              <a:path w="865" h="741" extrusionOk="0">
                <a:moveTo>
                  <a:pt x="499" y="0"/>
                </a:moveTo>
                <a:cubicBezTo>
                  <a:pt x="164" y="0"/>
                  <a:pt x="1" y="397"/>
                  <a:pt x="234" y="630"/>
                </a:cubicBezTo>
                <a:cubicBezTo>
                  <a:pt x="310" y="706"/>
                  <a:pt x="403" y="740"/>
                  <a:pt x="494" y="740"/>
                </a:cubicBezTo>
                <a:cubicBezTo>
                  <a:pt x="684" y="740"/>
                  <a:pt x="864" y="594"/>
                  <a:pt x="864" y="374"/>
                </a:cubicBezTo>
                <a:cubicBezTo>
                  <a:pt x="864" y="164"/>
                  <a:pt x="701" y="0"/>
                  <a:pt x="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84" name="Google Shape;1984;p46"/>
          <p:cNvGrpSpPr/>
          <p:nvPr/>
        </p:nvGrpSpPr>
        <p:grpSpPr>
          <a:xfrm>
            <a:off x="3531896" y="3611194"/>
            <a:ext cx="1040832" cy="1545455"/>
            <a:chOff x="4819540" y="1251936"/>
            <a:chExt cx="716333" cy="1063630"/>
          </a:xfrm>
        </p:grpSpPr>
        <p:sp>
          <p:nvSpPr>
            <p:cNvPr id="1985" name="Google Shape;1985;p46"/>
            <p:cNvSpPr/>
            <p:nvPr/>
          </p:nvSpPr>
          <p:spPr>
            <a:xfrm>
              <a:off x="5259549" y="1569613"/>
              <a:ext cx="163349" cy="181628"/>
            </a:xfrm>
            <a:custGeom>
              <a:avLst/>
              <a:gdLst/>
              <a:ahLst/>
              <a:cxnLst/>
              <a:rect l="l" t="t" r="r" b="b"/>
              <a:pathLst>
                <a:path w="4504" h="5008" extrusionOk="0">
                  <a:moveTo>
                    <a:pt x="4370" y="0"/>
                  </a:moveTo>
                  <a:cubicBezTo>
                    <a:pt x="4362" y="0"/>
                    <a:pt x="4352" y="1"/>
                    <a:pt x="4342" y="4"/>
                  </a:cubicBezTo>
                  <a:cubicBezTo>
                    <a:pt x="3650" y="175"/>
                    <a:pt x="1844" y="977"/>
                    <a:pt x="47" y="4813"/>
                  </a:cubicBezTo>
                  <a:cubicBezTo>
                    <a:pt x="39" y="4844"/>
                    <a:pt x="23" y="4860"/>
                    <a:pt x="23" y="4867"/>
                  </a:cubicBezTo>
                  <a:cubicBezTo>
                    <a:pt x="0" y="4914"/>
                    <a:pt x="16" y="4976"/>
                    <a:pt x="70" y="5000"/>
                  </a:cubicBezTo>
                  <a:cubicBezTo>
                    <a:pt x="78" y="5008"/>
                    <a:pt x="94" y="5008"/>
                    <a:pt x="109" y="5008"/>
                  </a:cubicBezTo>
                  <a:cubicBezTo>
                    <a:pt x="148" y="5008"/>
                    <a:pt x="179" y="4992"/>
                    <a:pt x="195" y="4953"/>
                  </a:cubicBezTo>
                  <a:cubicBezTo>
                    <a:pt x="202" y="4945"/>
                    <a:pt x="210" y="4930"/>
                    <a:pt x="226" y="4899"/>
                  </a:cubicBezTo>
                  <a:cubicBezTo>
                    <a:pt x="685" y="3918"/>
                    <a:pt x="2335" y="696"/>
                    <a:pt x="4389" y="191"/>
                  </a:cubicBezTo>
                  <a:cubicBezTo>
                    <a:pt x="4504" y="155"/>
                    <a:pt x="4473" y="0"/>
                    <a:pt x="4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5050969" y="1506397"/>
              <a:ext cx="61292" cy="261199"/>
            </a:xfrm>
            <a:custGeom>
              <a:avLst/>
              <a:gdLst/>
              <a:ahLst/>
              <a:cxnLst/>
              <a:rect l="l" t="t" r="r" b="b"/>
              <a:pathLst>
                <a:path w="1690" h="7202" extrusionOk="0">
                  <a:moveTo>
                    <a:pt x="115" y="1"/>
                  </a:moveTo>
                  <a:cubicBezTo>
                    <a:pt x="100" y="1"/>
                    <a:pt x="85" y="4"/>
                    <a:pt x="70" y="11"/>
                  </a:cubicBezTo>
                  <a:cubicBezTo>
                    <a:pt x="16" y="35"/>
                    <a:pt x="0" y="89"/>
                    <a:pt x="24" y="136"/>
                  </a:cubicBezTo>
                  <a:cubicBezTo>
                    <a:pt x="32" y="175"/>
                    <a:pt x="1479" y="3124"/>
                    <a:pt x="319" y="7077"/>
                  </a:cubicBezTo>
                  <a:cubicBezTo>
                    <a:pt x="304" y="7132"/>
                    <a:pt x="327" y="7186"/>
                    <a:pt x="382" y="7202"/>
                  </a:cubicBezTo>
                  <a:lnTo>
                    <a:pt x="413" y="7202"/>
                  </a:lnTo>
                  <a:cubicBezTo>
                    <a:pt x="452" y="7202"/>
                    <a:pt x="491" y="7171"/>
                    <a:pt x="506" y="7132"/>
                  </a:cubicBezTo>
                  <a:cubicBezTo>
                    <a:pt x="1689" y="3101"/>
                    <a:pt x="210" y="81"/>
                    <a:pt x="195" y="50"/>
                  </a:cubicBezTo>
                  <a:cubicBezTo>
                    <a:pt x="179" y="18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819540" y="1699853"/>
              <a:ext cx="657058" cy="615713"/>
            </a:xfrm>
            <a:custGeom>
              <a:avLst/>
              <a:gdLst/>
              <a:ahLst/>
              <a:cxnLst/>
              <a:rect l="l" t="t" r="r" b="b"/>
              <a:pathLst>
                <a:path w="18117" h="16977" extrusionOk="0">
                  <a:moveTo>
                    <a:pt x="3751" y="0"/>
                  </a:moveTo>
                  <a:lnTo>
                    <a:pt x="4436" y="1284"/>
                  </a:lnTo>
                  <a:lnTo>
                    <a:pt x="6459" y="5113"/>
                  </a:lnTo>
                  <a:cubicBezTo>
                    <a:pt x="6459" y="5113"/>
                    <a:pt x="0" y="9720"/>
                    <a:pt x="3751" y="13735"/>
                  </a:cubicBezTo>
                  <a:cubicBezTo>
                    <a:pt x="5826" y="15948"/>
                    <a:pt x="8489" y="16977"/>
                    <a:pt x="10873" y="16977"/>
                  </a:cubicBezTo>
                  <a:cubicBezTo>
                    <a:pt x="12806" y="16977"/>
                    <a:pt x="14556" y="16299"/>
                    <a:pt x="15657" y="15027"/>
                  </a:cubicBezTo>
                  <a:cubicBezTo>
                    <a:pt x="18116" y="12179"/>
                    <a:pt x="13844" y="5113"/>
                    <a:pt x="13844" y="5113"/>
                  </a:cubicBezTo>
                  <a:lnTo>
                    <a:pt x="15611" y="2257"/>
                  </a:lnTo>
                  <a:lnTo>
                    <a:pt x="16498" y="817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955583" y="1699853"/>
              <a:ext cx="462012" cy="81602"/>
            </a:xfrm>
            <a:custGeom>
              <a:avLst/>
              <a:gdLst/>
              <a:ahLst/>
              <a:cxnLst/>
              <a:rect l="l" t="t" r="r" b="b"/>
              <a:pathLst>
                <a:path w="12739" h="2250" extrusionOk="0">
                  <a:moveTo>
                    <a:pt x="0" y="0"/>
                  </a:moveTo>
                  <a:lnTo>
                    <a:pt x="685" y="1284"/>
                  </a:lnTo>
                  <a:lnTo>
                    <a:pt x="11860" y="2249"/>
                  </a:lnTo>
                  <a:lnTo>
                    <a:pt x="12739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5026125" y="1953588"/>
              <a:ext cx="160629" cy="190803"/>
            </a:xfrm>
            <a:custGeom>
              <a:avLst/>
              <a:gdLst/>
              <a:ahLst/>
              <a:cxnLst/>
              <a:rect l="l" t="t" r="r" b="b"/>
              <a:pathLst>
                <a:path w="4429" h="5261" extrusionOk="0">
                  <a:moveTo>
                    <a:pt x="2032" y="0"/>
                  </a:moveTo>
                  <a:lnTo>
                    <a:pt x="1" y="4483"/>
                  </a:lnTo>
                  <a:lnTo>
                    <a:pt x="4428" y="5261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5186722" y="1953588"/>
              <a:ext cx="153847" cy="167375"/>
            </a:xfrm>
            <a:custGeom>
              <a:avLst/>
              <a:gdLst/>
              <a:ahLst/>
              <a:cxnLst/>
              <a:rect l="l" t="t" r="r" b="b"/>
              <a:pathLst>
                <a:path w="4242" h="4615" extrusionOk="0">
                  <a:moveTo>
                    <a:pt x="0" y="0"/>
                  </a:moveTo>
                  <a:lnTo>
                    <a:pt x="2428" y="4615"/>
                  </a:lnTo>
                  <a:lnTo>
                    <a:pt x="4242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5055213" y="1798613"/>
              <a:ext cx="51101" cy="68908"/>
            </a:xfrm>
            <a:custGeom>
              <a:avLst/>
              <a:gdLst/>
              <a:ahLst/>
              <a:cxnLst/>
              <a:rect l="l" t="t" r="r" b="b"/>
              <a:pathLst>
                <a:path w="1409" h="1900" extrusionOk="0">
                  <a:moveTo>
                    <a:pt x="0" y="1"/>
                  </a:moveTo>
                  <a:lnTo>
                    <a:pt x="911" y="1900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5117304" y="1805685"/>
              <a:ext cx="60422" cy="61836"/>
            </a:xfrm>
            <a:custGeom>
              <a:avLst/>
              <a:gdLst/>
              <a:ahLst/>
              <a:cxnLst/>
              <a:rect l="l" t="t" r="r" b="b"/>
              <a:pathLst>
                <a:path w="1666" h="1705" extrusionOk="0">
                  <a:moveTo>
                    <a:pt x="568" y="0"/>
                  </a:moveTo>
                  <a:lnTo>
                    <a:pt x="0" y="1705"/>
                  </a:lnTo>
                  <a:lnTo>
                    <a:pt x="1665" y="1705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5186722" y="1805685"/>
              <a:ext cx="68038" cy="71991"/>
            </a:xfrm>
            <a:custGeom>
              <a:avLst/>
              <a:gdLst/>
              <a:ahLst/>
              <a:cxnLst/>
              <a:rect l="l" t="t" r="r" b="b"/>
              <a:pathLst>
                <a:path w="1876" h="1985" extrusionOk="0">
                  <a:moveTo>
                    <a:pt x="0" y="0"/>
                  </a:moveTo>
                  <a:lnTo>
                    <a:pt x="475" y="1985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5242322" y="1813882"/>
              <a:ext cx="57883" cy="6379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40" y="0"/>
                  </a:moveTo>
                  <a:lnTo>
                    <a:pt x="0" y="1634"/>
                  </a:lnTo>
                  <a:lnTo>
                    <a:pt x="1596" y="1759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931863" y="1355810"/>
              <a:ext cx="211984" cy="211984"/>
            </a:xfrm>
            <a:custGeom>
              <a:avLst/>
              <a:gdLst/>
              <a:ahLst/>
              <a:cxnLst/>
              <a:rect l="l" t="t" r="r" b="b"/>
              <a:pathLst>
                <a:path w="5845" h="5845" extrusionOk="0">
                  <a:moveTo>
                    <a:pt x="2919" y="0"/>
                  </a:moveTo>
                  <a:cubicBezTo>
                    <a:pt x="1308" y="0"/>
                    <a:pt x="0" y="1308"/>
                    <a:pt x="0" y="2926"/>
                  </a:cubicBezTo>
                  <a:cubicBezTo>
                    <a:pt x="0" y="4537"/>
                    <a:pt x="1308" y="5844"/>
                    <a:pt x="2919" y="5844"/>
                  </a:cubicBezTo>
                  <a:cubicBezTo>
                    <a:pt x="4537" y="5844"/>
                    <a:pt x="5845" y="4537"/>
                    <a:pt x="5845" y="2926"/>
                  </a:cubicBezTo>
                  <a:cubicBezTo>
                    <a:pt x="5845" y="1308"/>
                    <a:pt x="4537" y="0"/>
                    <a:pt x="2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968821" y="1390773"/>
              <a:ext cx="137490" cy="137526"/>
            </a:xfrm>
            <a:custGeom>
              <a:avLst/>
              <a:gdLst/>
              <a:ahLst/>
              <a:cxnLst/>
              <a:rect l="l" t="t" r="r" b="b"/>
              <a:pathLst>
                <a:path w="3791" h="3792" extrusionOk="0">
                  <a:moveTo>
                    <a:pt x="1904" y="1"/>
                  </a:moveTo>
                  <a:cubicBezTo>
                    <a:pt x="1890" y="1"/>
                    <a:pt x="1875" y="1"/>
                    <a:pt x="1861" y="1"/>
                  </a:cubicBezTo>
                  <a:cubicBezTo>
                    <a:pt x="826" y="17"/>
                    <a:pt x="1" y="857"/>
                    <a:pt x="1" y="1892"/>
                  </a:cubicBezTo>
                  <a:cubicBezTo>
                    <a:pt x="1" y="2927"/>
                    <a:pt x="826" y="3775"/>
                    <a:pt x="1861" y="3791"/>
                  </a:cubicBezTo>
                  <a:cubicBezTo>
                    <a:pt x="1871" y="3791"/>
                    <a:pt x="1880" y="3791"/>
                    <a:pt x="1890" y="3791"/>
                  </a:cubicBezTo>
                  <a:cubicBezTo>
                    <a:pt x="2912" y="3791"/>
                    <a:pt x="3760" y="2987"/>
                    <a:pt x="3791" y="1962"/>
                  </a:cubicBezTo>
                  <a:cubicBezTo>
                    <a:pt x="3791" y="1915"/>
                    <a:pt x="3791" y="1877"/>
                    <a:pt x="3791" y="1830"/>
                  </a:cubicBezTo>
                  <a:cubicBezTo>
                    <a:pt x="3760" y="809"/>
                    <a:pt x="2920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987753" y="1437922"/>
              <a:ext cx="21180" cy="18206"/>
            </a:xfrm>
            <a:custGeom>
              <a:avLst/>
              <a:gdLst/>
              <a:ahLst/>
              <a:cxnLst/>
              <a:rect l="l" t="t" r="r" b="b"/>
              <a:pathLst>
                <a:path w="584" h="502" extrusionOk="0">
                  <a:moveTo>
                    <a:pt x="335" y="1"/>
                  </a:moveTo>
                  <a:cubicBezTo>
                    <a:pt x="109" y="1"/>
                    <a:pt x="0" y="273"/>
                    <a:pt x="156" y="429"/>
                  </a:cubicBezTo>
                  <a:cubicBezTo>
                    <a:pt x="209" y="479"/>
                    <a:pt x="272" y="502"/>
                    <a:pt x="334" y="502"/>
                  </a:cubicBezTo>
                  <a:cubicBezTo>
                    <a:pt x="463" y="502"/>
                    <a:pt x="584" y="402"/>
                    <a:pt x="584" y="250"/>
                  </a:cubicBezTo>
                  <a:cubicBezTo>
                    <a:pt x="584" y="117"/>
                    <a:pt x="467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5054923" y="1428891"/>
              <a:ext cx="18097" cy="18097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249" y="1"/>
                  </a:moveTo>
                  <a:cubicBezTo>
                    <a:pt x="109" y="1"/>
                    <a:pt x="0" y="117"/>
                    <a:pt x="0" y="250"/>
                  </a:cubicBezTo>
                  <a:cubicBezTo>
                    <a:pt x="0" y="390"/>
                    <a:pt x="109" y="499"/>
                    <a:pt x="249" y="499"/>
                  </a:cubicBezTo>
                  <a:cubicBezTo>
                    <a:pt x="382" y="499"/>
                    <a:pt x="498" y="390"/>
                    <a:pt x="498" y="250"/>
                  </a:cubicBezTo>
                  <a:cubicBezTo>
                    <a:pt x="498" y="117"/>
                    <a:pt x="382" y="1"/>
                    <a:pt x="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5007846" y="1460771"/>
              <a:ext cx="62707" cy="24045"/>
            </a:xfrm>
            <a:custGeom>
              <a:avLst/>
              <a:gdLst/>
              <a:ahLst/>
              <a:cxnLst/>
              <a:rect l="l" t="t" r="r" b="b"/>
              <a:pathLst>
                <a:path w="1729" h="663" extrusionOk="0">
                  <a:moveTo>
                    <a:pt x="1597" y="1"/>
                  </a:moveTo>
                  <a:cubicBezTo>
                    <a:pt x="1567" y="1"/>
                    <a:pt x="1537" y="15"/>
                    <a:pt x="1516" y="48"/>
                  </a:cubicBezTo>
                  <a:cubicBezTo>
                    <a:pt x="1303" y="380"/>
                    <a:pt x="1022" y="473"/>
                    <a:pt x="774" y="473"/>
                  </a:cubicBezTo>
                  <a:cubicBezTo>
                    <a:pt x="470" y="473"/>
                    <a:pt x="215" y="333"/>
                    <a:pt x="193" y="320"/>
                  </a:cubicBezTo>
                  <a:cubicBezTo>
                    <a:pt x="177" y="311"/>
                    <a:pt x="161" y="307"/>
                    <a:pt x="146" y="307"/>
                  </a:cubicBezTo>
                  <a:cubicBezTo>
                    <a:pt x="59" y="307"/>
                    <a:pt x="1" y="438"/>
                    <a:pt x="100" y="491"/>
                  </a:cubicBezTo>
                  <a:cubicBezTo>
                    <a:pt x="310" y="600"/>
                    <a:pt x="543" y="662"/>
                    <a:pt x="777" y="662"/>
                  </a:cubicBezTo>
                  <a:cubicBezTo>
                    <a:pt x="784" y="663"/>
                    <a:pt x="791" y="663"/>
                    <a:pt x="798" y="663"/>
                  </a:cubicBezTo>
                  <a:cubicBezTo>
                    <a:pt x="1163" y="663"/>
                    <a:pt x="1496" y="462"/>
                    <a:pt x="1680" y="149"/>
                  </a:cubicBezTo>
                  <a:cubicBezTo>
                    <a:pt x="1728" y="73"/>
                    <a:pt x="1664" y="1"/>
                    <a:pt x="1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975059" y="1487029"/>
              <a:ext cx="42360" cy="39822"/>
            </a:xfrm>
            <a:custGeom>
              <a:avLst/>
              <a:gdLst/>
              <a:ahLst/>
              <a:cxnLst/>
              <a:rect l="l" t="t" r="r" b="b"/>
              <a:pathLst>
                <a:path w="1168" h="1098" extrusionOk="0">
                  <a:moveTo>
                    <a:pt x="342" y="1"/>
                  </a:moveTo>
                  <a:cubicBezTo>
                    <a:pt x="226" y="1"/>
                    <a:pt x="109" y="32"/>
                    <a:pt x="0" y="79"/>
                  </a:cubicBezTo>
                  <a:cubicBezTo>
                    <a:pt x="218" y="561"/>
                    <a:pt x="623" y="927"/>
                    <a:pt x="1121" y="1098"/>
                  </a:cubicBezTo>
                  <a:cubicBezTo>
                    <a:pt x="1152" y="1012"/>
                    <a:pt x="1167" y="919"/>
                    <a:pt x="1167" y="826"/>
                  </a:cubicBezTo>
                  <a:cubicBezTo>
                    <a:pt x="1167" y="374"/>
                    <a:pt x="802" y="1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5065912" y="1457108"/>
              <a:ext cx="40402" cy="52552"/>
            </a:xfrm>
            <a:custGeom>
              <a:avLst/>
              <a:gdLst/>
              <a:ahLst/>
              <a:cxnLst/>
              <a:rect l="l" t="t" r="r" b="b"/>
              <a:pathLst>
                <a:path w="1114" h="1449" extrusionOk="0">
                  <a:moveTo>
                    <a:pt x="1114" y="1"/>
                  </a:moveTo>
                  <a:cubicBezTo>
                    <a:pt x="351" y="9"/>
                    <a:pt x="1" y="950"/>
                    <a:pt x="577" y="1448"/>
                  </a:cubicBezTo>
                  <a:cubicBezTo>
                    <a:pt x="927" y="1098"/>
                    <a:pt x="1114" y="623"/>
                    <a:pt x="1114" y="133"/>
                  </a:cubicBezTo>
                  <a:cubicBezTo>
                    <a:pt x="1114" y="86"/>
                    <a:pt x="1114" y="48"/>
                    <a:pt x="1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5323890" y="1424393"/>
              <a:ext cx="211984" cy="211984"/>
            </a:xfrm>
            <a:custGeom>
              <a:avLst/>
              <a:gdLst/>
              <a:ahLst/>
              <a:cxnLst/>
              <a:rect l="l" t="t" r="r" b="b"/>
              <a:pathLst>
                <a:path w="5845" h="5845" extrusionOk="0">
                  <a:moveTo>
                    <a:pt x="2926" y="0"/>
                  </a:moveTo>
                  <a:cubicBezTo>
                    <a:pt x="1308" y="0"/>
                    <a:pt x="0" y="1308"/>
                    <a:pt x="0" y="2926"/>
                  </a:cubicBezTo>
                  <a:cubicBezTo>
                    <a:pt x="0" y="4537"/>
                    <a:pt x="1308" y="5844"/>
                    <a:pt x="2926" y="5844"/>
                  </a:cubicBezTo>
                  <a:cubicBezTo>
                    <a:pt x="4537" y="5844"/>
                    <a:pt x="5845" y="4537"/>
                    <a:pt x="5845" y="2926"/>
                  </a:cubicBezTo>
                  <a:cubicBezTo>
                    <a:pt x="5845" y="1308"/>
                    <a:pt x="4537" y="0"/>
                    <a:pt x="2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5361137" y="1461823"/>
              <a:ext cx="139195" cy="137599"/>
            </a:xfrm>
            <a:custGeom>
              <a:avLst/>
              <a:gdLst/>
              <a:ahLst/>
              <a:cxnLst/>
              <a:rect l="l" t="t" r="r" b="b"/>
              <a:pathLst>
                <a:path w="3838" h="3794" extrusionOk="0">
                  <a:moveTo>
                    <a:pt x="1906" y="0"/>
                  </a:moveTo>
                  <a:cubicBezTo>
                    <a:pt x="915" y="0"/>
                    <a:pt x="84" y="761"/>
                    <a:pt x="8" y="1762"/>
                  </a:cubicBezTo>
                  <a:cubicBezTo>
                    <a:pt x="8" y="1809"/>
                    <a:pt x="8" y="1847"/>
                    <a:pt x="8" y="1894"/>
                  </a:cubicBezTo>
                  <a:cubicBezTo>
                    <a:pt x="1" y="2929"/>
                    <a:pt x="825" y="3777"/>
                    <a:pt x="1860" y="3793"/>
                  </a:cubicBezTo>
                  <a:cubicBezTo>
                    <a:pt x="1875" y="3793"/>
                    <a:pt x="1890" y="3793"/>
                    <a:pt x="1904" y="3793"/>
                  </a:cubicBezTo>
                  <a:cubicBezTo>
                    <a:pt x="2920" y="3793"/>
                    <a:pt x="3760" y="2992"/>
                    <a:pt x="3798" y="1972"/>
                  </a:cubicBezTo>
                  <a:cubicBezTo>
                    <a:pt x="3837" y="937"/>
                    <a:pt x="3043" y="58"/>
                    <a:pt x="2008" y="3"/>
                  </a:cubicBezTo>
                  <a:cubicBezTo>
                    <a:pt x="1974" y="1"/>
                    <a:pt x="1940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5394722" y="1497475"/>
              <a:ext cx="21216" cy="18206"/>
            </a:xfrm>
            <a:custGeom>
              <a:avLst/>
              <a:gdLst/>
              <a:ahLst/>
              <a:cxnLst/>
              <a:rect l="l" t="t" r="r" b="b"/>
              <a:pathLst>
                <a:path w="585" h="502" extrusionOk="0">
                  <a:moveTo>
                    <a:pt x="250" y="1"/>
                  </a:moveTo>
                  <a:cubicBezTo>
                    <a:pt x="117" y="1"/>
                    <a:pt x="1" y="117"/>
                    <a:pt x="1" y="250"/>
                  </a:cubicBezTo>
                  <a:cubicBezTo>
                    <a:pt x="1" y="402"/>
                    <a:pt x="125" y="502"/>
                    <a:pt x="254" y="502"/>
                  </a:cubicBezTo>
                  <a:cubicBezTo>
                    <a:pt x="316" y="502"/>
                    <a:pt x="378" y="479"/>
                    <a:pt x="429" y="429"/>
                  </a:cubicBezTo>
                  <a:cubicBezTo>
                    <a:pt x="584" y="273"/>
                    <a:pt x="475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5450322" y="1555613"/>
              <a:ext cx="42360" cy="39822"/>
            </a:xfrm>
            <a:custGeom>
              <a:avLst/>
              <a:gdLst/>
              <a:ahLst/>
              <a:cxnLst/>
              <a:rect l="l" t="t" r="r" b="b"/>
              <a:pathLst>
                <a:path w="1168" h="1098" extrusionOk="0">
                  <a:moveTo>
                    <a:pt x="826" y="1"/>
                  </a:moveTo>
                  <a:cubicBezTo>
                    <a:pt x="366" y="1"/>
                    <a:pt x="1" y="366"/>
                    <a:pt x="1" y="826"/>
                  </a:cubicBezTo>
                  <a:cubicBezTo>
                    <a:pt x="1" y="919"/>
                    <a:pt x="16" y="1005"/>
                    <a:pt x="47" y="1098"/>
                  </a:cubicBezTo>
                  <a:cubicBezTo>
                    <a:pt x="545" y="927"/>
                    <a:pt x="950" y="553"/>
                    <a:pt x="1168" y="79"/>
                  </a:cubicBezTo>
                  <a:cubicBezTo>
                    <a:pt x="1059" y="24"/>
                    <a:pt x="942" y="1"/>
                    <a:pt x="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5361428" y="1525692"/>
              <a:ext cx="40402" cy="52552"/>
            </a:xfrm>
            <a:custGeom>
              <a:avLst/>
              <a:gdLst/>
              <a:ahLst/>
              <a:cxnLst/>
              <a:rect l="l" t="t" r="r" b="b"/>
              <a:pathLst>
                <a:path w="1114" h="1449" extrusionOk="0">
                  <a:moveTo>
                    <a:pt x="0" y="1"/>
                  </a:moveTo>
                  <a:cubicBezTo>
                    <a:pt x="0" y="48"/>
                    <a:pt x="0" y="86"/>
                    <a:pt x="0" y="133"/>
                  </a:cubicBezTo>
                  <a:cubicBezTo>
                    <a:pt x="0" y="623"/>
                    <a:pt x="187" y="1098"/>
                    <a:pt x="537" y="1448"/>
                  </a:cubicBezTo>
                  <a:cubicBezTo>
                    <a:pt x="1113" y="950"/>
                    <a:pt x="763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5161325" y="1402275"/>
              <a:ext cx="81674" cy="312519"/>
            </a:xfrm>
            <a:custGeom>
              <a:avLst/>
              <a:gdLst/>
              <a:ahLst/>
              <a:cxnLst/>
              <a:rect l="l" t="t" r="r" b="b"/>
              <a:pathLst>
                <a:path w="2252" h="9373" extrusionOk="0">
                  <a:moveTo>
                    <a:pt x="2116" y="0"/>
                  </a:moveTo>
                  <a:cubicBezTo>
                    <a:pt x="2087" y="0"/>
                    <a:pt x="2059" y="13"/>
                    <a:pt x="2039" y="42"/>
                  </a:cubicBezTo>
                  <a:cubicBezTo>
                    <a:pt x="2016" y="81"/>
                    <a:pt x="1471" y="937"/>
                    <a:pt x="981" y="2501"/>
                  </a:cubicBezTo>
                  <a:cubicBezTo>
                    <a:pt x="537" y="3949"/>
                    <a:pt x="62" y="6299"/>
                    <a:pt x="350" y="9287"/>
                  </a:cubicBezTo>
                  <a:cubicBezTo>
                    <a:pt x="358" y="9334"/>
                    <a:pt x="397" y="9373"/>
                    <a:pt x="451" y="9373"/>
                  </a:cubicBezTo>
                  <a:lnTo>
                    <a:pt x="459" y="9373"/>
                  </a:lnTo>
                  <a:cubicBezTo>
                    <a:pt x="514" y="9365"/>
                    <a:pt x="553" y="9318"/>
                    <a:pt x="553" y="9264"/>
                  </a:cubicBezTo>
                  <a:cubicBezTo>
                    <a:pt x="0" y="3630"/>
                    <a:pt x="2179" y="182"/>
                    <a:pt x="2202" y="151"/>
                  </a:cubicBezTo>
                  <a:cubicBezTo>
                    <a:pt x="2252" y="74"/>
                    <a:pt x="2184" y="0"/>
                    <a:pt x="2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5149475" y="1251936"/>
              <a:ext cx="211984" cy="211984"/>
            </a:xfrm>
            <a:custGeom>
              <a:avLst/>
              <a:gdLst/>
              <a:ahLst/>
              <a:cxnLst/>
              <a:rect l="l" t="t" r="r" b="b"/>
              <a:pathLst>
                <a:path w="5845" h="5845" extrusionOk="0">
                  <a:moveTo>
                    <a:pt x="2918" y="0"/>
                  </a:moveTo>
                  <a:cubicBezTo>
                    <a:pt x="1308" y="0"/>
                    <a:pt x="0" y="1316"/>
                    <a:pt x="0" y="2926"/>
                  </a:cubicBezTo>
                  <a:cubicBezTo>
                    <a:pt x="0" y="4537"/>
                    <a:pt x="1308" y="5845"/>
                    <a:pt x="2918" y="5845"/>
                  </a:cubicBezTo>
                  <a:cubicBezTo>
                    <a:pt x="4537" y="5845"/>
                    <a:pt x="5844" y="4537"/>
                    <a:pt x="5844" y="2926"/>
                  </a:cubicBezTo>
                  <a:cubicBezTo>
                    <a:pt x="5844" y="1316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5187012" y="1286899"/>
              <a:ext cx="137454" cy="137526"/>
            </a:xfrm>
            <a:custGeom>
              <a:avLst/>
              <a:gdLst/>
              <a:ahLst/>
              <a:cxnLst/>
              <a:rect l="l" t="t" r="r" b="b"/>
              <a:pathLst>
                <a:path w="3790" h="3792" extrusionOk="0">
                  <a:moveTo>
                    <a:pt x="1887" y="1"/>
                  </a:moveTo>
                  <a:cubicBezTo>
                    <a:pt x="871" y="1"/>
                    <a:pt x="39" y="810"/>
                    <a:pt x="0" y="1830"/>
                  </a:cubicBezTo>
                  <a:lnTo>
                    <a:pt x="0" y="1962"/>
                  </a:lnTo>
                  <a:cubicBezTo>
                    <a:pt x="39" y="2983"/>
                    <a:pt x="871" y="3792"/>
                    <a:pt x="1887" y="3792"/>
                  </a:cubicBezTo>
                  <a:cubicBezTo>
                    <a:pt x="1901" y="3792"/>
                    <a:pt x="1916" y="3791"/>
                    <a:pt x="1930" y="3791"/>
                  </a:cubicBezTo>
                  <a:cubicBezTo>
                    <a:pt x="2965" y="3776"/>
                    <a:pt x="3790" y="2935"/>
                    <a:pt x="3790" y="1900"/>
                  </a:cubicBezTo>
                  <a:cubicBezTo>
                    <a:pt x="3790" y="857"/>
                    <a:pt x="2965" y="17"/>
                    <a:pt x="1930" y="1"/>
                  </a:cubicBezTo>
                  <a:cubicBezTo>
                    <a:pt x="1916" y="1"/>
                    <a:pt x="1901" y="1"/>
                    <a:pt x="1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5284357" y="1334339"/>
              <a:ext cx="20926" cy="17916"/>
            </a:xfrm>
            <a:custGeom>
              <a:avLst/>
              <a:gdLst/>
              <a:ahLst/>
              <a:cxnLst/>
              <a:rect l="l" t="t" r="r" b="b"/>
              <a:pathLst>
                <a:path w="577" h="494" extrusionOk="0">
                  <a:moveTo>
                    <a:pt x="237" y="0"/>
                  </a:moveTo>
                  <a:cubicBezTo>
                    <a:pt x="103" y="0"/>
                    <a:pt x="1" y="114"/>
                    <a:pt x="1" y="242"/>
                  </a:cubicBezTo>
                  <a:cubicBezTo>
                    <a:pt x="1" y="395"/>
                    <a:pt x="122" y="494"/>
                    <a:pt x="249" y="494"/>
                  </a:cubicBezTo>
                  <a:cubicBezTo>
                    <a:pt x="309" y="494"/>
                    <a:pt x="371" y="471"/>
                    <a:pt x="421" y="421"/>
                  </a:cubicBezTo>
                  <a:cubicBezTo>
                    <a:pt x="577" y="265"/>
                    <a:pt x="468" y="1"/>
                    <a:pt x="250" y="1"/>
                  </a:cubicBezTo>
                  <a:cubicBezTo>
                    <a:pt x="246" y="0"/>
                    <a:pt x="241" y="0"/>
                    <a:pt x="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220307" y="1325018"/>
              <a:ext cx="18097" cy="18097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249" y="1"/>
                  </a:moveTo>
                  <a:cubicBezTo>
                    <a:pt x="109" y="1"/>
                    <a:pt x="0" y="118"/>
                    <a:pt x="0" y="250"/>
                  </a:cubicBezTo>
                  <a:cubicBezTo>
                    <a:pt x="0" y="390"/>
                    <a:pt x="109" y="499"/>
                    <a:pt x="249" y="499"/>
                  </a:cubicBezTo>
                  <a:cubicBezTo>
                    <a:pt x="390" y="499"/>
                    <a:pt x="499" y="390"/>
                    <a:pt x="499" y="250"/>
                  </a:cubicBezTo>
                  <a:cubicBezTo>
                    <a:pt x="499" y="118"/>
                    <a:pt x="390" y="1"/>
                    <a:pt x="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275616" y="1383192"/>
              <a:ext cx="42360" cy="39822"/>
            </a:xfrm>
            <a:custGeom>
              <a:avLst/>
              <a:gdLst/>
              <a:ahLst/>
              <a:cxnLst/>
              <a:rect l="l" t="t" r="r" b="b"/>
              <a:pathLst>
                <a:path w="1168" h="1098" extrusionOk="0">
                  <a:moveTo>
                    <a:pt x="826" y="0"/>
                  </a:moveTo>
                  <a:cubicBezTo>
                    <a:pt x="374" y="0"/>
                    <a:pt x="1" y="366"/>
                    <a:pt x="1" y="825"/>
                  </a:cubicBezTo>
                  <a:cubicBezTo>
                    <a:pt x="1" y="918"/>
                    <a:pt x="16" y="1012"/>
                    <a:pt x="47" y="1097"/>
                  </a:cubicBezTo>
                  <a:cubicBezTo>
                    <a:pt x="553" y="926"/>
                    <a:pt x="958" y="560"/>
                    <a:pt x="1168" y="78"/>
                  </a:cubicBezTo>
                  <a:cubicBezTo>
                    <a:pt x="1059" y="23"/>
                    <a:pt x="942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187012" y="1353271"/>
              <a:ext cx="40366" cy="52515"/>
            </a:xfrm>
            <a:custGeom>
              <a:avLst/>
              <a:gdLst/>
              <a:ahLst/>
              <a:cxnLst/>
              <a:rect l="l" t="t" r="r" b="b"/>
              <a:pathLst>
                <a:path w="1113" h="1448" extrusionOk="0">
                  <a:moveTo>
                    <a:pt x="8" y="0"/>
                  </a:moveTo>
                  <a:cubicBezTo>
                    <a:pt x="0" y="47"/>
                    <a:pt x="0" y="86"/>
                    <a:pt x="0" y="132"/>
                  </a:cubicBezTo>
                  <a:cubicBezTo>
                    <a:pt x="0" y="623"/>
                    <a:pt x="195" y="1097"/>
                    <a:pt x="537" y="1448"/>
                  </a:cubicBezTo>
                  <a:cubicBezTo>
                    <a:pt x="1113" y="957"/>
                    <a:pt x="763" y="8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225965" y="1352147"/>
              <a:ext cx="58427" cy="31408"/>
            </a:xfrm>
            <a:custGeom>
              <a:avLst/>
              <a:gdLst/>
              <a:ahLst/>
              <a:cxnLst/>
              <a:rect l="l" t="t" r="r" b="b"/>
              <a:pathLst>
                <a:path w="1611" h="866" extrusionOk="0">
                  <a:moveTo>
                    <a:pt x="93" y="0"/>
                  </a:moveTo>
                  <a:cubicBezTo>
                    <a:pt x="93" y="0"/>
                    <a:pt x="0" y="755"/>
                    <a:pt x="677" y="856"/>
                  </a:cubicBezTo>
                  <a:cubicBezTo>
                    <a:pt x="722" y="863"/>
                    <a:pt x="765" y="866"/>
                    <a:pt x="807" y="866"/>
                  </a:cubicBezTo>
                  <a:cubicBezTo>
                    <a:pt x="1381" y="866"/>
                    <a:pt x="1611" y="257"/>
                    <a:pt x="1611" y="257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15105" y="1525474"/>
              <a:ext cx="34962" cy="12984"/>
            </a:xfrm>
            <a:custGeom>
              <a:avLst/>
              <a:gdLst/>
              <a:ahLst/>
              <a:cxnLst/>
              <a:rect l="l" t="t" r="r" b="b"/>
              <a:pathLst>
                <a:path w="964" h="358" extrusionOk="0">
                  <a:moveTo>
                    <a:pt x="445" y="0"/>
                  </a:moveTo>
                  <a:cubicBezTo>
                    <a:pt x="273" y="0"/>
                    <a:pt x="127" y="42"/>
                    <a:pt x="116" y="46"/>
                  </a:cubicBezTo>
                  <a:cubicBezTo>
                    <a:pt x="1" y="75"/>
                    <a:pt x="38" y="236"/>
                    <a:pt x="143" y="236"/>
                  </a:cubicBezTo>
                  <a:cubicBezTo>
                    <a:pt x="151" y="236"/>
                    <a:pt x="161" y="235"/>
                    <a:pt x="170" y="233"/>
                  </a:cubicBezTo>
                  <a:cubicBezTo>
                    <a:pt x="224" y="215"/>
                    <a:pt x="328" y="193"/>
                    <a:pt x="438" y="193"/>
                  </a:cubicBezTo>
                  <a:cubicBezTo>
                    <a:pt x="566" y="193"/>
                    <a:pt x="702" y="222"/>
                    <a:pt x="777" y="318"/>
                  </a:cubicBezTo>
                  <a:cubicBezTo>
                    <a:pt x="793" y="341"/>
                    <a:pt x="824" y="357"/>
                    <a:pt x="855" y="357"/>
                  </a:cubicBezTo>
                  <a:cubicBezTo>
                    <a:pt x="870" y="357"/>
                    <a:pt x="894" y="349"/>
                    <a:pt x="909" y="334"/>
                  </a:cubicBezTo>
                  <a:cubicBezTo>
                    <a:pt x="956" y="303"/>
                    <a:pt x="964" y="240"/>
                    <a:pt x="925" y="194"/>
                  </a:cubicBezTo>
                  <a:cubicBezTo>
                    <a:pt x="806" y="40"/>
                    <a:pt x="613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008898" y="1611177"/>
              <a:ext cx="57049" cy="53132"/>
            </a:xfrm>
            <a:custGeom>
              <a:avLst/>
              <a:gdLst/>
              <a:ahLst/>
              <a:cxnLst/>
              <a:rect l="l" t="t" r="r" b="b"/>
              <a:pathLst>
                <a:path w="1573" h="1465" extrusionOk="0">
                  <a:moveTo>
                    <a:pt x="445" y="0"/>
                  </a:moveTo>
                  <a:cubicBezTo>
                    <a:pt x="379" y="0"/>
                    <a:pt x="309" y="6"/>
                    <a:pt x="234" y="17"/>
                  </a:cubicBezTo>
                  <a:cubicBezTo>
                    <a:pt x="1" y="1465"/>
                    <a:pt x="1573" y="1465"/>
                    <a:pt x="1573" y="1465"/>
                  </a:cubicBezTo>
                  <a:cubicBezTo>
                    <a:pt x="1573" y="1465"/>
                    <a:pt x="1524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092751" y="1575851"/>
              <a:ext cx="62380" cy="40765"/>
            </a:xfrm>
            <a:custGeom>
              <a:avLst/>
              <a:gdLst/>
              <a:ahLst/>
              <a:cxnLst/>
              <a:rect l="l" t="t" r="r" b="b"/>
              <a:pathLst>
                <a:path w="1720" h="1124" extrusionOk="0">
                  <a:moveTo>
                    <a:pt x="1155" y="1"/>
                  </a:moveTo>
                  <a:cubicBezTo>
                    <a:pt x="266" y="1"/>
                    <a:pt x="0" y="1085"/>
                    <a:pt x="0" y="1085"/>
                  </a:cubicBezTo>
                  <a:cubicBezTo>
                    <a:pt x="0" y="1085"/>
                    <a:pt x="188" y="1124"/>
                    <a:pt x="439" y="1124"/>
                  </a:cubicBezTo>
                  <a:cubicBezTo>
                    <a:pt x="925" y="1124"/>
                    <a:pt x="1648" y="978"/>
                    <a:pt x="1720" y="128"/>
                  </a:cubicBezTo>
                  <a:cubicBezTo>
                    <a:pt x="1509" y="38"/>
                    <a:pt x="1321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201665" y="1513360"/>
              <a:ext cx="53096" cy="37863"/>
            </a:xfrm>
            <a:custGeom>
              <a:avLst/>
              <a:gdLst/>
              <a:ahLst/>
              <a:cxnLst/>
              <a:rect l="l" t="t" r="r" b="b"/>
              <a:pathLst>
                <a:path w="1464" h="1044" extrusionOk="0">
                  <a:moveTo>
                    <a:pt x="1125" y="1"/>
                  </a:moveTo>
                  <a:cubicBezTo>
                    <a:pt x="141" y="1"/>
                    <a:pt x="1" y="1033"/>
                    <a:pt x="1" y="1033"/>
                  </a:cubicBezTo>
                  <a:cubicBezTo>
                    <a:pt x="1" y="1033"/>
                    <a:pt x="79" y="1043"/>
                    <a:pt x="199" y="1043"/>
                  </a:cubicBezTo>
                  <a:cubicBezTo>
                    <a:pt x="593" y="1043"/>
                    <a:pt x="1440" y="938"/>
                    <a:pt x="1464" y="37"/>
                  </a:cubicBezTo>
                  <a:cubicBezTo>
                    <a:pt x="1341" y="12"/>
                    <a:pt x="1229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265461" y="1588654"/>
              <a:ext cx="56759" cy="56468"/>
            </a:xfrm>
            <a:custGeom>
              <a:avLst/>
              <a:gdLst/>
              <a:ahLst/>
              <a:cxnLst/>
              <a:rect l="l" t="t" r="r" b="b"/>
              <a:pathLst>
                <a:path w="1565" h="1557" extrusionOk="0">
                  <a:moveTo>
                    <a:pt x="335" y="0"/>
                  </a:moveTo>
                  <a:cubicBezTo>
                    <a:pt x="335" y="0"/>
                    <a:pt x="1" y="1401"/>
                    <a:pt x="1168" y="1557"/>
                  </a:cubicBezTo>
                  <a:cubicBezTo>
                    <a:pt x="1565" y="304"/>
                    <a:pt x="335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458809" y="1506506"/>
              <a:ext cx="18097" cy="18097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249" y="1"/>
                  </a:moveTo>
                  <a:cubicBezTo>
                    <a:pt x="109" y="1"/>
                    <a:pt x="0" y="117"/>
                    <a:pt x="0" y="250"/>
                  </a:cubicBezTo>
                  <a:cubicBezTo>
                    <a:pt x="0" y="390"/>
                    <a:pt x="109" y="499"/>
                    <a:pt x="249" y="499"/>
                  </a:cubicBezTo>
                  <a:cubicBezTo>
                    <a:pt x="389" y="499"/>
                    <a:pt x="498" y="390"/>
                    <a:pt x="498" y="250"/>
                  </a:cubicBezTo>
                  <a:cubicBezTo>
                    <a:pt x="498" y="117"/>
                    <a:pt x="389" y="1"/>
                    <a:pt x="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905" y="1122045"/>
            <a:ext cx="5928360" cy="2437765"/>
          </a:xfrm>
        </p:spPr>
        <p:txBody>
          <a:bodyPr/>
          <a:p>
            <a:pPr fontAlgn="ctr"/>
            <a:r>
              <a:rPr lang="en-US" sz="1600"/>
              <a:t>Jaslička skupina “Sovice” s odgojiteljicama je </a:t>
            </a:r>
            <a:br>
              <a:rPr lang="en-US" sz="1600"/>
            </a:br>
            <a:br>
              <a:rPr lang="en-US" sz="1600"/>
            </a:br>
            <a:r>
              <a:rPr lang="en-US" sz="1600"/>
              <a:t>odlučila dati svoj doprinos povodom obilježavanja dana </a:t>
            </a:r>
            <a:br>
              <a:rPr lang="en-US" sz="1600"/>
            </a:br>
            <a:br>
              <a:rPr lang="en-US" sz="1600"/>
            </a:br>
            <a:r>
              <a:rPr lang="en-US" sz="1600"/>
              <a:t>općine Kaštelir 28.travnja 2025. i u sklopu </a:t>
            </a:r>
            <a:br>
              <a:rPr lang="en-US" sz="1600"/>
            </a:br>
            <a:br>
              <a:rPr lang="en-US" sz="1600"/>
            </a:br>
            <a:r>
              <a:rPr lang="en-US" sz="1600"/>
              <a:t>obilježavanja dana vrtića.</a:t>
            </a:r>
            <a:endParaRPr lang="en-US" sz="1600"/>
          </a:p>
        </p:txBody>
      </p:sp>
      <p:grpSp>
        <p:nvGrpSpPr>
          <p:cNvPr id="1594" name="Google Shape;1594;p34"/>
          <p:cNvGrpSpPr/>
          <p:nvPr/>
        </p:nvGrpSpPr>
        <p:grpSpPr>
          <a:xfrm>
            <a:off x="3802380" y="3790950"/>
            <a:ext cx="1798320" cy="1213485"/>
            <a:chOff x="4076144" y="1461895"/>
            <a:chExt cx="581708" cy="439788"/>
          </a:xfrm>
        </p:grpSpPr>
        <p:sp>
          <p:nvSpPr>
            <p:cNvPr id="1595" name="Google Shape;1595;p34"/>
            <p:cNvSpPr/>
            <p:nvPr/>
          </p:nvSpPr>
          <p:spPr>
            <a:xfrm>
              <a:off x="4246897" y="1725604"/>
              <a:ext cx="84975" cy="176079"/>
            </a:xfrm>
            <a:custGeom>
              <a:avLst/>
              <a:gdLst/>
              <a:ahLst/>
              <a:cxnLst/>
              <a:rect l="l" t="t" r="r" b="b"/>
              <a:pathLst>
                <a:path w="2343" h="4855" extrusionOk="0">
                  <a:moveTo>
                    <a:pt x="1813" y="0"/>
                  </a:moveTo>
                  <a:cubicBezTo>
                    <a:pt x="1733" y="0"/>
                    <a:pt x="1649" y="32"/>
                    <a:pt x="1572" y="107"/>
                  </a:cubicBezTo>
                  <a:cubicBezTo>
                    <a:pt x="1556" y="115"/>
                    <a:pt x="0" y="1563"/>
                    <a:pt x="1502" y="3539"/>
                  </a:cubicBezTo>
                  <a:lnTo>
                    <a:pt x="724" y="4263"/>
                  </a:lnTo>
                  <a:cubicBezTo>
                    <a:pt x="490" y="4473"/>
                    <a:pt x="646" y="4854"/>
                    <a:pt x="949" y="4854"/>
                  </a:cubicBezTo>
                  <a:cubicBezTo>
                    <a:pt x="1035" y="4847"/>
                    <a:pt x="1121" y="4815"/>
                    <a:pt x="1183" y="4761"/>
                  </a:cubicBezTo>
                  <a:lnTo>
                    <a:pt x="2194" y="3819"/>
                  </a:lnTo>
                  <a:cubicBezTo>
                    <a:pt x="2335" y="3695"/>
                    <a:pt x="2342" y="3485"/>
                    <a:pt x="2218" y="3345"/>
                  </a:cubicBezTo>
                  <a:cubicBezTo>
                    <a:pt x="848" y="1773"/>
                    <a:pt x="1907" y="722"/>
                    <a:pt x="2031" y="605"/>
                  </a:cubicBezTo>
                  <a:cubicBezTo>
                    <a:pt x="2308" y="370"/>
                    <a:pt x="2086" y="0"/>
                    <a:pt x="1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4404338" y="1708993"/>
              <a:ext cx="110688" cy="158525"/>
            </a:xfrm>
            <a:custGeom>
              <a:avLst/>
              <a:gdLst/>
              <a:ahLst/>
              <a:cxnLst/>
              <a:rect l="l" t="t" r="r" b="b"/>
              <a:pathLst>
                <a:path w="3052" h="4371" extrusionOk="0">
                  <a:moveTo>
                    <a:pt x="486" y="0"/>
                  </a:moveTo>
                  <a:cubicBezTo>
                    <a:pt x="165" y="0"/>
                    <a:pt x="1" y="480"/>
                    <a:pt x="344" y="651"/>
                  </a:cubicBezTo>
                  <a:cubicBezTo>
                    <a:pt x="499" y="721"/>
                    <a:pt x="1838" y="1398"/>
                    <a:pt x="1013" y="3312"/>
                  </a:cubicBezTo>
                  <a:cubicBezTo>
                    <a:pt x="935" y="3476"/>
                    <a:pt x="1013" y="3678"/>
                    <a:pt x="1184" y="3756"/>
                  </a:cubicBezTo>
                  <a:lnTo>
                    <a:pt x="2437" y="4340"/>
                  </a:lnTo>
                  <a:cubicBezTo>
                    <a:pt x="2476" y="4355"/>
                    <a:pt x="2530" y="4371"/>
                    <a:pt x="2577" y="4371"/>
                  </a:cubicBezTo>
                  <a:cubicBezTo>
                    <a:pt x="2943" y="4363"/>
                    <a:pt x="3052" y="3873"/>
                    <a:pt x="2725" y="3717"/>
                  </a:cubicBezTo>
                  <a:lnTo>
                    <a:pt x="1760" y="3273"/>
                  </a:lnTo>
                  <a:cubicBezTo>
                    <a:pt x="2577" y="931"/>
                    <a:pt x="647" y="36"/>
                    <a:pt x="624" y="28"/>
                  </a:cubicBezTo>
                  <a:cubicBezTo>
                    <a:pt x="576" y="9"/>
                    <a:pt x="529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4470057" y="1533816"/>
              <a:ext cx="135568" cy="95492"/>
            </a:xfrm>
            <a:custGeom>
              <a:avLst/>
              <a:gdLst/>
              <a:ahLst/>
              <a:cxnLst/>
              <a:rect l="l" t="t" r="r" b="b"/>
              <a:pathLst>
                <a:path w="3738" h="2633" extrusionOk="0">
                  <a:moveTo>
                    <a:pt x="3360" y="0"/>
                  </a:moveTo>
                  <a:cubicBezTo>
                    <a:pt x="3185" y="0"/>
                    <a:pt x="3010" y="123"/>
                    <a:pt x="3022" y="360"/>
                  </a:cubicBezTo>
                  <a:cubicBezTo>
                    <a:pt x="3045" y="921"/>
                    <a:pt x="2905" y="1318"/>
                    <a:pt x="2602" y="1574"/>
                  </a:cubicBezTo>
                  <a:cubicBezTo>
                    <a:pt x="2251" y="1874"/>
                    <a:pt x="1734" y="1948"/>
                    <a:pt x="1307" y="1948"/>
                  </a:cubicBezTo>
                  <a:cubicBezTo>
                    <a:pt x="892" y="1948"/>
                    <a:pt x="563" y="1878"/>
                    <a:pt x="555" y="1878"/>
                  </a:cubicBezTo>
                  <a:cubicBezTo>
                    <a:pt x="526" y="1872"/>
                    <a:pt x="498" y="1869"/>
                    <a:pt x="472" y="1869"/>
                  </a:cubicBezTo>
                  <a:cubicBezTo>
                    <a:pt x="95" y="1869"/>
                    <a:pt x="0" y="2453"/>
                    <a:pt x="415" y="2547"/>
                  </a:cubicBezTo>
                  <a:cubicBezTo>
                    <a:pt x="703" y="2602"/>
                    <a:pt x="991" y="2633"/>
                    <a:pt x="1286" y="2633"/>
                  </a:cubicBezTo>
                  <a:cubicBezTo>
                    <a:pt x="1831" y="2633"/>
                    <a:pt x="2532" y="2532"/>
                    <a:pt x="3037" y="2096"/>
                  </a:cubicBezTo>
                  <a:cubicBezTo>
                    <a:pt x="3512" y="1699"/>
                    <a:pt x="3738" y="1108"/>
                    <a:pt x="3699" y="329"/>
                  </a:cubicBezTo>
                  <a:cubicBezTo>
                    <a:pt x="3688" y="108"/>
                    <a:pt x="3524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4543791" y="1469185"/>
              <a:ext cx="114061" cy="90995"/>
            </a:xfrm>
            <a:custGeom>
              <a:avLst/>
              <a:gdLst/>
              <a:ahLst/>
              <a:cxnLst/>
              <a:rect l="l" t="t" r="r" b="b"/>
              <a:pathLst>
                <a:path w="3145" h="2509" extrusionOk="0">
                  <a:moveTo>
                    <a:pt x="1222" y="1"/>
                  </a:moveTo>
                  <a:cubicBezTo>
                    <a:pt x="861" y="1"/>
                    <a:pt x="965" y="1427"/>
                    <a:pt x="965" y="1427"/>
                  </a:cubicBezTo>
                  <a:cubicBezTo>
                    <a:pt x="965" y="1427"/>
                    <a:pt x="806" y="965"/>
                    <a:pt x="534" y="965"/>
                  </a:cubicBezTo>
                  <a:cubicBezTo>
                    <a:pt x="482" y="965"/>
                    <a:pt x="426" y="982"/>
                    <a:pt x="366" y="1022"/>
                  </a:cubicBezTo>
                  <a:cubicBezTo>
                    <a:pt x="0" y="1263"/>
                    <a:pt x="1323" y="2508"/>
                    <a:pt x="1323" y="2508"/>
                  </a:cubicBezTo>
                  <a:cubicBezTo>
                    <a:pt x="1323" y="2508"/>
                    <a:pt x="3144" y="1473"/>
                    <a:pt x="2903" y="1154"/>
                  </a:cubicBezTo>
                  <a:cubicBezTo>
                    <a:pt x="2861" y="1098"/>
                    <a:pt x="2803" y="1074"/>
                    <a:pt x="2736" y="1074"/>
                  </a:cubicBezTo>
                  <a:cubicBezTo>
                    <a:pt x="2436" y="1074"/>
                    <a:pt x="1961" y="1543"/>
                    <a:pt x="1961" y="1543"/>
                  </a:cubicBezTo>
                  <a:cubicBezTo>
                    <a:pt x="1961" y="1543"/>
                    <a:pt x="2506" y="430"/>
                    <a:pt x="2172" y="298"/>
                  </a:cubicBezTo>
                  <a:cubicBezTo>
                    <a:pt x="2153" y="290"/>
                    <a:pt x="2134" y="287"/>
                    <a:pt x="2115" y="287"/>
                  </a:cubicBezTo>
                  <a:cubicBezTo>
                    <a:pt x="1796" y="287"/>
                    <a:pt x="1456" y="1349"/>
                    <a:pt x="1456" y="1349"/>
                  </a:cubicBezTo>
                  <a:cubicBezTo>
                    <a:pt x="1456" y="1349"/>
                    <a:pt x="1635" y="65"/>
                    <a:pt x="1246" y="2"/>
                  </a:cubicBezTo>
                  <a:cubicBezTo>
                    <a:pt x="1238" y="1"/>
                    <a:pt x="1230" y="1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4132687" y="1639829"/>
              <a:ext cx="143547" cy="94187"/>
            </a:xfrm>
            <a:custGeom>
              <a:avLst/>
              <a:gdLst/>
              <a:ahLst/>
              <a:cxnLst/>
              <a:rect l="l" t="t" r="r" b="b"/>
              <a:pathLst>
                <a:path w="3958" h="2597" extrusionOk="0">
                  <a:moveTo>
                    <a:pt x="3543" y="0"/>
                  </a:moveTo>
                  <a:cubicBezTo>
                    <a:pt x="3415" y="0"/>
                    <a:pt x="3288" y="70"/>
                    <a:pt x="3235" y="231"/>
                  </a:cubicBezTo>
                  <a:cubicBezTo>
                    <a:pt x="3118" y="597"/>
                    <a:pt x="2659" y="1593"/>
                    <a:pt x="1951" y="1850"/>
                  </a:cubicBezTo>
                  <a:cubicBezTo>
                    <a:pt x="1829" y="1895"/>
                    <a:pt x="1704" y="1917"/>
                    <a:pt x="1574" y="1917"/>
                  </a:cubicBezTo>
                  <a:cubicBezTo>
                    <a:pt x="1299" y="1917"/>
                    <a:pt x="1005" y="1815"/>
                    <a:pt x="682" y="1609"/>
                  </a:cubicBezTo>
                  <a:cubicBezTo>
                    <a:pt x="617" y="1566"/>
                    <a:pt x="552" y="1547"/>
                    <a:pt x="491" y="1547"/>
                  </a:cubicBezTo>
                  <a:cubicBezTo>
                    <a:pt x="197" y="1547"/>
                    <a:pt x="0" y="1978"/>
                    <a:pt x="316" y="2184"/>
                  </a:cubicBezTo>
                  <a:cubicBezTo>
                    <a:pt x="752" y="2457"/>
                    <a:pt x="1172" y="2597"/>
                    <a:pt x="1577" y="2597"/>
                  </a:cubicBezTo>
                  <a:cubicBezTo>
                    <a:pt x="1787" y="2597"/>
                    <a:pt x="1990" y="2566"/>
                    <a:pt x="2176" y="2496"/>
                  </a:cubicBezTo>
                  <a:cubicBezTo>
                    <a:pt x="3351" y="2068"/>
                    <a:pt x="3857" y="504"/>
                    <a:pt x="3880" y="441"/>
                  </a:cubicBezTo>
                  <a:cubicBezTo>
                    <a:pt x="3957" y="178"/>
                    <a:pt x="3748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4076144" y="1657818"/>
              <a:ext cx="86933" cy="85482"/>
            </a:xfrm>
            <a:custGeom>
              <a:avLst/>
              <a:gdLst/>
              <a:ahLst/>
              <a:cxnLst/>
              <a:rect l="l" t="t" r="r" b="b"/>
              <a:pathLst>
                <a:path w="2397" h="2357" extrusionOk="0">
                  <a:moveTo>
                    <a:pt x="1643" y="0"/>
                  </a:moveTo>
                  <a:cubicBezTo>
                    <a:pt x="1622" y="0"/>
                    <a:pt x="1601" y="5"/>
                    <a:pt x="1580" y="15"/>
                  </a:cubicBezTo>
                  <a:cubicBezTo>
                    <a:pt x="1183" y="210"/>
                    <a:pt x="1634" y="739"/>
                    <a:pt x="1634" y="739"/>
                  </a:cubicBezTo>
                  <a:cubicBezTo>
                    <a:pt x="1634" y="739"/>
                    <a:pt x="800" y="172"/>
                    <a:pt x="428" y="172"/>
                  </a:cubicBezTo>
                  <a:cubicBezTo>
                    <a:pt x="347" y="172"/>
                    <a:pt x="288" y="199"/>
                    <a:pt x="265" y="264"/>
                  </a:cubicBezTo>
                  <a:cubicBezTo>
                    <a:pt x="125" y="630"/>
                    <a:pt x="1323" y="1120"/>
                    <a:pt x="1323" y="1120"/>
                  </a:cubicBezTo>
                  <a:cubicBezTo>
                    <a:pt x="1323" y="1120"/>
                    <a:pt x="888" y="1026"/>
                    <a:pt x="528" y="1026"/>
                  </a:cubicBezTo>
                  <a:cubicBezTo>
                    <a:pt x="283" y="1026"/>
                    <a:pt x="73" y="1069"/>
                    <a:pt x="54" y="1214"/>
                  </a:cubicBezTo>
                  <a:cubicBezTo>
                    <a:pt x="0" y="1572"/>
                    <a:pt x="1268" y="1696"/>
                    <a:pt x="1268" y="1696"/>
                  </a:cubicBezTo>
                  <a:cubicBezTo>
                    <a:pt x="1268" y="1696"/>
                    <a:pt x="280" y="1914"/>
                    <a:pt x="428" y="2280"/>
                  </a:cubicBezTo>
                  <a:cubicBezTo>
                    <a:pt x="450" y="2334"/>
                    <a:pt x="508" y="2357"/>
                    <a:pt x="591" y="2357"/>
                  </a:cubicBezTo>
                  <a:cubicBezTo>
                    <a:pt x="1073" y="2357"/>
                    <a:pt x="2397" y="1587"/>
                    <a:pt x="2397" y="1587"/>
                  </a:cubicBezTo>
                  <a:cubicBezTo>
                    <a:pt x="2397" y="1587"/>
                    <a:pt x="2026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4124091" y="1461895"/>
              <a:ext cx="470788" cy="336744"/>
            </a:xfrm>
            <a:custGeom>
              <a:avLst/>
              <a:gdLst/>
              <a:ahLst/>
              <a:cxnLst/>
              <a:rect l="l" t="t" r="r" b="b"/>
              <a:pathLst>
                <a:path w="12981" h="9285" extrusionOk="0">
                  <a:moveTo>
                    <a:pt x="8812" y="1"/>
                  </a:moveTo>
                  <a:cubicBezTo>
                    <a:pt x="7292" y="1"/>
                    <a:pt x="5923" y="1993"/>
                    <a:pt x="5923" y="1993"/>
                  </a:cubicBezTo>
                  <a:cubicBezTo>
                    <a:pt x="5923" y="1993"/>
                    <a:pt x="4738" y="987"/>
                    <a:pt x="3512" y="987"/>
                  </a:cubicBezTo>
                  <a:cubicBezTo>
                    <a:pt x="2774" y="987"/>
                    <a:pt x="2021" y="1352"/>
                    <a:pt x="1503" y="2522"/>
                  </a:cubicBezTo>
                  <a:cubicBezTo>
                    <a:pt x="1" y="5908"/>
                    <a:pt x="7036" y="9285"/>
                    <a:pt x="7036" y="9285"/>
                  </a:cubicBezTo>
                  <a:cubicBezTo>
                    <a:pt x="7036" y="9285"/>
                    <a:pt x="12981" y="3962"/>
                    <a:pt x="10327" y="803"/>
                  </a:cubicBezTo>
                  <a:cubicBezTo>
                    <a:pt x="9835" y="220"/>
                    <a:pt x="9315" y="1"/>
                    <a:pt x="8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4216685" y="1617379"/>
              <a:ext cx="36159" cy="17009"/>
            </a:xfrm>
            <a:custGeom>
              <a:avLst/>
              <a:gdLst/>
              <a:ahLst/>
              <a:cxnLst/>
              <a:rect l="l" t="t" r="r" b="b"/>
              <a:pathLst>
                <a:path w="997" h="469" extrusionOk="0">
                  <a:moveTo>
                    <a:pt x="144" y="0"/>
                  </a:moveTo>
                  <a:cubicBezTo>
                    <a:pt x="47" y="0"/>
                    <a:pt x="1" y="155"/>
                    <a:pt x="117" y="196"/>
                  </a:cubicBezTo>
                  <a:lnTo>
                    <a:pt x="825" y="461"/>
                  </a:lnTo>
                  <a:cubicBezTo>
                    <a:pt x="833" y="469"/>
                    <a:pt x="849" y="469"/>
                    <a:pt x="856" y="469"/>
                  </a:cubicBezTo>
                  <a:cubicBezTo>
                    <a:pt x="965" y="469"/>
                    <a:pt x="996" y="321"/>
                    <a:pt x="895" y="282"/>
                  </a:cubicBezTo>
                  <a:lnTo>
                    <a:pt x="187" y="10"/>
                  </a:lnTo>
                  <a:cubicBezTo>
                    <a:pt x="172" y="3"/>
                    <a:pt x="158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4236451" y="1580929"/>
              <a:ext cx="30211" cy="33729"/>
            </a:xfrm>
            <a:custGeom>
              <a:avLst/>
              <a:gdLst/>
              <a:ahLst/>
              <a:cxnLst/>
              <a:rect l="l" t="t" r="r" b="b"/>
              <a:pathLst>
                <a:path w="833" h="930" extrusionOk="0">
                  <a:moveTo>
                    <a:pt x="115" y="1"/>
                  </a:moveTo>
                  <a:cubicBezTo>
                    <a:pt x="92" y="1"/>
                    <a:pt x="68" y="9"/>
                    <a:pt x="47" y="26"/>
                  </a:cubicBezTo>
                  <a:cubicBezTo>
                    <a:pt x="8" y="58"/>
                    <a:pt x="0" y="120"/>
                    <a:pt x="39" y="159"/>
                  </a:cubicBezTo>
                  <a:lnTo>
                    <a:pt x="646" y="898"/>
                  </a:lnTo>
                  <a:cubicBezTo>
                    <a:pt x="669" y="921"/>
                    <a:pt x="693" y="929"/>
                    <a:pt x="724" y="929"/>
                  </a:cubicBezTo>
                  <a:cubicBezTo>
                    <a:pt x="747" y="929"/>
                    <a:pt x="770" y="921"/>
                    <a:pt x="786" y="906"/>
                  </a:cubicBezTo>
                  <a:cubicBezTo>
                    <a:pt x="825" y="875"/>
                    <a:pt x="833" y="812"/>
                    <a:pt x="802" y="773"/>
                  </a:cubicBezTo>
                  <a:lnTo>
                    <a:pt x="187" y="34"/>
                  </a:lnTo>
                  <a:cubicBezTo>
                    <a:pt x="170" y="13"/>
                    <a:pt x="143" y="1"/>
                    <a:pt x="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4272139" y="1569178"/>
              <a:ext cx="11170" cy="46314"/>
            </a:xfrm>
            <a:custGeom>
              <a:avLst/>
              <a:gdLst/>
              <a:ahLst/>
              <a:cxnLst/>
              <a:rect l="l" t="t" r="r" b="b"/>
              <a:pathLst>
                <a:path w="308" h="1277" extrusionOk="0">
                  <a:moveTo>
                    <a:pt x="107" y="1"/>
                  </a:moveTo>
                  <a:cubicBezTo>
                    <a:pt x="55" y="1"/>
                    <a:pt x="0" y="38"/>
                    <a:pt x="4" y="109"/>
                  </a:cubicBezTo>
                  <a:lnTo>
                    <a:pt x="106" y="1191"/>
                  </a:lnTo>
                  <a:cubicBezTo>
                    <a:pt x="106" y="1238"/>
                    <a:pt x="152" y="1276"/>
                    <a:pt x="199" y="1276"/>
                  </a:cubicBezTo>
                  <a:lnTo>
                    <a:pt x="214" y="1276"/>
                  </a:lnTo>
                  <a:cubicBezTo>
                    <a:pt x="261" y="1276"/>
                    <a:pt x="308" y="1222"/>
                    <a:pt x="300" y="1175"/>
                  </a:cubicBezTo>
                  <a:lnTo>
                    <a:pt x="199" y="86"/>
                  </a:lnTo>
                  <a:cubicBezTo>
                    <a:pt x="195" y="28"/>
                    <a:pt x="152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4237285" y="1590431"/>
              <a:ext cx="83016" cy="75473"/>
            </a:xfrm>
            <a:custGeom>
              <a:avLst/>
              <a:gdLst/>
              <a:ahLst/>
              <a:cxnLst/>
              <a:rect l="l" t="t" r="r" b="b"/>
              <a:pathLst>
                <a:path w="2289" h="2081" extrusionOk="0">
                  <a:moveTo>
                    <a:pt x="1146" y="1"/>
                  </a:moveTo>
                  <a:cubicBezTo>
                    <a:pt x="1066" y="1"/>
                    <a:pt x="984" y="10"/>
                    <a:pt x="903" y="29"/>
                  </a:cubicBezTo>
                  <a:cubicBezTo>
                    <a:pt x="343" y="161"/>
                    <a:pt x="0" y="722"/>
                    <a:pt x="133" y="1282"/>
                  </a:cubicBezTo>
                  <a:cubicBezTo>
                    <a:pt x="246" y="1761"/>
                    <a:pt x="672" y="2081"/>
                    <a:pt x="1143" y="2081"/>
                  </a:cubicBezTo>
                  <a:cubicBezTo>
                    <a:pt x="1223" y="2081"/>
                    <a:pt x="1304" y="2071"/>
                    <a:pt x="1386" y="2052"/>
                  </a:cubicBezTo>
                  <a:cubicBezTo>
                    <a:pt x="1946" y="1920"/>
                    <a:pt x="2288" y="1360"/>
                    <a:pt x="2156" y="799"/>
                  </a:cubicBezTo>
                  <a:cubicBezTo>
                    <a:pt x="2043" y="320"/>
                    <a:pt x="1617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4247731" y="1601964"/>
              <a:ext cx="61002" cy="53386"/>
            </a:xfrm>
            <a:custGeom>
              <a:avLst/>
              <a:gdLst/>
              <a:ahLst/>
              <a:cxnLst/>
              <a:rect l="l" t="t" r="r" b="b"/>
              <a:pathLst>
                <a:path w="1682" h="1472" extrusionOk="0">
                  <a:moveTo>
                    <a:pt x="845" y="1"/>
                  </a:moveTo>
                  <a:cubicBezTo>
                    <a:pt x="591" y="1"/>
                    <a:pt x="343" y="131"/>
                    <a:pt x="203" y="365"/>
                  </a:cubicBezTo>
                  <a:cubicBezTo>
                    <a:pt x="0" y="715"/>
                    <a:pt x="117" y="1166"/>
                    <a:pt x="467" y="1369"/>
                  </a:cubicBezTo>
                  <a:cubicBezTo>
                    <a:pt x="583" y="1438"/>
                    <a:pt x="711" y="1471"/>
                    <a:pt x="837" y="1471"/>
                  </a:cubicBezTo>
                  <a:cubicBezTo>
                    <a:pt x="1090" y="1471"/>
                    <a:pt x="1339" y="1338"/>
                    <a:pt x="1479" y="1104"/>
                  </a:cubicBezTo>
                  <a:cubicBezTo>
                    <a:pt x="1681" y="754"/>
                    <a:pt x="1564" y="302"/>
                    <a:pt x="1214" y="100"/>
                  </a:cubicBezTo>
                  <a:cubicBezTo>
                    <a:pt x="1098" y="33"/>
                    <a:pt x="971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4276528" y="1600369"/>
              <a:ext cx="24009" cy="19947"/>
            </a:xfrm>
            <a:custGeom>
              <a:avLst/>
              <a:gdLst/>
              <a:ahLst/>
              <a:cxnLst/>
              <a:rect l="l" t="t" r="r" b="b"/>
              <a:pathLst>
                <a:path w="662" h="550" extrusionOk="0">
                  <a:moveTo>
                    <a:pt x="362" y="1"/>
                  </a:moveTo>
                  <a:cubicBezTo>
                    <a:pt x="348" y="1"/>
                    <a:pt x="333" y="2"/>
                    <a:pt x="319" y="4"/>
                  </a:cubicBezTo>
                  <a:cubicBezTo>
                    <a:pt x="78" y="35"/>
                    <a:pt x="0" y="354"/>
                    <a:pt x="202" y="494"/>
                  </a:cubicBezTo>
                  <a:cubicBezTo>
                    <a:pt x="253" y="532"/>
                    <a:pt x="308" y="549"/>
                    <a:pt x="362" y="549"/>
                  </a:cubicBezTo>
                  <a:cubicBezTo>
                    <a:pt x="517" y="549"/>
                    <a:pt x="661" y="409"/>
                    <a:pt x="638" y="230"/>
                  </a:cubicBezTo>
                  <a:cubicBezTo>
                    <a:pt x="610" y="96"/>
                    <a:pt x="493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4454606" y="1576721"/>
              <a:ext cx="29377" cy="24372"/>
            </a:xfrm>
            <a:custGeom>
              <a:avLst/>
              <a:gdLst/>
              <a:ahLst/>
              <a:cxnLst/>
              <a:rect l="l" t="t" r="r" b="b"/>
              <a:pathLst>
                <a:path w="810" h="672" extrusionOk="0">
                  <a:moveTo>
                    <a:pt x="698" y="1"/>
                  </a:moveTo>
                  <a:cubicBezTo>
                    <a:pt x="677" y="1"/>
                    <a:pt x="655" y="9"/>
                    <a:pt x="639" y="26"/>
                  </a:cubicBezTo>
                  <a:lnTo>
                    <a:pt x="47" y="500"/>
                  </a:lnTo>
                  <a:cubicBezTo>
                    <a:pt x="0" y="532"/>
                    <a:pt x="0" y="594"/>
                    <a:pt x="32" y="633"/>
                  </a:cubicBezTo>
                  <a:cubicBezTo>
                    <a:pt x="47" y="656"/>
                    <a:pt x="78" y="672"/>
                    <a:pt x="109" y="672"/>
                  </a:cubicBezTo>
                  <a:cubicBezTo>
                    <a:pt x="133" y="672"/>
                    <a:pt x="148" y="664"/>
                    <a:pt x="172" y="648"/>
                  </a:cubicBezTo>
                  <a:lnTo>
                    <a:pt x="755" y="174"/>
                  </a:lnTo>
                  <a:cubicBezTo>
                    <a:pt x="802" y="142"/>
                    <a:pt x="810" y="80"/>
                    <a:pt x="771" y="41"/>
                  </a:cubicBezTo>
                  <a:cubicBezTo>
                    <a:pt x="753" y="15"/>
                    <a:pt x="725" y="1"/>
                    <a:pt x="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4434296" y="1547670"/>
              <a:ext cx="20890" cy="39314"/>
            </a:xfrm>
            <a:custGeom>
              <a:avLst/>
              <a:gdLst/>
              <a:ahLst/>
              <a:cxnLst/>
              <a:rect l="l" t="t" r="r" b="b"/>
              <a:pathLst>
                <a:path w="576" h="1084" extrusionOk="0">
                  <a:moveTo>
                    <a:pt x="461" y="1"/>
                  </a:moveTo>
                  <a:cubicBezTo>
                    <a:pt x="425" y="1"/>
                    <a:pt x="391" y="24"/>
                    <a:pt x="374" y="64"/>
                  </a:cubicBezTo>
                  <a:lnTo>
                    <a:pt x="23" y="951"/>
                  </a:lnTo>
                  <a:cubicBezTo>
                    <a:pt x="0" y="998"/>
                    <a:pt x="23" y="1052"/>
                    <a:pt x="78" y="1076"/>
                  </a:cubicBezTo>
                  <a:cubicBezTo>
                    <a:pt x="86" y="1084"/>
                    <a:pt x="101" y="1084"/>
                    <a:pt x="109" y="1084"/>
                  </a:cubicBezTo>
                  <a:cubicBezTo>
                    <a:pt x="148" y="1084"/>
                    <a:pt x="187" y="1060"/>
                    <a:pt x="202" y="1021"/>
                  </a:cubicBezTo>
                  <a:lnTo>
                    <a:pt x="553" y="134"/>
                  </a:lnTo>
                  <a:cubicBezTo>
                    <a:pt x="576" y="80"/>
                    <a:pt x="553" y="25"/>
                    <a:pt x="498" y="10"/>
                  </a:cubicBezTo>
                  <a:cubicBezTo>
                    <a:pt x="486" y="4"/>
                    <a:pt x="473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4409996" y="1547380"/>
              <a:ext cx="16429" cy="45516"/>
            </a:xfrm>
            <a:custGeom>
              <a:avLst/>
              <a:gdLst/>
              <a:ahLst/>
              <a:cxnLst/>
              <a:rect l="l" t="t" r="r" b="b"/>
              <a:pathLst>
                <a:path w="453" h="1255" extrusionOk="0">
                  <a:moveTo>
                    <a:pt x="101" y="1"/>
                  </a:moveTo>
                  <a:cubicBezTo>
                    <a:pt x="96" y="1"/>
                    <a:pt x="91" y="1"/>
                    <a:pt x="86" y="2"/>
                  </a:cubicBezTo>
                  <a:cubicBezTo>
                    <a:pt x="32" y="10"/>
                    <a:pt x="1" y="64"/>
                    <a:pt x="9" y="119"/>
                  </a:cubicBezTo>
                  <a:lnTo>
                    <a:pt x="250" y="1177"/>
                  </a:lnTo>
                  <a:cubicBezTo>
                    <a:pt x="258" y="1224"/>
                    <a:pt x="304" y="1255"/>
                    <a:pt x="351" y="1255"/>
                  </a:cubicBezTo>
                  <a:lnTo>
                    <a:pt x="367" y="1255"/>
                  </a:lnTo>
                  <a:cubicBezTo>
                    <a:pt x="421" y="1239"/>
                    <a:pt x="452" y="1193"/>
                    <a:pt x="437" y="1138"/>
                  </a:cubicBezTo>
                  <a:lnTo>
                    <a:pt x="195" y="80"/>
                  </a:lnTo>
                  <a:cubicBezTo>
                    <a:pt x="188" y="31"/>
                    <a:pt x="144" y="1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4387981" y="1566711"/>
              <a:ext cx="89690" cy="75618"/>
            </a:xfrm>
            <a:custGeom>
              <a:avLst/>
              <a:gdLst/>
              <a:ahLst/>
              <a:cxnLst/>
              <a:rect l="l" t="t" r="r" b="b"/>
              <a:pathLst>
                <a:path w="2473" h="2085" extrusionOk="0">
                  <a:moveTo>
                    <a:pt x="1125" y="1"/>
                  </a:moveTo>
                  <a:cubicBezTo>
                    <a:pt x="1071" y="1"/>
                    <a:pt x="1015" y="5"/>
                    <a:pt x="958" y="14"/>
                  </a:cubicBezTo>
                  <a:cubicBezTo>
                    <a:pt x="390" y="107"/>
                    <a:pt x="1" y="636"/>
                    <a:pt x="94" y="1204"/>
                  </a:cubicBezTo>
                  <a:cubicBezTo>
                    <a:pt x="179" y="1762"/>
                    <a:pt x="649" y="2084"/>
                    <a:pt x="1126" y="2084"/>
                  </a:cubicBezTo>
                  <a:cubicBezTo>
                    <a:pt x="1435" y="2084"/>
                    <a:pt x="1748" y="1949"/>
                    <a:pt x="1962" y="1656"/>
                  </a:cubicBezTo>
                  <a:cubicBezTo>
                    <a:pt x="2473" y="955"/>
                    <a:pt x="1950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4398172" y="1577701"/>
              <a:ext cx="60966" cy="53386"/>
            </a:xfrm>
            <a:custGeom>
              <a:avLst/>
              <a:gdLst/>
              <a:ahLst/>
              <a:cxnLst/>
              <a:rect l="l" t="t" r="r" b="b"/>
              <a:pathLst>
                <a:path w="1681" h="1472" extrusionOk="0">
                  <a:moveTo>
                    <a:pt x="845" y="1"/>
                  </a:moveTo>
                  <a:cubicBezTo>
                    <a:pt x="587" y="1"/>
                    <a:pt x="335" y="136"/>
                    <a:pt x="202" y="380"/>
                  </a:cubicBezTo>
                  <a:cubicBezTo>
                    <a:pt x="0" y="730"/>
                    <a:pt x="125" y="1182"/>
                    <a:pt x="483" y="1376"/>
                  </a:cubicBezTo>
                  <a:cubicBezTo>
                    <a:pt x="595" y="1441"/>
                    <a:pt x="717" y="1471"/>
                    <a:pt x="839" y="1471"/>
                  </a:cubicBezTo>
                  <a:cubicBezTo>
                    <a:pt x="1096" y="1471"/>
                    <a:pt x="1349" y="1334"/>
                    <a:pt x="1486" y="1096"/>
                  </a:cubicBezTo>
                  <a:cubicBezTo>
                    <a:pt x="1681" y="738"/>
                    <a:pt x="1556" y="294"/>
                    <a:pt x="1198" y="92"/>
                  </a:cubicBezTo>
                  <a:cubicBezTo>
                    <a:pt x="1087" y="30"/>
                    <a:pt x="965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4401545" y="1580892"/>
              <a:ext cx="23683" cy="19875"/>
            </a:xfrm>
            <a:custGeom>
              <a:avLst/>
              <a:gdLst/>
              <a:ahLst/>
              <a:cxnLst/>
              <a:rect l="l" t="t" r="r" b="b"/>
              <a:pathLst>
                <a:path w="653" h="548" extrusionOk="0">
                  <a:moveTo>
                    <a:pt x="303" y="0"/>
                  </a:moveTo>
                  <a:cubicBezTo>
                    <a:pt x="288" y="0"/>
                    <a:pt x="273" y="2"/>
                    <a:pt x="257" y="4"/>
                  </a:cubicBezTo>
                  <a:cubicBezTo>
                    <a:pt x="102" y="27"/>
                    <a:pt x="0" y="168"/>
                    <a:pt x="24" y="315"/>
                  </a:cubicBezTo>
                  <a:cubicBezTo>
                    <a:pt x="47" y="462"/>
                    <a:pt x="171" y="548"/>
                    <a:pt x="298" y="548"/>
                  </a:cubicBezTo>
                  <a:cubicBezTo>
                    <a:pt x="380" y="548"/>
                    <a:pt x="464" y="512"/>
                    <a:pt x="522" y="432"/>
                  </a:cubicBezTo>
                  <a:cubicBezTo>
                    <a:pt x="653" y="250"/>
                    <a:pt x="518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4330967" y="1643311"/>
              <a:ext cx="55380" cy="30211"/>
            </a:xfrm>
            <a:custGeom>
              <a:avLst/>
              <a:gdLst/>
              <a:ahLst/>
              <a:cxnLst/>
              <a:rect l="l" t="t" r="r" b="b"/>
              <a:pathLst>
                <a:path w="1527" h="833" extrusionOk="0">
                  <a:moveTo>
                    <a:pt x="930" y="0"/>
                  </a:moveTo>
                  <a:cubicBezTo>
                    <a:pt x="616" y="0"/>
                    <a:pt x="260" y="90"/>
                    <a:pt x="102" y="275"/>
                  </a:cubicBezTo>
                  <a:cubicBezTo>
                    <a:pt x="32" y="345"/>
                    <a:pt x="1" y="446"/>
                    <a:pt x="17" y="540"/>
                  </a:cubicBezTo>
                  <a:cubicBezTo>
                    <a:pt x="24" y="610"/>
                    <a:pt x="55" y="664"/>
                    <a:pt x="110" y="703"/>
                  </a:cubicBezTo>
                  <a:cubicBezTo>
                    <a:pt x="207" y="792"/>
                    <a:pt x="373" y="833"/>
                    <a:pt x="558" y="833"/>
                  </a:cubicBezTo>
                  <a:cubicBezTo>
                    <a:pt x="904" y="833"/>
                    <a:pt x="1317" y="691"/>
                    <a:pt x="1464" y="462"/>
                  </a:cubicBezTo>
                  <a:cubicBezTo>
                    <a:pt x="1511" y="400"/>
                    <a:pt x="1526" y="314"/>
                    <a:pt x="1518" y="236"/>
                  </a:cubicBezTo>
                  <a:cubicBezTo>
                    <a:pt x="1503" y="151"/>
                    <a:pt x="1417" y="88"/>
                    <a:pt x="1293" y="50"/>
                  </a:cubicBezTo>
                  <a:cubicBezTo>
                    <a:pt x="1192" y="17"/>
                    <a:pt x="1065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4330967" y="1653284"/>
              <a:ext cx="10227" cy="15559"/>
            </a:xfrm>
            <a:custGeom>
              <a:avLst/>
              <a:gdLst/>
              <a:ahLst/>
              <a:cxnLst/>
              <a:rect l="l" t="t" r="r" b="b"/>
              <a:pathLst>
                <a:path w="282" h="429" extrusionOk="0">
                  <a:moveTo>
                    <a:pt x="102" y="0"/>
                  </a:moveTo>
                  <a:cubicBezTo>
                    <a:pt x="32" y="70"/>
                    <a:pt x="1" y="171"/>
                    <a:pt x="17" y="265"/>
                  </a:cubicBezTo>
                  <a:cubicBezTo>
                    <a:pt x="24" y="335"/>
                    <a:pt x="55" y="389"/>
                    <a:pt x="110" y="428"/>
                  </a:cubicBezTo>
                  <a:lnTo>
                    <a:pt x="281" y="1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4374997" y="1645088"/>
              <a:ext cx="11352" cy="14978"/>
            </a:xfrm>
            <a:custGeom>
              <a:avLst/>
              <a:gdLst/>
              <a:ahLst/>
              <a:cxnLst/>
              <a:rect l="l" t="t" r="r" b="b"/>
              <a:pathLst>
                <a:path w="313" h="413" extrusionOk="0">
                  <a:moveTo>
                    <a:pt x="79" y="1"/>
                  </a:moveTo>
                  <a:lnTo>
                    <a:pt x="1" y="296"/>
                  </a:lnTo>
                  <a:lnTo>
                    <a:pt x="250" y="413"/>
                  </a:lnTo>
                  <a:cubicBezTo>
                    <a:pt x="297" y="351"/>
                    <a:pt x="312" y="265"/>
                    <a:pt x="304" y="187"/>
                  </a:cubicBezTo>
                  <a:cubicBezTo>
                    <a:pt x="289" y="102"/>
                    <a:pt x="203" y="39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37"/>
          <p:cNvSpPr txBox="1">
            <a:spLocks noGrp="1"/>
          </p:cNvSpPr>
          <p:nvPr>
            <p:ph type="title" idx="6"/>
          </p:nvPr>
        </p:nvSpPr>
        <p:spPr>
          <a:xfrm>
            <a:off x="35560" y="960755"/>
            <a:ext cx="409829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600"/>
              <a:t>Naše vrijedne ručice su pokazale puno truda, volje i želje kako bi napravili rođendansku tortu</a:t>
            </a:r>
            <a:endParaRPr lang="en-US" altLang="en-GB" sz="1600"/>
          </a:p>
        </p:txBody>
      </p:sp>
      <p:grpSp>
        <p:nvGrpSpPr>
          <p:cNvPr id="1594" name="Google Shape;1594;p34"/>
          <p:cNvGrpSpPr/>
          <p:nvPr/>
        </p:nvGrpSpPr>
        <p:grpSpPr>
          <a:xfrm>
            <a:off x="2767965" y="84455"/>
            <a:ext cx="1798320" cy="1213485"/>
            <a:chOff x="4076144" y="1461895"/>
            <a:chExt cx="581708" cy="439788"/>
          </a:xfrm>
        </p:grpSpPr>
        <p:sp>
          <p:nvSpPr>
            <p:cNvPr id="1595" name="Google Shape;1595;p34"/>
            <p:cNvSpPr/>
            <p:nvPr/>
          </p:nvSpPr>
          <p:spPr>
            <a:xfrm>
              <a:off x="4246897" y="1725604"/>
              <a:ext cx="84975" cy="176079"/>
            </a:xfrm>
            <a:custGeom>
              <a:avLst/>
              <a:gdLst/>
              <a:ahLst/>
              <a:cxnLst/>
              <a:rect l="l" t="t" r="r" b="b"/>
              <a:pathLst>
                <a:path w="2343" h="4855" extrusionOk="0">
                  <a:moveTo>
                    <a:pt x="1813" y="0"/>
                  </a:moveTo>
                  <a:cubicBezTo>
                    <a:pt x="1733" y="0"/>
                    <a:pt x="1649" y="32"/>
                    <a:pt x="1572" y="107"/>
                  </a:cubicBezTo>
                  <a:cubicBezTo>
                    <a:pt x="1556" y="115"/>
                    <a:pt x="0" y="1563"/>
                    <a:pt x="1502" y="3539"/>
                  </a:cubicBezTo>
                  <a:lnTo>
                    <a:pt x="724" y="4263"/>
                  </a:lnTo>
                  <a:cubicBezTo>
                    <a:pt x="490" y="4473"/>
                    <a:pt x="646" y="4854"/>
                    <a:pt x="949" y="4854"/>
                  </a:cubicBezTo>
                  <a:cubicBezTo>
                    <a:pt x="1035" y="4847"/>
                    <a:pt x="1121" y="4815"/>
                    <a:pt x="1183" y="4761"/>
                  </a:cubicBezTo>
                  <a:lnTo>
                    <a:pt x="2194" y="3819"/>
                  </a:lnTo>
                  <a:cubicBezTo>
                    <a:pt x="2335" y="3695"/>
                    <a:pt x="2342" y="3485"/>
                    <a:pt x="2218" y="3345"/>
                  </a:cubicBezTo>
                  <a:cubicBezTo>
                    <a:pt x="848" y="1773"/>
                    <a:pt x="1907" y="722"/>
                    <a:pt x="2031" y="605"/>
                  </a:cubicBezTo>
                  <a:cubicBezTo>
                    <a:pt x="2308" y="370"/>
                    <a:pt x="2086" y="0"/>
                    <a:pt x="1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4404338" y="1708993"/>
              <a:ext cx="110688" cy="158525"/>
            </a:xfrm>
            <a:custGeom>
              <a:avLst/>
              <a:gdLst/>
              <a:ahLst/>
              <a:cxnLst/>
              <a:rect l="l" t="t" r="r" b="b"/>
              <a:pathLst>
                <a:path w="3052" h="4371" extrusionOk="0">
                  <a:moveTo>
                    <a:pt x="486" y="0"/>
                  </a:moveTo>
                  <a:cubicBezTo>
                    <a:pt x="165" y="0"/>
                    <a:pt x="1" y="480"/>
                    <a:pt x="344" y="651"/>
                  </a:cubicBezTo>
                  <a:cubicBezTo>
                    <a:pt x="499" y="721"/>
                    <a:pt x="1838" y="1398"/>
                    <a:pt x="1013" y="3312"/>
                  </a:cubicBezTo>
                  <a:cubicBezTo>
                    <a:pt x="935" y="3476"/>
                    <a:pt x="1013" y="3678"/>
                    <a:pt x="1184" y="3756"/>
                  </a:cubicBezTo>
                  <a:lnTo>
                    <a:pt x="2437" y="4340"/>
                  </a:lnTo>
                  <a:cubicBezTo>
                    <a:pt x="2476" y="4355"/>
                    <a:pt x="2530" y="4371"/>
                    <a:pt x="2577" y="4371"/>
                  </a:cubicBezTo>
                  <a:cubicBezTo>
                    <a:pt x="2943" y="4363"/>
                    <a:pt x="3052" y="3873"/>
                    <a:pt x="2725" y="3717"/>
                  </a:cubicBezTo>
                  <a:lnTo>
                    <a:pt x="1760" y="3273"/>
                  </a:lnTo>
                  <a:cubicBezTo>
                    <a:pt x="2577" y="931"/>
                    <a:pt x="647" y="36"/>
                    <a:pt x="624" y="28"/>
                  </a:cubicBezTo>
                  <a:cubicBezTo>
                    <a:pt x="576" y="9"/>
                    <a:pt x="529" y="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4470057" y="1533816"/>
              <a:ext cx="135568" cy="95492"/>
            </a:xfrm>
            <a:custGeom>
              <a:avLst/>
              <a:gdLst/>
              <a:ahLst/>
              <a:cxnLst/>
              <a:rect l="l" t="t" r="r" b="b"/>
              <a:pathLst>
                <a:path w="3738" h="2633" extrusionOk="0">
                  <a:moveTo>
                    <a:pt x="3360" y="0"/>
                  </a:moveTo>
                  <a:cubicBezTo>
                    <a:pt x="3185" y="0"/>
                    <a:pt x="3010" y="123"/>
                    <a:pt x="3022" y="360"/>
                  </a:cubicBezTo>
                  <a:cubicBezTo>
                    <a:pt x="3045" y="921"/>
                    <a:pt x="2905" y="1318"/>
                    <a:pt x="2602" y="1574"/>
                  </a:cubicBezTo>
                  <a:cubicBezTo>
                    <a:pt x="2251" y="1874"/>
                    <a:pt x="1734" y="1948"/>
                    <a:pt x="1307" y="1948"/>
                  </a:cubicBezTo>
                  <a:cubicBezTo>
                    <a:pt x="892" y="1948"/>
                    <a:pt x="563" y="1878"/>
                    <a:pt x="555" y="1878"/>
                  </a:cubicBezTo>
                  <a:cubicBezTo>
                    <a:pt x="526" y="1872"/>
                    <a:pt x="498" y="1869"/>
                    <a:pt x="472" y="1869"/>
                  </a:cubicBezTo>
                  <a:cubicBezTo>
                    <a:pt x="95" y="1869"/>
                    <a:pt x="0" y="2453"/>
                    <a:pt x="415" y="2547"/>
                  </a:cubicBezTo>
                  <a:cubicBezTo>
                    <a:pt x="703" y="2602"/>
                    <a:pt x="991" y="2633"/>
                    <a:pt x="1286" y="2633"/>
                  </a:cubicBezTo>
                  <a:cubicBezTo>
                    <a:pt x="1831" y="2633"/>
                    <a:pt x="2532" y="2532"/>
                    <a:pt x="3037" y="2096"/>
                  </a:cubicBezTo>
                  <a:cubicBezTo>
                    <a:pt x="3512" y="1699"/>
                    <a:pt x="3738" y="1108"/>
                    <a:pt x="3699" y="329"/>
                  </a:cubicBezTo>
                  <a:cubicBezTo>
                    <a:pt x="3688" y="108"/>
                    <a:pt x="3524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4543791" y="1469185"/>
              <a:ext cx="114061" cy="90995"/>
            </a:xfrm>
            <a:custGeom>
              <a:avLst/>
              <a:gdLst/>
              <a:ahLst/>
              <a:cxnLst/>
              <a:rect l="l" t="t" r="r" b="b"/>
              <a:pathLst>
                <a:path w="3145" h="2509" extrusionOk="0">
                  <a:moveTo>
                    <a:pt x="1222" y="1"/>
                  </a:moveTo>
                  <a:cubicBezTo>
                    <a:pt x="861" y="1"/>
                    <a:pt x="965" y="1427"/>
                    <a:pt x="965" y="1427"/>
                  </a:cubicBezTo>
                  <a:cubicBezTo>
                    <a:pt x="965" y="1427"/>
                    <a:pt x="806" y="965"/>
                    <a:pt x="534" y="965"/>
                  </a:cubicBezTo>
                  <a:cubicBezTo>
                    <a:pt x="482" y="965"/>
                    <a:pt x="426" y="982"/>
                    <a:pt x="366" y="1022"/>
                  </a:cubicBezTo>
                  <a:cubicBezTo>
                    <a:pt x="0" y="1263"/>
                    <a:pt x="1323" y="2508"/>
                    <a:pt x="1323" y="2508"/>
                  </a:cubicBezTo>
                  <a:cubicBezTo>
                    <a:pt x="1323" y="2508"/>
                    <a:pt x="3144" y="1473"/>
                    <a:pt x="2903" y="1154"/>
                  </a:cubicBezTo>
                  <a:cubicBezTo>
                    <a:pt x="2861" y="1098"/>
                    <a:pt x="2803" y="1074"/>
                    <a:pt x="2736" y="1074"/>
                  </a:cubicBezTo>
                  <a:cubicBezTo>
                    <a:pt x="2436" y="1074"/>
                    <a:pt x="1961" y="1543"/>
                    <a:pt x="1961" y="1543"/>
                  </a:cubicBezTo>
                  <a:cubicBezTo>
                    <a:pt x="1961" y="1543"/>
                    <a:pt x="2506" y="430"/>
                    <a:pt x="2172" y="298"/>
                  </a:cubicBezTo>
                  <a:cubicBezTo>
                    <a:pt x="2153" y="290"/>
                    <a:pt x="2134" y="287"/>
                    <a:pt x="2115" y="287"/>
                  </a:cubicBezTo>
                  <a:cubicBezTo>
                    <a:pt x="1796" y="287"/>
                    <a:pt x="1456" y="1349"/>
                    <a:pt x="1456" y="1349"/>
                  </a:cubicBezTo>
                  <a:cubicBezTo>
                    <a:pt x="1456" y="1349"/>
                    <a:pt x="1635" y="65"/>
                    <a:pt x="1246" y="2"/>
                  </a:cubicBezTo>
                  <a:cubicBezTo>
                    <a:pt x="1238" y="1"/>
                    <a:pt x="1230" y="1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4132687" y="1639829"/>
              <a:ext cx="143547" cy="94187"/>
            </a:xfrm>
            <a:custGeom>
              <a:avLst/>
              <a:gdLst/>
              <a:ahLst/>
              <a:cxnLst/>
              <a:rect l="l" t="t" r="r" b="b"/>
              <a:pathLst>
                <a:path w="3958" h="2597" extrusionOk="0">
                  <a:moveTo>
                    <a:pt x="3543" y="0"/>
                  </a:moveTo>
                  <a:cubicBezTo>
                    <a:pt x="3415" y="0"/>
                    <a:pt x="3288" y="70"/>
                    <a:pt x="3235" y="231"/>
                  </a:cubicBezTo>
                  <a:cubicBezTo>
                    <a:pt x="3118" y="597"/>
                    <a:pt x="2659" y="1593"/>
                    <a:pt x="1951" y="1850"/>
                  </a:cubicBezTo>
                  <a:cubicBezTo>
                    <a:pt x="1829" y="1895"/>
                    <a:pt x="1704" y="1917"/>
                    <a:pt x="1574" y="1917"/>
                  </a:cubicBezTo>
                  <a:cubicBezTo>
                    <a:pt x="1299" y="1917"/>
                    <a:pt x="1005" y="1815"/>
                    <a:pt x="682" y="1609"/>
                  </a:cubicBezTo>
                  <a:cubicBezTo>
                    <a:pt x="617" y="1566"/>
                    <a:pt x="552" y="1547"/>
                    <a:pt x="491" y="1547"/>
                  </a:cubicBezTo>
                  <a:cubicBezTo>
                    <a:pt x="197" y="1547"/>
                    <a:pt x="0" y="1978"/>
                    <a:pt x="316" y="2184"/>
                  </a:cubicBezTo>
                  <a:cubicBezTo>
                    <a:pt x="752" y="2457"/>
                    <a:pt x="1172" y="2597"/>
                    <a:pt x="1577" y="2597"/>
                  </a:cubicBezTo>
                  <a:cubicBezTo>
                    <a:pt x="1787" y="2597"/>
                    <a:pt x="1990" y="2566"/>
                    <a:pt x="2176" y="2496"/>
                  </a:cubicBezTo>
                  <a:cubicBezTo>
                    <a:pt x="3351" y="2068"/>
                    <a:pt x="3857" y="504"/>
                    <a:pt x="3880" y="441"/>
                  </a:cubicBezTo>
                  <a:cubicBezTo>
                    <a:pt x="3957" y="178"/>
                    <a:pt x="3748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4076144" y="1657818"/>
              <a:ext cx="86933" cy="85482"/>
            </a:xfrm>
            <a:custGeom>
              <a:avLst/>
              <a:gdLst/>
              <a:ahLst/>
              <a:cxnLst/>
              <a:rect l="l" t="t" r="r" b="b"/>
              <a:pathLst>
                <a:path w="2397" h="2357" extrusionOk="0">
                  <a:moveTo>
                    <a:pt x="1643" y="0"/>
                  </a:moveTo>
                  <a:cubicBezTo>
                    <a:pt x="1622" y="0"/>
                    <a:pt x="1601" y="5"/>
                    <a:pt x="1580" y="15"/>
                  </a:cubicBezTo>
                  <a:cubicBezTo>
                    <a:pt x="1183" y="210"/>
                    <a:pt x="1634" y="739"/>
                    <a:pt x="1634" y="739"/>
                  </a:cubicBezTo>
                  <a:cubicBezTo>
                    <a:pt x="1634" y="739"/>
                    <a:pt x="800" y="172"/>
                    <a:pt x="428" y="172"/>
                  </a:cubicBezTo>
                  <a:cubicBezTo>
                    <a:pt x="347" y="172"/>
                    <a:pt x="288" y="199"/>
                    <a:pt x="265" y="264"/>
                  </a:cubicBezTo>
                  <a:cubicBezTo>
                    <a:pt x="125" y="630"/>
                    <a:pt x="1323" y="1120"/>
                    <a:pt x="1323" y="1120"/>
                  </a:cubicBezTo>
                  <a:cubicBezTo>
                    <a:pt x="1323" y="1120"/>
                    <a:pt x="888" y="1026"/>
                    <a:pt x="528" y="1026"/>
                  </a:cubicBezTo>
                  <a:cubicBezTo>
                    <a:pt x="283" y="1026"/>
                    <a:pt x="73" y="1069"/>
                    <a:pt x="54" y="1214"/>
                  </a:cubicBezTo>
                  <a:cubicBezTo>
                    <a:pt x="0" y="1572"/>
                    <a:pt x="1268" y="1696"/>
                    <a:pt x="1268" y="1696"/>
                  </a:cubicBezTo>
                  <a:cubicBezTo>
                    <a:pt x="1268" y="1696"/>
                    <a:pt x="280" y="1914"/>
                    <a:pt x="428" y="2280"/>
                  </a:cubicBezTo>
                  <a:cubicBezTo>
                    <a:pt x="450" y="2334"/>
                    <a:pt x="508" y="2357"/>
                    <a:pt x="591" y="2357"/>
                  </a:cubicBezTo>
                  <a:cubicBezTo>
                    <a:pt x="1073" y="2357"/>
                    <a:pt x="2397" y="1587"/>
                    <a:pt x="2397" y="1587"/>
                  </a:cubicBezTo>
                  <a:cubicBezTo>
                    <a:pt x="2397" y="1587"/>
                    <a:pt x="2026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4124091" y="1461895"/>
              <a:ext cx="470788" cy="336744"/>
            </a:xfrm>
            <a:custGeom>
              <a:avLst/>
              <a:gdLst/>
              <a:ahLst/>
              <a:cxnLst/>
              <a:rect l="l" t="t" r="r" b="b"/>
              <a:pathLst>
                <a:path w="12981" h="9285" extrusionOk="0">
                  <a:moveTo>
                    <a:pt x="8812" y="1"/>
                  </a:moveTo>
                  <a:cubicBezTo>
                    <a:pt x="7292" y="1"/>
                    <a:pt x="5923" y="1993"/>
                    <a:pt x="5923" y="1993"/>
                  </a:cubicBezTo>
                  <a:cubicBezTo>
                    <a:pt x="5923" y="1993"/>
                    <a:pt x="4738" y="987"/>
                    <a:pt x="3512" y="987"/>
                  </a:cubicBezTo>
                  <a:cubicBezTo>
                    <a:pt x="2774" y="987"/>
                    <a:pt x="2021" y="1352"/>
                    <a:pt x="1503" y="2522"/>
                  </a:cubicBezTo>
                  <a:cubicBezTo>
                    <a:pt x="1" y="5908"/>
                    <a:pt x="7036" y="9285"/>
                    <a:pt x="7036" y="9285"/>
                  </a:cubicBezTo>
                  <a:cubicBezTo>
                    <a:pt x="7036" y="9285"/>
                    <a:pt x="12981" y="3962"/>
                    <a:pt x="10327" y="803"/>
                  </a:cubicBezTo>
                  <a:cubicBezTo>
                    <a:pt x="9835" y="220"/>
                    <a:pt x="9315" y="1"/>
                    <a:pt x="8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4216685" y="1617379"/>
              <a:ext cx="36159" cy="17009"/>
            </a:xfrm>
            <a:custGeom>
              <a:avLst/>
              <a:gdLst/>
              <a:ahLst/>
              <a:cxnLst/>
              <a:rect l="l" t="t" r="r" b="b"/>
              <a:pathLst>
                <a:path w="997" h="469" extrusionOk="0">
                  <a:moveTo>
                    <a:pt x="144" y="0"/>
                  </a:moveTo>
                  <a:cubicBezTo>
                    <a:pt x="47" y="0"/>
                    <a:pt x="1" y="155"/>
                    <a:pt x="117" y="196"/>
                  </a:cubicBezTo>
                  <a:lnTo>
                    <a:pt x="825" y="461"/>
                  </a:lnTo>
                  <a:cubicBezTo>
                    <a:pt x="833" y="469"/>
                    <a:pt x="849" y="469"/>
                    <a:pt x="856" y="469"/>
                  </a:cubicBezTo>
                  <a:cubicBezTo>
                    <a:pt x="965" y="469"/>
                    <a:pt x="996" y="321"/>
                    <a:pt x="895" y="282"/>
                  </a:cubicBezTo>
                  <a:lnTo>
                    <a:pt x="187" y="10"/>
                  </a:lnTo>
                  <a:cubicBezTo>
                    <a:pt x="172" y="3"/>
                    <a:pt x="158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4236451" y="1580929"/>
              <a:ext cx="30211" cy="33729"/>
            </a:xfrm>
            <a:custGeom>
              <a:avLst/>
              <a:gdLst/>
              <a:ahLst/>
              <a:cxnLst/>
              <a:rect l="l" t="t" r="r" b="b"/>
              <a:pathLst>
                <a:path w="833" h="930" extrusionOk="0">
                  <a:moveTo>
                    <a:pt x="115" y="1"/>
                  </a:moveTo>
                  <a:cubicBezTo>
                    <a:pt x="92" y="1"/>
                    <a:pt x="68" y="9"/>
                    <a:pt x="47" y="26"/>
                  </a:cubicBezTo>
                  <a:cubicBezTo>
                    <a:pt x="8" y="58"/>
                    <a:pt x="0" y="120"/>
                    <a:pt x="39" y="159"/>
                  </a:cubicBezTo>
                  <a:lnTo>
                    <a:pt x="646" y="898"/>
                  </a:lnTo>
                  <a:cubicBezTo>
                    <a:pt x="669" y="921"/>
                    <a:pt x="693" y="929"/>
                    <a:pt x="724" y="929"/>
                  </a:cubicBezTo>
                  <a:cubicBezTo>
                    <a:pt x="747" y="929"/>
                    <a:pt x="770" y="921"/>
                    <a:pt x="786" y="906"/>
                  </a:cubicBezTo>
                  <a:cubicBezTo>
                    <a:pt x="825" y="875"/>
                    <a:pt x="833" y="812"/>
                    <a:pt x="802" y="773"/>
                  </a:cubicBezTo>
                  <a:lnTo>
                    <a:pt x="187" y="34"/>
                  </a:lnTo>
                  <a:cubicBezTo>
                    <a:pt x="170" y="13"/>
                    <a:pt x="143" y="1"/>
                    <a:pt x="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4272139" y="1569178"/>
              <a:ext cx="11170" cy="46314"/>
            </a:xfrm>
            <a:custGeom>
              <a:avLst/>
              <a:gdLst/>
              <a:ahLst/>
              <a:cxnLst/>
              <a:rect l="l" t="t" r="r" b="b"/>
              <a:pathLst>
                <a:path w="308" h="1277" extrusionOk="0">
                  <a:moveTo>
                    <a:pt x="107" y="1"/>
                  </a:moveTo>
                  <a:cubicBezTo>
                    <a:pt x="55" y="1"/>
                    <a:pt x="0" y="38"/>
                    <a:pt x="4" y="109"/>
                  </a:cubicBezTo>
                  <a:lnTo>
                    <a:pt x="106" y="1191"/>
                  </a:lnTo>
                  <a:cubicBezTo>
                    <a:pt x="106" y="1238"/>
                    <a:pt x="152" y="1276"/>
                    <a:pt x="199" y="1276"/>
                  </a:cubicBezTo>
                  <a:lnTo>
                    <a:pt x="214" y="1276"/>
                  </a:lnTo>
                  <a:cubicBezTo>
                    <a:pt x="261" y="1276"/>
                    <a:pt x="308" y="1222"/>
                    <a:pt x="300" y="1175"/>
                  </a:cubicBezTo>
                  <a:lnTo>
                    <a:pt x="199" y="86"/>
                  </a:lnTo>
                  <a:cubicBezTo>
                    <a:pt x="195" y="28"/>
                    <a:pt x="152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4237285" y="1590431"/>
              <a:ext cx="83016" cy="75473"/>
            </a:xfrm>
            <a:custGeom>
              <a:avLst/>
              <a:gdLst/>
              <a:ahLst/>
              <a:cxnLst/>
              <a:rect l="l" t="t" r="r" b="b"/>
              <a:pathLst>
                <a:path w="2289" h="2081" extrusionOk="0">
                  <a:moveTo>
                    <a:pt x="1146" y="1"/>
                  </a:moveTo>
                  <a:cubicBezTo>
                    <a:pt x="1066" y="1"/>
                    <a:pt x="984" y="10"/>
                    <a:pt x="903" y="29"/>
                  </a:cubicBezTo>
                  <a:cubicBezTo>
                    <a:pt x="343" y="161"/>
                    <a:pt x="0" y="722"/>
                    <a:pt x="133" y="1282"/>
                  </a:cubicBezTo>
                  <a:cubicBezTo>
                    <a:pt x="246" y="1761"/>
                    <a:pt x="672" y="2081"/>
                    <a:pt x="1143" y="2081"/>
                  </a:cubicBezTo>
                  <a:cubicBezTo>
                    <a:pt x="1223" y="2081"/>
                    <a:pt x="1304" y="2071"/>
                    <a:pt x="1386" y="2052"/>
                  </a:cubicBezTo>
                  <a:cubicBezTo>
                    <a:pt x="1946" y="1920"/>
                    <a:pt x="2288" y="1360"/>
                    <a:pt x="2156" y="799"/>
                  </a:cubicBezTo>
                  <a:cubicBezTo>
                    <a:pt x="2043" y="320"/>
                    <a:pt x="1617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4247731" y="1601964"/>
              <a:ext cx="61002" cy="53386"/>
            </a:xfrm>
            <a:custGeom>
              <a:avLst/>
              <a:gdLst/>
              <a:ahLst/>
              <a:cxnLst/>
              <a:rect l="l" t="t" r="r" b="b"/>
              <a:pathLst>
                <a:path w="1682" h="1472" extrusionOk="0">
                  <a:moveTo>
                    <a:pt x="845" y="1"/>
                  </a:moveTo>
                  <a:cubicBezTo>
                    <a:pt x="591" y="1"/>
                    <a:pt x="343" y="131"/>
                    <a:pt x="203" y="365"/>
                  </a:cubicBezTo>
                  <a:cubicBezTo>
                    <a:pt x="0" y="715"/>
                    <a:pt x="117" y="1166"/>
                    <a:pt x="467" y="1369"/>
                  </a:cubicBezTo>
                  <a:cubicBezTo>
                    <a:pt x="583" y="1438"/>
                    <a:pt x="711" y="1471"/>
                    <a:pt x="837" y="1471"/>
                  </a:cubicBezTo>
                  <a:cubicBezTo>
                    <a:pt x="1090" y="1471"/>
                    <a:pt x="1339" y="1338"/>
                    <a:pt x="1479" y="1104"/>
                  </a:cubicBezTo>
                  <a:cubicBezTo>
                    <a:pt x="1681" y="754"/>
                    <a:pt x="1564" y="302"/>
                    <a:pt x="1214" y="100"/>
                  </a:cubicBezTo>
                  <a:cubicBezTo>
                    <a:pt x="1098" y="33"/>
                    <a:pt x="971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4276528" y="1600369"/>
              <a:ext cx="24009" cy="19947"/>
            </a:xfrm>
            <a:custGeom>
              <a:avLst/>
              <a:gdLst/>
              <a:ahLst/>
              <a:cxnLst/>
              <a:rect l="l" t="t" r="r" b="b"/>
              <a:pathLst>
                <a:path w="662" h="550" extrusionOk="0">
                  <a:moveTo>
                    <a:pt x="362" y="1"/>
                  </a:moveTo>
                  <a:cubicBezTo>
                    <a:pt x="348" y="1"/>
                    <a:pt x="333" y="2"/>
                    <a:pt x="319" y="4"/>
                  </a:cubicBezTo>
                  <a:cubicBezTo>
                    <a:pt x="78" y="35"/>
                    <a:pt x="0" y="354"/>
                    <a:pt x="202" y="494"/>
                  </a:cubicBezTo>
                  <a:cubicBezTo>
                    <a:pt x="253" y="532"/>
                    <a:pt x="308" y="549"/>
                    <a:pt x="362" y="549"/>
                  </a:cubicBezTo>
                  <a:cubicBezTo>
                    <a:pt x="517" y="549"/>
                    <a:pt x="661" y="409"/>
                    <a:pt x="638" y="230"/>
                  </a:cubicBezTo>
                  <a:cubicBezTo>
                    <a:pt x="610" y="96"/>
                    <a:pt x="493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4454606" y="1576721"/>
              <a:ext cx="29377" cy="24372"/>
            </a:xfrm>
            <a:custGeom>
              <a:avLst/>
              <a:gdLst/>
              <a:ahLst/>
              <a:cxnLst/>
              <a:rect l="l" t="t" r="r" b="b"/>
              <a:pathLst>
                <a:path w="810" h="672" extrusionOk="0">
                  <a:moveTo>
                    <a:pt x="698" y="1"/>
                  </a:moveTo>
                  <a:cubicBezTo>
                    <a:pt x="677" y="1"/>
                    <a:pt x="655" y="9"/>
                    <a:pt x="639" y="26"/>
                  </a:cubicBezTo>
                  <a:lnTo>
                    <a:pt x="47" y="500"/>
                  </a:lnTo>
                  <a:cubicBezTo>
                    <a:pt x="0" y="532"/>
                    <a:pt x="0" y="594"/>
                    <a:pt x="32" y="633"/>
                  </a:cubicBezTo>
                  <a:cubicBezTo>
                    <a:pt x="47" y="656"/>
                    <a:pt x="78" y="672"/>
                    <a:pt x="109" y="672"/>
                  </a:cubicBezTo>
                  <a:cubicBezTo>
                    <a:pt x="133" y="672"/>
                    <a:pt x="148" y="664"/>
                    <a:pt x="172" y="648"/>
                  </a:cubicBezTo>
                  <a:lnTo>
                    <a:pt x="755" y="174"/>
                  </a:lnTo>
                  <a:cubicBezTo>
                    <a:pt x="802" y="142"/>
                    <a:pt x="810" y="80"/>
                    <a:pt x="771" y="41"/>
                  </a:cubicBezTo>
                  <a:cubicBezTo>
                    <a:pt x="753" y="15"/>
                    <a:pt x="725" y="1"/>
                    <a:pt x="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4434296" y="1547670"/>
              <a:ext cx="20890" cy="39314"/>
            </a:xfrm>
            <a:custGeom>
              <a:avLst/>
              <a:gdLst/>
              <a:ahLst/>
              <a:cxnLst/>
              <a:rect l="l" t="t" r="r" b="b"/>
              <a:pathLst>
                <a:path w="576" h="1084" extrusionOk="0">
                  <a:moveTo>
                    <a:pt x="461" y="1"/>
                  </a:moveTo>
                  <a:cubicBezTo>
                    <a:pt x="425" y="1"/>
                    <a:pt x="391" y="24"/>
                    <a:pt x="374" y="64"/>
                  </a:cubicBezTo>
                  <a:lnTo>
                    <a:pt x="23" y="951"/>
                  </a:lnTo>
                  <a:cubicBezTo>
                    <a:pt x="0" y="998"/>
                    <a:pt x="23" y="1052"/>
                    <a:pt x="78" y="1076"/>
                  </a:cubicBezTo>
                  <a:cubicBezTo>
                    <a:pt x="86" y="1084"/>
                    <a:pt x="101" y="1084"/>
                    <a:pt x="109" y="1084"/>
                  </a:cubicBezTo>
                  <a:cubicBezTo>
                    <a:pt x="148" y="1084"/>
                    <a:pt x="187" y="1060"/>
                    <a:pt x="202" y="1021"/>
                  </a:cubicBezTo>
                  <a:lnTo>
                    <a:pt x="553" y="134"/>
                  </a:lnTo>
                  <a:cubicBezTo>
                    <a:pt x="576" y="80"/>
                    <a:pt x="553" y="25"/>
                    <a:pt x="498" y="10"/>
                  </a:cubicBezTo>
                  <a:cubicBezTo>
                    <a:pt x="486" y="4"/>
                    <a:pt x="473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4409996" y="1547380"/>
              <a:ext cx="16429" cy="45516"/>
            </a:xfrm>
            <a:custGeom>
              <a:avLst/>
              <a:gdLst/>
              <a:ahLst/>
              <a:cxnLst/>
              <a:rect l="l" t="t" r="r" b="b"/>
              <a:pathLst>
                <a:path w="453" h="1255" extrusionOk="0">
                  <a:moveTo>
                    <a:pt x="101" y="1"/>
                  </a:moveTo>
                  <a:cubicBezTo>
                    <a:pt x="96" y="1"/>
                    <a:pt x="91" y="1"/>
                    <a:pt x="86" y="2"/>
                  </a:cubicBezTo>
                  <a:cubicBezTo>
                    <a:pt x="32" y="10"/>
                    <a:pt x="1" y="64"/>
                    <a:pt x="9" y="119"/>
                  </a:cubicBezTo>
                  <a:lnTo>
                    <a:pt x="250" y="1177"/>
                  </a:lnTo>
                  <a:cubicBezTo>
                    <a:pt x="258" y="1224"/>
                    <a:pt x="304" y="1255"/>
                    <a:pt x="351" y="1255"/>
                  </a:cubicBezTo>
                  <a:lnTo>
                    <a:pt x="367" y="1255"/>
                  </a:lnTo>
                  <a:cubicBezTo>
                    <a:pt x="421" y="1239"/>
                    <a:pt x="452" y="1193"/>
                    <a:pt x="437" y="1138"/>
                  </a:cubicBezTo>
                  <a:lnTo>
                    <a:pt x="195" y="80"/>
                  </a:lnTo>
                  <a:cubicBezTo>
                    <a:pt x="188" y="31"/>
                    <a:pt x="144" y="1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4387981" y="1566711"/>
              <a:ext cx="89690" cy="75618"/>
            </a:xfrm>
            <a:custGeom>
              <a:avLst/>
              <a:gdLst/>
              <a:ahLst/>
              <a:cxnLst/>
              <a:rect l="l" t="t" r="r" b="b"/>
              <a:pathLst>
                <a:path w="2473" h="2085" extrusionOk="0">
                  <a:moveTo>
                    <a:pt x="1125" y="1"/>
                  </a:moveTo>
                  <a:cubicBezTo>
                    <a:pt x="1071" y="1"/>
                    <a:pt x="1015" y="5"/>
                    <a:pt x="958" y="14"/>
                  </a:cubicBezTo>
                  <a:cubicBezTo>
                    <a:pt x="390" y="107"/>
                    <a:pt x="1" y="636"/>
                    <a:pt x="94" y="1204"/>
                  </a:cubicBezTo>
                  <a:cubicBezTo>
                    <a:pt x="179" y="1762"/>
                    <a:pt x="649" y="2084"/>
                    <a:pt x="1126" y="2084"/>
                  </a:cubicBezTo>
                  <a:cubicBezTo>
                    <a:pt x="1435" y="2084"/>
                    <a:pt x="1748" y="1949"/>
                    <a:pt x="1962" y="1656"/>
                  </a:cubicBezTo>
                  <a:cubicBezTo>
                    <a:pt x="2473" y="955"/>
                    <a:pt x="1950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4398172" y="1577701"/>
              <a:ext cx="60966" cy="53386"/>
            </a:xfrm>
            <a:custGeom>
              <a:avLst/>
              <a:gdLst/>
              <a:ahLst/>
              <a:cxnLst/>
              <a:rect l="l" t="t" r="r" b="b"/>
              <a:pathLst>
                <a:path w="1681" h="1472" extrusionOk="0">
                  <a:moveTo>
                    <a:pt x="845" y="1"/>
                  </a:moveTo>
                  <a:cubicBezTo>
                    <a:pt x="587" y="1"/>
                    <a:pt x="335" y="136"/>
                    <a:pt x="202" y="380"/>
                  </a:cubicBezTo>
                  <a:cubicBezTo>
                    <a:pt x="0" y="730"/>
                    <a:pt x="125" y="1182"/>
                    <a:pt x="483" y="1376"/>
                  </a:cubicBezTo>
                  <a:cubicBezTo>
                    <a:pt x="595" y="1441"/>
                    <a:pt x="717" y="1471"/>
                    <a:pt x="839" y="1471"/>
                  </a:cubicBezTo>
                  <a:cubicBezTo>
                    <a:pt x="1096" y="1471"/>
                    <a:pt x="1349" y="1334"/>
                    <a:pt x="1486" y="1096"/>
                  </a:cubicBezTo>
                  <a:cubicBezTo>
                    <a:pt x="1681" y="738"/>
                    <a:pt x="1556" y="294"/>
                    <a:pt x="1198" y="92"/>
                  </a:cubicBezTo>
                  <a:cubicBezTo>
                    <a:pt x="1087" y="30"/>
                    <a:pt x="965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4401545" y="1580892"/>
              <a:ext cx="23683" cy="19875"/>
            </a:xfrm>
            <a:custGeom>
              <a:avLst/>
              <a:gdLst/>
              <a:ahLst/>
              <a:cxnLst/>
              <a:rect l="l" t="t" r="r" b="b"/>
              <a:pathLst>
                <a:path w="653" h="548" extrusionOk="0">
                  <a:moveTo>
                    <a:pt x="303" y="0"/>
                  </a:moveTo>
                  <a:cubicBezTo>
                    <a:pt x="288" y="0"/>
                    <a:pt x="273" y="2"/>
                    <a:pt x="257" y="4"/>
                  </a:cubicBezTo>
                  <a:cubicBezTo>
                    <a:pt x="102" y="27"/>
                    <a:pt x="0" y="168"/>
                    <a:pt x="24" y="315"/>
                  </a:cubicBezTo>
                  <a:cubicBezTo>
                    <a:pt x="47" y="462"/>
                    <a:pt x="171" y="548"/>
                    <a:pt x="298" y="548"/>
                  </a:cubicBezTo>
                  <a:cubicBezTo>
                    <a:pt x="380" y="548"/>
                    <a:pt x="464" y="512"/>
                    <a:pt x="522" y="432"/>
                  </a:cubicBezTo>
                  <a:cubicBezTo>
                    <a:pt x="653" y="250"/>
                    <a:pt x="518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4330967" y="1643311"/>
              <a:ext cx="55380" cy="30211"/>
            </a:xfrm>
            <a:custGeom>
              <a:avLst/>
              <a:gdLst/>
              <a:ahLst/>
              <a:cxnLst/>
              <a:rect l="l" t="t" r="r" b="b"/>
              <a:pathLst>
                <a:path w="1527" h="833" extrusionOk="0">
                  <a:moveTo>
                    <a:pt x="930" y="0"/>
                  </a:moveTo>
                  <a:cubicBezTo>
                    <a:pt x="616" y="0"/>
                    <a:pt x="260" y="90"/>
                    <a:pt x="102" y="275"/>
                  </a:cubicBezTo>
                  <a:cubicBezTo>
                    <a:pt x="32" y="345"/>
                    <a:pt x="1" y="446"/>
                    <a:pt x="17" y="540"/>
                  </a:cubicBezTo>
                  <a:cubicBezTo>
                    <a:pt x="24" y="610"/>
                    <a:pt x="55" y="664"/>
                    <a:pt x="110" y="703"/>
                  </a:cubicBezTo>
                  <a:cubicBezTo>
                    <a:pt x="207" y="792"/>
                    <a:pt x="373" y="833"/>
                    <a:pt x="558" y="833"/>
                  </a:cubicBezTo>
                  <a:cubicBezTo>
                    <a:pt x="904" y="833"/>
                    <a:pt x="1317" y="691"/>
                    <a:pt x="1464" y="462"/>
                  </a:cubicBezTo>
                  <a:cubicBezTo>
                    <a:pt x="1511" y="400"/>
                    <a:pt x="1526" y="314"/>
                    <a:pt x="1518" y="236"/>
                  </a:cubicBezTo>
                  <a:cubicBezTo>
                    <a:pt x="1503" y="151"/>
                    <a:pt x="1417" y="88"/>
                    <a:pt x="1293" y="50"/>
                  </a:cubicBezTo>
                  <a:cubicBezTo>
                    <a:pt x="1192" y="17"/>
                    <a:pt x="1065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4330967" y="1653284"/>
              <a:ext cx="10227" cy="15559"/>
            </a:xfrm>
            <a:custGeom>
              <a:avLst/>
              <a:gdLst/>
              <a:ahLst/>
              <a:cxnLst/>
              <a:rect l="l" t="t" r="r" b="b"/>
              <a:pathLst>
                <a:path w="282" h="429" extrusionOk="0">
                  <a:moveTo>
                    <a:pt x="102" y="0"/>
                  </a:moveTo>
                  <a:cubicBezTo>
                    <a:pt x="32" y="70"/>
                    <a:pt x="1" y="171"/>
                    <a:pt x="17" y="265"/>
                  </a:cubicBezTo>
                  <a:cubicBezTo>
                    <a:pt x="24" y="335"/>
                    <a:pt x="55" y="389"/>
                    <a:pt x="110" y="428"/>
                  </a:cubicBezTo>
                  <a:lnTo>
                    <a:pt x="281" y="17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4374997" y="1645088"/>
              <a:ext cx="11352" cy="14978"/>
            </a:xfrm>
            <a:custGeom>
              <a:avLst/>
              <a:gdLst/>
              <a:ahLst/>
              <a:cxnLst/>
              <a:rect l="l" t="t" r="r" b="b"/>
              <a:pathLst>
                <a:path w="313" h="413" extrusionOk="0">
                  <a:moveTo>
                    <a:pt x="79" y="1"/>
                  </a:moveTo>
                  <a:lnTo>
                    <a:pt x="1" y="296"/>
                  </a:lnTo>
                  <a:lnTo>
                    <a:pt x="250" y="413"/>
                  </a:lnTo>
                  <a:cubicBezTo>
                    <a:pt x="297" y="351"/>
                    <a:pt x="312" y="265"/>
                    <a:pt x="304" y="187"/>
                  </a:cubicBezTo>
                  <a:cubicBezTo>
                    <a:pt x="289" y="102"/>
                    <a:pt x="203" y="39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7" name="Picture 6" descr="IMG_1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5405" y="3147695"/>
            <a:ext cx="2263140" cy="1697355"/>
          </a:xfrm>
          <a:prstGeom prst="rect">
            <a:avLst/>
          </a:prstGeom>
        </p:spPr>
      </p:pic>
      <p:pic>
        <p:nvPicPr>
          <p:cNvPr id="8" name="Picture 7" descr="IMG_1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20470" y="2854325"/>
            <a:ext cx="2264410" cy="1698625"/>
          </a:xfrm>
          <a:prstGeom prst="rect">
            <a:avLst/>
          </a:prstGeom>
        </p:spPr>
      </p:pic>
      <p:pic>
        <p:nvPicPr>
          <p:cNvPr id="9" name="Picture 8" descr="IMG_16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96055" y="767080"/>
            <a:ext cx="2272665" cy="1704975"/>
          </a:xfrm>
          <a:prstGeom prst="rect">
            <a:avLst/>
          </a:prstGeom>
        </p:spPr>
      </p:pic>
      <p:pic>
        <p:nvPicPr>
          <p:cNvPr id="10" name="Picture 9" descr="IMG_16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11265" y="1774825"/>
            <a:ext cx="2269490" cy="1702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86715" y="429895"/>
            <a:ext cx="7625080" cy="1266190"/>
          </a:xfrm>
        </p:spPr>
        <p:txBody>
          <a:bodyPr/>
          <a:p>
            <a:pPr indent="0">
              <a:buNone/>
            </a:pPr>
            <a:r>
              <a:rPr lang="en-US" sz="1600"/>
              <a:t>Iznenadili smo našeg načelnika i predali mu naš poklon...</a:t>
            </a:r>
            <a:endParaRPr lang="en-US" sz="160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8" name="Picture 7" descr="IMG_1647"/>
          <p:cNvPicPr>
            <a:picLocks noChangeAspect="1"/>
          </p:cNvPicPr>
          <p:nvPr/>
        </p:nvPicPr>
        <p:blipFill>
          <a:blip r:embed="rId1"/>
          <a:srcRect l="13250" t="15802" r="15352" b="3802"/>
          <a:stretch>
            <a:fillRect/>
          </a:stretch>
        </p:blipFill>
        <p:spPr>
          <a:xfrm>
            <a:off x="2287270" y="1395970"/>
            <a:ext cx="3929231" cy="3318270"/>
          </a:xfrm>
          <a:prstGeom prst="rect">
            <a:avLst/>
          </a:prstGeom>
        </p:spPr>
      </p:pic>
      <p:pic>
        <p:nvPicPr>
          <p:cNvPr id="9" name="Picture 8" descr="a90a36b2680781c324d1810f154f7d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615" y="2427605"/>
            <a:ext cx="1646555" cy="16465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23440" y="339725"/>
            <a:ext cx="4722495" cy="572770"/>
          </a:xfrm>
        </p:spPr>
        <p:txBody>
          <a:bodyPr/>
          <a:lstStyle/>
          <a:p>
            <a:r>
              <a:rPr lang="en-US" sz="1600"/>
              <a:t>...a naša rođendanska želja je...</a:t>
            </a:r>
            <a:endParaRPr lang="en-US" sz="1600"/>
          </a:p>
        </p:txBody>
      </p:sp>
      <p:pic>
        <p:nvPicPr>
          <p:cNvPr id="9" name="Picture 8" descr="IMG_16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071245"/>
            <a:ext cx="3488055" cy="2616200"/>
          </a:xfrm>
          <a:prstGeom prst="rect">
            <a:avLst/>
          </a:prstGeom>
        </p:spPr>
      </p:pic>
      <p:pic>
        <p:nvPicPr>
          <p:cNvPr id="11" name="Picture 10" descr="IMG_16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55" y="1059180"/>
            <a:ext cx="3504565" cy="2628265"/>
          </a:xfrm>
          <a:prstGeom prst="rect">
            <a:avLst/>
          </a:prstGeom>
        </p:spPr>
      </p:pic>
      <p:pic>
        <p:nvPicPr>
          <p:cNvPr id="12" name="Slika 5" descr="IMG_1991.jpg"/>
          <p:cNvPicPr>
            <a:picLocks noChangeAspect="1"/>
          </p:cNvPicPr>
          <p:nvPr/>
        </p:nvPicPr>
        <p:blipFill>
          <a:blip r:embed="rId3" cstate="print"/>
          <a:srcRect r="46513"/>
          <a:stretch>
            <a:fillRect/>
          </a:stretch>
        </p:blipFill>
        <p:spPr>
          <a:xfrm>
            <a:off x="3851910" y="3723640"/>
            <a:ext cx="1183005" cy="1369060"/>
          </a:xfrm>
          <a:prstGeom prst="rect">
            <a:avLst/>
          </a:prstGeom>
        </p:spPr>
      </p:pic>
      <p:pic>
        <p:nvPicPr>
          <p:cNvPr id="13" name="Picture 12" descr="0145c43b6bed3969d31c1a9593f65f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" y="4156075"/>
            <a:ext cx="663575" cy="623570"/>
          </a:xfrm>
          <a:prstGeom prst="rect">
            <a:avLst/>
          </a:prstGeom>
        </p:spPr>
      </p:pic>
      <p:pic>
        <p:nvPicPr>
          <p:cNvPr id="14" name="Picture 13" descr="0145c43b6bed3969d31c1a9593f65f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260" y="4083685"/>
            <a:ext cx="835660" cy="785495"/>
          </a:xfrm>
          <a:prstGeom prst="rect">
            <a:avLst/>
          </a:prstGeom>
        </p:spPr>
      </p:pic>
      <p:grpSp>
        <p:nvGrpSpPr>
          <p:cNvPr id="1784" name="Google Shape;1784;p41"/>
          <p:cNvGrpSpPr/>
          <p:nvPr/>
        </p:nvGrpSpPr>
        <p:grpSpPr>
          <a:xfrm rot="2100000">
            <a:off x="5755005" y="309245"/>
            <a:ext cx="642620" cy="577215"/>
            <a:chOff x="1007575" y="375343"/>
            <a:chExt cx="407001" cy="386873"/>
          </a:xfrm>
        </p:grpSpPr>
        <p:sp>
          <p:nvSpPr>
            <p:cNvPr id="1785" name="Google Shape;1785;p41"/>
            <p:cNvSpPr/>
            <p:nvPr/>
          </p:nvSpPr>
          <p:spPr>
            <a:xfrm>
              <a:off x="1102127" y="375343"/>
              <a:ext cx="141407" cy="141443"/>
            </a:xfrm>
            <a:custGeom>
              <a:avLst/>
              <a:gdLst/>
              <a:ahLst/>
              <a:cxnLst/>
              <a:rect l="l" t="t" r="r" b="b"/>
              <a:pathLst>
                <a:path w="3899" h="3900" extrusionOk="0">
                  <a:moveTo>
                    <a:pt x="1953" y="1"/>
                  </a:moveTo>
                  <a:cubicBezTo>
                    <a:pt x="872" y="1"/>
                    <a:pt x="0" y="872"/>
                    <a:pt x="0" y="1954"/>
                  </a:cubicBezTo>
                  <a:cubicBezTo>
                    <a:pt x="0" y="3028"/>
                    <a:pt x="872" y="3900"/>
                    <a:pt x="1953" y="3900"/>
                  </a:cubicBezTo>
                  <a:cubicBezTo>
                    <a:pt x="3027" y="3900"/>
                    <a:pt x="3899" y="3028"/>
                    <a:pt x="3899" y="1954"/>
                  </a:cubicBezTo>
                  <a:cubicBezTo>
                    <a:pt x="3899" y="872"/>
                    <a:pt x="3027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1168426" y="620845"/>
              <a:ext cx="161499" cy="141371"/>
            </a:xfrm>
            <a:custGeom>
              <a:avLst/>
              <a:gdLst/>
              <a:ahLst/>
              <a:cxnLst/>
              <a:rect l="l" t="t" r="r" b="b"/>
              <a:pathLst>
                <a:path w="4453" h="3898" extrusionOk="0">
                  <a:moveTo>
                    <a:pt x="2221" y="0"/>
                  </a:moveTo>
                  <a:cubicBezTo>
                    <a:pt x="1522" y="0"/>
                    <a:pt x="845" y="380"/>
                    <a:pt x="499" y="1045"/>
                  </a:cubicBezTo>
                  <a:cubicBezTo>
                    <a:pt x="1" y="1994"/>
                    <a:pt x="367" y="3177"/>
                    <a:pt x="1316" y="3675"/>
                  </a:cubicBezTo>
                  <a:cubicBezTo>
                    <a:pt x="1604" y="3826"/>
                    <a:pt x="1913" y="3898"/>
                    <a:pt x="2218" y="3898"/>
                  </a:cubicBezTo>
                  <a:cubicBezTo>
                    <a:pt x="2920" y="3898"/>
                    <a:pt x="3599" y="3520"/>
                    <a:pt x="3946" y="2858"/>
                  </a:cubicBezTo>
                  <a:cubicBezTo>
                    <a:pt x="4452" y="1909"/>
                    <a:pt x="4086" y="726"/>
                    <a:pt x="3129" y="228"/>
                  </a:cubicBezTo>
                  <a:cubicBezTo>
                    <a:pt x="2839" y="73"/>
                    <a:pt x="2528" y="0"/>
                    <a:pt x="2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1252823" y="460139"/>
              <a:ext cx="161753" cy="141407"/>
            </a:xfrm>
            <a:custGeom>
              <a:avLst/>
              <a:gdLst/>
              <a:ahLst/>
              <a:cxnLst/>
              <a:rect l="l" t="t" r="r" b="b"/>
              <a:pathLst>
                <a:path w="4460" h="3899" extrusionOk="0">
                  <a:moveTo>
                    <a:pt x="2234" y="1"/>
                  </a:moveTo>
                  <a:cubicBezTo>
                    <a:pt x="1533" y="1"/>
                    <a:pt x="853" y="379"/>
                    <a:pt x="506" y="1040"/>
                  </a:cubicBezTo>
                  <a:cubicBezTo>
                    <a:pt x="1" y="1990"/>
                    <a:pt x="366" y="3172"/>
                    <a:pt x="1324" y="3670"/>
                  </a:cubicBezTo>
                  <a:cubicBezTo>
                    <a:pt x="1613" y="3825"/>
                    <a:pt x="1925" y="3898"/>
                    <a:pt x="2232" y="3898"/>
                  </a:cubicBezTo>
                  <a:cubicBezTo>
                    <a:pt x="2931" y="3898"/>
                    <a:pt x="3608" y="3518"/>
                    <a:pt x="3954" y="2853"/>
                  </a:cubicBezTo>
                  <a:cubicBezTo>
                    <a:pt x="4460" y="1904"/>
                    <a:pt x="4094" y="721"/>
                    <a:pt x="3137" y="223"/>
                  </a:cubicBezTo>
                  <a:cubicBezTo>
                    <a:pt x="2849" y="72"/>
                    <a:pt x="2540" y="1"/>
                    <a:pt x="2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1007575" y="536158"/>
              <a:ext cx="161463" cy="141443"/>
            </a:xfrm>
            <a:custGeom>
              <a:avLst/>
              <a:gdLst/>
              <a:ahLst/>
              <a:cxnLst/>
              <a:rect l="l" t="t" r="r" b="b"/>
              <a:pathLst>
                <a:path w="4452" h="3900" extrusionOk="0">
                  <a:moveTo>
                    <a:pt x="2227" y="0"/>
                  </a:moveTo>
                  <a:cubicBezTo>
                    <a:pt x="1517" y="0"/>
                    <a:pt x="831" y="393"/>
                    <a:pt x="490" y="1069"/>
                  </a:cubicBezTo>
                  <a:cubicBezTo>
                    <a:pt x="0" y="2034"/>
                    <a:pt x="389" y="3201"/>
                    <a:pt x="1346" y="3691"/>
                  </a:cubicBezTo>
                  <a:cubicBezTo>
                    <a:pt x="1627" y="3833"/>
                    <a:pt x="1927" y="3900"/>
                    <a:pt x="2222" y="3900"/>
                  </a:cubicBezTo>
                  <a:cubicBezTo>
                    <a:pt x="2934" y="3900"/>
                    <a:pt x="3622" y="3509"/>
                    <a:pt x="3969" y="2827"/>
                  </a:cubicBezTo>
                  <a:cubicBezTo>
                    <a:pt x="4451" y="1870"/>
                    <a:pt x="4070" y="695"/>
                    <a:pt x="3105" y="213"/>
                  </a:cubicBezTo>
                  <a:cubicBezTo>
                    <a:pt x="2824" y="68"/>
                    <a:pt x="2523" y="0"/>
                    <a:pt x="2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1191565" y="384592"/>
              <a:ext cx="158380" cy="141334"/>
            </a:xfrm>
            <a:custGeom>
              <a:avLst/>
              <a:gdLst/>
              <a:ahLst/>
              <a:cxnLst/>
              <a:rect l="l" t="t" r="r" b="b"/>
              <a:pathLst>
                <a:path w="4367" h="3897" extrusionOk="0">
                  <a:moveTo>
                    <a:pt x="2182" y="0"/>
                  </a:moveTo>
                  <a:cubicBezTo>
                    <a:pt x="1990" y="0"/>
                    <a:pt x="1796" y="29"/>
                    <a:pt x="1604" y="88"/>
                  </a:cubicBezTo>
                  <a:cubicBezTo>
                    <a:pt x="577" y="407"/>
                    <a:pt x="1" y="1497"/>
                    <a:pt x="320" y="2524"/>
                  </a:cubicBezTo>
                  <a:cubicBezTo>
                    <a:pt x="579" y="3359"/>
                    <a:pt x="1353" y="3896"/>
                    <a:pt x="2186" y="3896"/>
                  </a:cubicBezTo>
                  <a:cubicBezTo>
                    <a:pt x="2377" y="3896"/>
                    <a:pt x="2571" y="3868"/>
                    <a:pt x="2763" y="3808"/>
                  </a:cubicBezTo>
                  <a:cubicBezTo>
                    <a:pt x="3791" y="3489"/>
                    <a:pt x="4367" y="2399"/>
                    <a:pt x="4047" y="1372"/>
                  </a:cubicBezTo>
                  <a:cubicBezTo>
                    <a:pt x="3788" y="537"/>
                    <a:pt x="3014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1071916" y="611778"/>
              <a:ext cx="158380" cy="141625"/>
            </a:xfrm>
            <a:custGeom>
              <a:avLst/>
              <a:gdLst/>
              <a:ahLst/>
              <a:cxnLst/>
              <a:rect l="l" t="t" r="r" b="b"/>
              <a:pathLst>
                <a:path w="4367" h="3905" extrusionOk="0">
                  <a:moveTo>
                    <a:pt x="2181" y="1"/>
                  </a:moveTo>
                  <a:cubicBezTo>
                    <a:pt x="1990" y="1"/>
                    <a:pt x="1796" y="29"/>
                    <a:pt x="1604" y="89"/>
                  </a:cubicBezTo>
                  <a:cubicBezTo>
                    <a:pt x="576" y="408"/>
                    <a:pt x="0" y="1505"/>
                    <a:pt x="320" y="2532"/>
                  </a:cubicBezTo>
                  <a:cubicBezTo>
                    <a:pt x="579" y="3367"/>
                    <a:pt x="1353" y="3904"/>
                    <a:pt x="2185" y="3904"/>
                  </a:cubicBezTo>
                  <a:cubicBezTo>
                    <a:pt x="2377" y="3904"/>
                    <a:pt x="2571" y="3876"/>
                    <a:pt x="2763" y="3816"/>
                  </a:cubicBezTo>
                  <a:cubicBezTo>
                    <a:pt x="3790" y="3497"/>
                    <a:pt x="4366" y="2400"/>
                    <a:pt x="4047" y="1373"/>
                  </a:cubicBezTo>
                  <a:cubicBezTo>
                    <a:pt x="3788" y="537"/>
                    <a:pt x="3014" y="1"/>
                    <a:pt x="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1245497" y="557883"/>
              <a:ext cx="158344" cy="141588"/>
            </a:xfrm>
            <a:custGeom>
              <a:avLst/>
              <a:gdLst/>
              <a:ahLst/>
              <a:cxnLst/>
              <a:rect l="l" t="t" r="r" b="b"/>
              <a:pathLst>
                <a:path w="4366" h="3904" extrusionOk="0">
                  <a:moveTo>
                    <a:pt x="2181" y="0"/>
                  </a:moveTo>
                  <a:cubicBezTo>
                    <a:pt x="1990" y="0"/>
                    <a:pt x="1795" y="29"/>
                    <a:pt x="1603" y="88"/>
                  </a:cubicBezTo>
                  <a:cubicBezTo>
                    <a:pt x="576" y="407"/>
                    <a:pt x="0" y="1505"/>
                    <a:pt x="319" y="2532"/>
                  </a:cubicBezTo>
                  <a:cubicBezTo>
                    <a:pt x="579" y="3367"/>
                    <a:pt x="1347" y="3904"/>
                    <a:pt x="2182" y="3904"/>
                  </a:cubicBezTo>
                  <a:cubicBezTo>
                    <a:pt x="2374" y="3904"/>
                    <a:pt x="2569" y="3875"/>
                    <a:pt x="2763" y="3816"/>
                  </a:cubicBezTo>
                  <a:cubicBezTo>
                    <a:pt x="3790" y="3497"/>
                    <a:pt x="4366" y="2407"/>
                    <a:pt x="4047" y="1372"/>
                  </a:cubicBezTo>
                  <a:cubicBezTo>
                    <a:pt x="3787" y="537"/>
                    <a:pt x="3014" y="0"/>
                    <a:pt x="2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1018274" y="438197"/>
              <a:ext cx="158090" cy="141625"/>
            </a:xfrm>
            <a:custGeom>
              <a:avLst/>
              <a:gdLst/>
              <a:ahLst/>
              <a:cxnLst/>
              <a:rect l="l" t="t" r="r" b="b"/>
              <a:pathLst>
                <a:path w="4359" h="3905" extrusionOk="0">
                  <a:moveTo>
                    <a:pt x="2181" y="1"/>
                  </a:moveTo>
                  <a:cubicBezTo>
                    <a:pt x="1990" y="1"/>
                    <a:pt x="1796" y="29"/>
                    <a:pt x="1604" y="89"/>
                  </a:cubicBezTo>
                  <a:cubicBezTo>
                    <a:pt x="569" y="408"/>
                    <a:pt x="1" y="1505"/>
                    <a:pt x="320" y="2532"/>
                  </a:cubicBezTo>
                  <a:cubicBezTo>
                    <a:pt x="579" y="3368"/>
                    <a:pt x="1348" y="3904"/>
                    <a:pt x="2179" y="3904"/>
                  </a:cubicBezTo>
                  <a:cubicBezTo>
                    <a:pt x="2369" y="3904"/>
                    <a:pt x="2564" y="3876"/>
                    <a:pt x="2756" y="3816"/>
                  </a:cubicBezTo>
                  <a:cubicBezTo>
                    <a:pt x="3783" y="3497"/>
                    <a:pt x="4359" y="2408"/>
                    <a:pt x="4040" y="1373"/>
                  </a:cubicBezTo>
                  <a:cubicBezTo>
                    <a:pt x="3780" y="538"/>
                    <a:pt x="3012" y="1"/>
                    <a:pt x="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1095345" y="456186"/>
              <a:ext cx="231459" cy="225330"/>
            </a:xfrm>
            <a:custGeom>
              <a:avLst/>
              <a:gdLst/>
              <a:ahLst/>
              <a:cxnLst/>
              <a:rect l="l" t="t" r="r" b="b"/>
              <a:pathLst>
                <a:path w="6382" h="6213" extrusionOk="0">
                  <a:moveTo>
                    <a:pt x="3191" y="1"/>
                  </a:moveTo>
                  <a:cubicBezTo>
                    <a:pt x="1553" y="1"/>
                    <a:pt x="184" y="1284"/>
                    <a:pt x="94" y="2939"/>
                  </a:cubicBezTo>
                  <a:cubicBezTo>
                    <a:pt x="0" y="4651"/>
                    <a:pt x="1308" y="6114"/>
                    <a:pt x="3020" y="6207"/>
                  </a:cubicBezTo>
                  <a:cubicBezTo>
                    <a:pt x="3077" y="6211"/>
                    <a:pt x="3134" y="6212"/>
                    <a:pt x="3191" y="6212"/>
                  </a:cubicBezTo>
                  <a:cubicBezTo>
                    <a:pt x="4828" y="6212"/>
                    <a:pt x="6198" y="4928"/>
                    <a:pt x="6288" y="3274"/>
                  </a:cubicBezTo>
                  <a:cubicBezTo>
                    <a:pt x="6381" y="1569"/>
                    <a:pt x="5074" y="99"/>
                    <a:pt x="3362" y="5"/>
                  </a:cubicBezTo>
                  <a:cubicBezTo>
                    <a:pt x="3305" y="2"/>
                    <a:pt x="3247" y="1"/>
                    <a:pt x="3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1116490" y="482590"/>
              <a:ext cx="188881" cy="172343"/>
            </a:xfrm>
            <a:custGeom>
              <a:avLst/>
              <a:gdLst/>
              <a:ahLst/>
              <a:cxnLst/>
              <a:rect l="l" t="t" r="r" b="b"/>
              <a:pathLst>
                <a:path w="5208" h="4752" extrusionOk="0">
                  <a:moveTo>
                    <a:pt x="2606" y="0"/>
                  </a:moveTo>
                  <a:cubicBezTo>
                    <a:pt x="2437" y="0"/>
                    <a:pt x="2266" y="18"/>
                    <a:pt x="2094" y="55"/>
                  </a:cubicBezTo>
                  <a:cubicBezTo>
                    <a:pt x="810" y="336"/>
                    <a:pt x="1" y="1604"/>
                    <a:pt x="281" y="2888"/>
                  </a:cubicBezTo>
                  <a:cubicBezTo>
                    <a:pt x="530" y="3991"/>
                    <a:pt x="1506" y="4751"/>
                    <a:pt x="2595" y="4751"/>
                  </a:cubicBezTo>
                  <a:cubicBezTo>
                    <a:pt x="2766" y="4751"/>
                    <a:pt x="2940" y="4733"/>
                    <a:pt x="3114" y="4693"/>
                  </a:cubicBezTo>
                  <a:cubicBezTo>
                    <a:pt x="4398" y="4413"/>
                    <a:pt x="5207" y="3145"/>
                    <a:pt x="4927" y="1869"/>
                  </a:cubicBezTo>
                  <a:cubicBezTo>
                    <a:pt x="4684" y="756"/>
                    <a:pt x="3700" y="0"/>
                    <a:pt x="2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1142204" y="538044"/>
              <a:ext cx="27926" cy="23030"/>
            </a:xfrm>
            <a:custGeom>
              <a:avLst/>
              <a:gdLst/>
              <a:ahLst/>
              <a:cxnLst/>
              <a:rect l="l" t="t" r="r" b="b"/>
              <a:pathLst>
                <a:path w="770" h="635" extrusionOk="0">
                  <a:moveTo>
                    <a:pt x="390" y="1"/>
                  </a:moveTo>
                  <a:cubicBezTo>
                    <a:pt x="361" y="1"/>
                    <a:pt x="332" y="5"/>
                    <a:pt x="304" y="13"/>
                  </a:cubicBezTo>
                  <a:cubicBezTo>
                    <a:pt x="31" y="98"/>
                    <a:pt x="0" y="464"/>
                    <a:pt x="249" y="596"/>
                  </a:cubicBezTo>
                  <a:cubicBezTo>
                    <a:pt x="299" y="623"/>
                    <a:pt x="350" y="635"/>
                    <a:pt x="399" y="635"/>
                  </a:cubicBezTo>
                  <a:cubicBezTo>
                    <a:pt x="598" y="635"/>
                    <a:pt x="769" y="441"/>
                    <a:pt x="700" y="223"/>
                  </a:cubicBezTo>
                  <a:cubicBezTo>
                    <a:pt x="656" y="88"/>
                    <a:pt x="52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1230518" y="510553"/>
              <a:ext cx="27708" cy="23102"/>
            </a:xfrm>
            <a:custGeom>
              <a:avLst/>
              <a:gdLst/>
              <a:ahLst/>
              <a:cxnLst/>
              <a:rect l="l" t="t" r="r" b="b"/>
              <a:pathLst>
                <a:path w="764" h="637" extrusionOk="0">
                  <a:moveTo>
                    <a:pt x="400" y="0"/>
                  </a:moveTo>
                  <a:cubicBezTo>
                    <a:pt x="368" y="0"/>
                    <a:pt x="336" y="5"/>
                    <a:pt x="304" y="16"/>
                  </a:cubicBezTo>
                  <a:cubicBezTo>
                    <a:pt x="32" y="94"/>
                    <a:pt x="1" y="467"/>
                    <a:pt x="250" y="600"/>
                  </a:cubicBezTo>
                  <a:cubicBezTo>
                    <a:pt x="298" y="625"/>
                    <a:pt x="348" y="637"/>
                    <a:pt x="396" y="637"/>
                  </a:cubicBezTo>
                  <a:cubicBezTo>
                    <a:pt x="594" y="637"/>
                    <a:pt x="764" y="439"/>
                    <a:pt x="701" y="226"/>
                  </a:cubicBezTo>
                  <a:cubicBezTo>
                    <a:pt x="657" y="88"/>
                    <a:pt x="532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1139085" y="528614"/>
              <a:ext cx="134371" cy="65245"/>
            </a:xfrm>
            <a:custGeom>
              <a:avLst/>
              <a:gdLst/>
              <a:ahLst/>
              <a:cxnLst/>
              <a:rect l="l" t="t" r="r" b="b"/>
              <a:pathLst>
                <a:path w="3705" h="1799" fill="none" extrusionOk="0">
                  <a:moveTo>
                    <a:pt x="1" y="1284"/>
                  </a:moveTo>
                  <a:cubicBezTo>
                    <a:pt x="1" y="1284"/>
                    <a:pt x="2631" y="1798"/>
                    <a:pt x="3705" y="0"/>
                  </a:cubicBezTo>
                </a:path>
              </a:pathLst>
            </a:custGeom>
            <a:solidFill>
              <a:schemeClr val="accent3"/>
            </a:solidFill>
            <a:ln w="7400" cap="rnd" cmpd="sng">
              <a:solidFill>
                <a:srgbClr val="000000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7625" y="4080488"/>
            <a:ext cx="4563900" cy="531900"/>
          </a:xfrm>
        </p:spPr>
        <p:txBody>
          <a:bodyPr/>
          <a:p>
            <a:r>
              <a:rPr lang="en-US" sz="1600"/>
              <a:t>Načelnik je prepoznao naš trud i razveselio nas pijeskom za naš pješčanik... </a:t>
            </a:r>
            <a:endParaRPr lang="en-US" sz="1600"/>
          </a:p>
        </p:txBody>
      </p:sp>
      <p:pic>
        <p:nvPicPr>
          <p:cNvPr id="8" name="Picture 7" descr="IMG_20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3310" y="697865"/>
            <a:ext cx="413131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141220" y="2138045"/>
            <a:ext cx="6663055" cy="793750"/>
          </a:xfrm>
        </p:spPr>
        <p:txBody>
          <a:bodyPr/>
          <a:p>
            <a:pPr algn="ctr"/>
            <a:r>
              <a:rPr lang="en-US" sz="1600"/>
              <a:t>Izradili smo ukrase (cvjetiće, leptiriće) i u suradnji s Turističkom zajednicom Kaštelir, ukrasili vanjski prostor ispred naše Butige.</a:t>
            </a:r>
            <a:endParaRPr lang="en-US" sz="1600"/>
          </a:p>
        </p:txBody>
      </p:sp>
      <p:pic>
        <p:nvPicPr>
          <p:cNvPr id="6" name="Picture 5" descr="IMG_1745"/>
          <p:cNvPicPr>
            <a:picLocks noChangeAspect="1"/>
          </p:cNvPicPr>
          <p:nvPr/>
        </p:nvPicPr>
        <p:blipFill>
          <a:blip r:embed="rId1"/>
          <a:srcRect r="15104"/>
          <a:stretch>
            <a:fillRect/>
          </a:stretch>
        </p:blipFill>
        <p:spPr>
          <a:xfrm rot="5400000">
            <a:off x="2296160" y="3047365"/>
            <a:ext cx="1976755" cy="1746250"/>
          </a:xfrm>
          <a:prstGeom prst="rect">
            <a:avLst/>
          </a:prstGeom>
        </p:spPr>
      </p:pic>
      <p:pic>
        <p:nvPicPr>
          <p:cNvPr id="7" name="Picture 6" descr="IMG_17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267335"/>
            <a:ext cx="2204085" cy="1652905"/>
          </a:xfrm>
          <a:prstGeom prst="rect">
            <a:avLst/>
          </a:prstGeom>
        </p:spPr>
      </p:pic>
      <p:pic>
        <p:nvPicPr>
          <p:cNvPr id="8" name="Picture 7" descr="IMG_17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560" y="1802130"/>
            <a:ext cx="2302510" cy="1727200"/>
          </a:xfrm>
          <a:prstGeom prst="rect">
            <a:avLst/>
          </a:prstGeom>
        </p:spPr>
      </p:pic>
      <p:pic>
        <p:nvPicPr>
          <p:cNvPr id="9" name="Picture 8" descr="IMG_16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015" y="243840"/>
            <a:ext cx="2238375" cy="1678940"/>
          </a:xfrm>
          <a:prstGeom prst="rect">
            <a:avLst/>
          </a:prstGeom>
        </p:spPr>
      </p:pic>
      <p:pic>
        <p:nvPicPr>
          <p:cNvPr id="10" name="Picture 9" descr="IMG_17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075" y="3009265"/>
            <a:ext cx="2238375" cy="1678940"/>
          </a:xfrm>
          <a:prstGeom prst="rect">
            <a:avLst/>
          </a:prstGeom>
        </p:spPr>
      </p:pic>
      <p:grpSp>
        <p:nvGrpSpPr>
          <p:cNvPr id="1784" name="Google Shape;1784;p41"/>
          <p:cNvGrpSpPr/>
          <p:nvPr/>
        </p:nvGrpSpPr>
        <p:grpSpPr>
          <a:xfrm rot="20460000">
            <a:off x="891504" y="199904"/>
            <a:ext cx="1061010" cy="1008538"/>
            <a:chOff x="1007575" y="375343"/>
            <a:chExt cx="407001" cy="386873"/>
          </a:xfrm>
        </p:grpSpPr>
        <p:sp>
          <p:nvSpPr>
            <p:cNvPr id="1785" name="Google Shape;1785;p41"/>
            <p:cNvSpPr/>
            <p:nvPr/>
          </p:nvSpPr>
          <p:spPr>
            <a:xfrm>
              <a:off x="1102127" y="375343"/>
              <a:ext cx="141407" cy="141443"/>
            </a:xfrm>
            <a:custGeom>
              <a:avLst/>
              <a:gdLst/>
              <a:ahLst/>
              <a:cxnLst/>
              <a:rect l="l" t="t" r="r" b="b"/>
              <a:pathLst>
                <a:path w="3899" h="3900" extrusionOk="0">
                  <a:moveTo>
                    <a:pt x="1953" y="1"/>
                  </a:moveTo>
                  <a:cubicBezTo>
                    <a:pt x="872" y="1"/>
                    <a:pt x="0" y="872"/>
                    <a:pt x="0" y="1954"/>
                  </a:cubicBezTo>
                  <a:cubicBezTo>
                    <a:pt x="0" y="3028"/>
                    <a:pt x="872" y="3900"/>
                    <a:pt x="1953" y="3900"/>
                  </a:cubicBezTo>
                  <a:cubicBezTo>
                    <a:pt x="3027" y="3900"/>
                    <a:pt x="3899" y="3028"/>
                    <a:pt x="3899" y="1954"/>
                  </a:cubicBezTo>
                  <a:cubicBezTo>
                    <a:pt x="3899" y="872"/>
                    <a:pt x="3027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1168426" y="620845"/>
              <a:ext cx="161499" cy="141371"/>
            </a:xfrm>
            <a:custGeom>
              <a:avLst/>
              <a:gdLst/>
              <a:ahLst/>
              <a:cxnLst/>
              <a:rect l="l" t="t" r="r" b="b"/>
              <a:pathLst>
                <a:path w="4453" h="3898" extrusionOk="0">
                  <a:moveTo>
                    <a:pt x="2221" y="0"/>
                  </a:moveTo>
                  <a:cubicBezTo>
                    <a:pt x="1522" y="0"/>
                    <a:pt x="845" y="380"/>
                    <a:pt x="499" y="1045"/>
                  </a:cubicBezTo>
                  <a:cubicBezTo>
                    <a:pt x="1" y="1994"/>
                    <a:pt x="367" y="3177"/>
                    <a:pt x="1316" y="3675"/>
                  </a:cubicBezTo>
                  <a:cubicBezTo>
                    <a:pt x="1604" y="3826"/>
                    <a:pt x="1913" y="3898"/>
                    <a:pt x="2218" y="3898"/>
                  </a:cubicBezTo>
                  <a:cubicBezTo>
                    <a:pt x="2920" y="3898"/>
                    <a:pt x="3599" y="3520"/>
                    <a:pt x="3946" y="2858"/>
                  </a:cubicBezTo>
                  <a:cubicBezTo>
                    <a:pt x="4452" y="1909"/>
                    <a:pt x="4086" y="726"/>
                    <a:pt x="3129" y="228"/>
                  </a:cubicBezTo>
                  <a:cubicBezTo>
                    <a:pt x="2839" y="73"/>
                    <a:pt x="2528" y="0"/>
                    <a:pt x="2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1252823" y="460139"/>
              <a:ext cx="161753" cy="141407"/>
            </a:xfrm>
            <a:custGeom>
              <a:avLst/>
              <a:gdLst/>
              <a:ahLst/>
              <a:cxnLst/>
              <a:rect l="l" t="t" r="r" b="b"/>
              <a:pathLst>
                <a:path w="4460" h="3899" extrusionOk="0">
                  <a:moveTo>
                    <a:pt x="2234" y="1"/>
                  </a:moveTo>
                  <a:cubicBezTo>
                    <a:pt x="1533" y="1"/>
                    <a:pt x="853" y="379"/>
                    <a:pt x="506" y="1040"/>
                  </a:cubicBezTo>
                  <a:cubicBezTo>
                    <a:pt x="1" y="1990"/>
                    <a:pt x="366" y="3172"/>
                    <a:pt x="1324" y="3670"/>
                  </a:cubicBezTo>
                  <a:cubicBezTo>
                    <a:pt x="1613" y="3825"/>
                    <a:pt x="1925" y="3898"/>
                    <a:pt x="2232" y="3898"/>
                  </a:cubicBezTo>
                  <a:cubicBezTo>
                    <a:pt x="2931" y="3898"/>
                    <a:pt x="3608" y="3518"/>
                    <a:pt x="3954" y="2853"/>
                  </a:cubicBezTo>
                  <a:cubicBezTo>
                    <a:pt x="4460" y="1904"/>
                    <a:pt x="4094" y="721"/>
                    <a:pt x="3137" y="223"/>
                  </a:cubicBezTo>
                  <a:cubicBezTo>
                    <a:pt x="2849" y="72"/>
                    <a:pt x="2540" y="1"/>
                    <a:pt x="2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1007575" y="536158"/>
              <a:ext cx="161463" cy="141443"/>
            </a:xfrm>
            <a:custGeom>
              <a:avLst/>
              <a:gdLst/>
              <a:ahLst/>
              <a:cxnLst/>
              <a:rect l="l" t="t" r="r" b="b"/>
              <a:pathLst>
                <a:path w="4452" h="3900" extrusionOk="0">
                  <a:moveTo>
                    <a:pt x="2227" y="0"/>
                  </a:moveTo>
                  <a:cubicBezTo>
                    <a:pt x="1517" y="0"/>
                    <a:pt x="831" y="393"/>
                    <a:pt x="490" y="1069"/>
                  </a:cubicBezTo>
                  <a:cubicBezTo>
                    <a:pt x="0" y="2034"/>
                    <a:pt x="389" y="3201"/>
                    <a:pt x="1346" y="3691"/>
                  </a:cubicBezTo>
                  <a:cubicBezTo>
                    <a:pt x="1627" y="3833"/>
                    <a:pt x="1927" y="3900"/>
                    <a:pt x="2222" y="3900"/>
                  </a:cubicBezTo>
                  <a:cubicBezTo>
                    <a:pt x="2934" y="3900"/>
                    <a:pt x="3622" y="3509"/>
                    <a:pt x="3969" y="2827"/>
                  </a:cubicBezTo>
                  <a:cubicBezTo>
                    <a:pt x="4451" y="1870"/>
                    <a:pt x="4070" y="695"/>
                    <a:pt x="3105" y="213"/>
                  </a:cubicBezTo>
                  <a:cubicBezTo>
                    <a:pt x="2824" y="68"/>
                    <a:pt x="2523" y="0"/>
                    <a:pt x="2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1191565" y="384592"/>
              <a:ext cx="158380" cy="141334"/>
            </a:xfrm>
            <a:custGeom>
              <a:avLst/>
              <a:gdLst/>
              <a:ahLst/>
              <a:cxnLst/>
              <a:rect l="l" t="t" r="r" b="b"/>
              <a:pathLst>
                <a:path w="4367" h="3897" extrusionOk="0">
                  <a:moveTo>
                    <a:pt x="2182" y="0"/>
                  </a:moveTo>
                  <a:cubicBezTo>
                    <a:pt x="1990" y="0"/>
                    <a:pt x="1796" y="29"/>
                    <a:pt x="1604" y="88"/>
                  </a:cubicBezTo>
                  <a:cubicBezTo>
                    <a:pt x="577" y="407"/>
                    <a:pt x="1" y="1497"/>
                    <a:pt x="320" y="2524"/>
                  </a:cubicBezTo>
                  <a:cubicBezTo>
                    <a:pt x="579" y="3359"/>
                    <a:pt x="1353" y="3896"/>
                    <a:pt x="2186" y="3896"/>
                  </a:cubicBezTo>
                  <a:cubicBezTo>
                    <a:pt x="2377" y="3896"/>
                    <a:pt x="2571" y="3868"/>
                    <a:pt x="2763" y="3808"/>
                  </a:cubicBezTo>
                  <a:cubicBezTo>
                    <a:pt x="3791" y="3489"/>
                    <a:pt x="4367" y="2399"/>
                    <a:pt x="4047" y="1372"/>
                  </a:cubicBezTo>
                  <a:cubicBezTo>
                    <a:pt x="3788" y="537"/>
                    <a:pt x="3014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1071916" y="611778"/>
              <a:ext cx="158380" cy="141625"/>
            </a:xfrm>
            <a:custGeom>
              <a:avLst/>
              <a:gdLst/>
              <a:ahLst/>
              <a:cxnLst/>
              <a:rect l="l" t="t" r="r" b="b"/>
              <a:pathLst>
                <a:path w="4367" h="3905" extrusionOk="0">
                  <a:moveTo>
                    <a:pt x="2181" y="1"/>
                  </a:moveTo>
                  <a:cubicBezTo>
                    <a:pt x="1990" y="1"/>
                    <a:pt x="1796" y="29"/>
                    <a:pt x="1604" y="89"/>
                  </a:cubicBezTo>
                  <a:cubicBezTo>
                    <a:pt x="576" y="408"/>
                    <a:pt x="0" y="1505"/>
                    <a:pt x="320" y="2532"/>
                  </a:cubicBezTo>
                  <a:cubicBezTo>
                    <a:pt x="579" y="3367"/>
                    <a:pt x="1353" y="3904"/>
                    <a:pt x="2185" y="3904"/>
                  </a:cubicBezTo>
                  <a:cubicBezTo>
                    <a:pt x="2377" y="3904"/>
                    <a:pt x="2571" y="3876"/>
                    <a:pt x="2763" y="3816"/>
                  </a:cubicBezTo>
                  <a:cubicBezTo>
                    <a:pt x="3790" y="3497"/>
                    <a:pt x="4366" y="2400"/>
                    <a:pt x="4047" y="1373"/>
                  </a:cubicBezTo>
                  <a:cubicBezTo>
                    <a:pt x="3788" y="537"/>
                    <a:pt x="3014" y="1"/>
                    <a:pt x="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1245497" y="557883"/>
              <a:ext cx="158344" cy="141588"/>
            </a:xfrm>
            <a:custGeom>
              <a:avLst/>
              <a:gdLst/>
              <a:ahLst/>
              <a:cxnLst/>
              <a:rect l="l" t="t" r="r" b="b"/>
              <a:pathLst>
                <a:path w="4366" h="3904" extrusionOk="0">
                  <a:moveTo>
                    <a:pt x="2181" y="0"/>
                  </a:moveTo>
                  <a:cubicBezTo>
                    <a:pt x="1990" y="0"/>
                    <a:pt x="1795" y="29"/>
                    <a:pt x="1603" y="88"/>
                  </a:cubicBezTo>
                  <a:cubicBezTo>
                    <a:pt x="576" y="407"/>
                    <a:pt x="0" y="1505"/>
                    <a:pt x="319" y="2532"/>
                  </a:cubicBezTo>
                  <a:cubicBezTo>
                    <a:pt x="579" y="3367"/>
                    <a:pt x="1347" y="3904"/>
                    <a:pt x="2182" y="3904"/>
                  </a:cubicBezTo>
                  <a:cubicBezTo>
                    <a:pt x="2374" y="3904"/>
                    <a:pt x="2569" y="3875"/>
                    <a:pt x="2763" y="3816"/>
                  </a:cubicBezTo>
                  <a:cubicBezTo>
                    <a:pt x="3790" y="3497"/>
                    <a:pt x="4366" y="2407"/>
                    <a:pt x="4047" y="1372"/>
                  </a:cubicBezTo>
                  <a:cubicBezTo>
                    <a:pt x="3787" y="537"/>
                    <a:pt x="3014" y="0"/>
                    <a:pt x="2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1018274" y="438197"/>
              <a:ext cx="158090" cy="141625"/>
            </a:xfrm>
            <a:custGeom>
              <a:avLst/>
              <a:gdLst/>
              <a:ahLst/>
              <a:cxnLst/>
              <a:rect l="l" t="t" r="r" b="b"/>
              <a:pathLst>
                <a:path w="4359" h="3905" extrusionOk="0">
                  <a:moveTo>
                    <a:pt x="2181" y="1"/>
                  </a:moveTo>
                  <a:cubicBezTo>
                    <a:pt x="1990" y="1"/>
                    <a:pt x="1796" y="29"/>
                    <a:pt x="1604" y="89"/>
                  </a:cubicBezTo>
                  <a:cubicBezTo>
                    <a:pt x="569" y="408"/>
                    <a:pt x="1" y="1505"/>
                    <a:pt x="320" y="2532"/>
                  </a:cubicBezTo>
                  <a:cubicBezTo>
                    <a:pt x="579" y="3368"/>
                    <a:pt x="1348" y="3904"/>
                    <a:pt x="2179" y="3904"/>
                  </a:cubicBezTo>
                  <a:cubicBezTo>
                    <a:pt x="2369" y="3904"/>
                    <a:pt x="2564" y="3876"/>
                    <a:pt x="2756" y="3816"/>
                  </a:cubicBezTo>
                  <a:cubicBezTo>
                    <a:pt x="3783" y="3497"/>
                    <a:pt x="4359" y="2408"/>
                    <a:pt x="4040" y="1373"/>
                  </a:cubicBezTo>
                  <a:cubicBezTo>
                    <a:pt x="3780" y="538"/>
                    <a:pt x="3012" y="1"/>
                    <a:pt x="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1095345" y="456186"/>
              <a:ext cx="231459" cy="225330"/>
            </a:xfrm>
            <a:custGeom>
              <a:avLst/>
              <a:gdLst/>
              <a:ahLst/>
              <a:cxnLst/>
              <a:rect l="l" t="t" r="r" b="b"/>
              <a:pathLst>
                <a:path w="6382" h="6213" extrusionOk="0">
                  <a:moveTo>
                    <a:pt x="3191" y="1"/>
                  </a:moveTo>
                  <a:cubicBezTo>
                    <a:pt x="1553" y="1"/>
                    <a:pt x="184" y="1284"/>
                    <a:pt x="94" y="2939"/>
                  </a:cubicBezTo>
                  <a:cubicBezTo>
                    <a:pt x="0" y="4651"/>
                    <a:pt x="1308" y="6114"/>
                    <a:pt x="3020" y="6207"/>
                  </a:cubicBezTo>
                  <a:cubicBezTo>
                    <a:pt x="3077" y="6211"/>
                    <a:pt x="3134" y="6212"/>
                    <a:pt x="3191" y="6212"/>
                  </a:cubicBezTo>
                  <a:cubicBezTo>
                    <a:pt x="4828" y="6212"/>
                    <a:pt x="6198" y="4928"/>
                    <a:pt x="6288" y="3274"/>
                  </a:cubicBezTo>
                  <a:cubicBezTo>
                    <a:pt x="6381" y="1569"/>
                    <a:pt x="5074" y="99"/>
                    <a:pt x="3362" y="5"/>
                  </a:cubicBezTo>
                  <a:cubicBezTo>
                    <a:pt x="3305" y="2"/>
                    <a:pt x="3247" y="1"/>
                    <a:pt x="3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1116490" y="482590"/>
              <a:ext cx="188881" cy="172343"/>
            </a:xfrm>
            <a:custGeom>
              <a:avLst/>
              <a:gdLst/>
              <a:ahLst/>
              <a:cxnLst/>
              <a:rect l="l" t="t" r="r" b="b"/>
              <a:pathLst>
                <a:path w="5208" h="4752" extrusionOk="0">
                  <a:moveTo>
                    <a:pt x="2606" y="0"/>
                  </a:moveTo>
                  <a:cubicBezTo>
                    <a:pt x="2437" y="0"/>
                    <a:pt x="2266" y="18"/>
                    <a:pt x="2094" y="55"/>
                  </a:cubicBezTo>
                  <a:cubicBezTo>
                    <a:pt x="810" y="336"/>
                    <a:pt x="1" y="1604"/>
                    <a:pt x="281" y="2888"/>
                  </a:cubicBezTo>
                  <a:cubicBezTo>
                    <a:pt x="530" y="3991"/>
                    <a:pt x="1506" y="4751"/>
                    <a:pt x="2595" y="4751"/>
                  </a:cubicBezTo>
                  <a:cubicBezTo>
                    <a:pt x="2766" y="4751"/>
                    <a:pt x="2940" y="4733"/>
                    <a:pt x="3114" y="4693"/>
                  </a:cubicBezTo>
                  <a:cubicBezTo>
                    <a:pt x="4398" y="4413"/>
                    <a:pt x="5207" y="3145"/>
                    <a:pt x="4927" y="1869"/>
                  </a:cubicBezTo>
                  <a:cubicBezTo>
                    <a:pt x="4684" y="756"/>
                    <a:pt x="3700" y="0"/>
                    <a:pt x="2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1142204" y="538044"/>
              <a:ext cx="27926" cy="23030"/>
            </a:xfrm>
            <a:custGeom>
              <a:avLst/>
              <a:gdLst/>
              <a:ahLst/>
              <a:cxnLst/>
              <a:rect l="l" t="t" r="r" b="b"/>
              <a:pathLst>
                <a:path w="770" h="635" extrusionOk="0">
                  <a:moveTo>
                    <a:pt x="390" y="1"/>
                  </a:moveTo>
                  <a:cubicBezTo>
                    <a:pt x="361" y="1"/>
                    <a:pt x="332" y="5"/>
                    <a:pt x="304" y="13"/>
                  </a:cubicBezTo>
                  <a:cubicBezTo>
                    <a:pt x="31" y="98"/>
                    <a:pt x="0" y="464"/>
                    <a:pt x="249" y="596"/>
                  </a:cubicBezTo>
                  <a:cubicBezTo>
                    <a:pt x="299" y="623"/>
                    <a:pt x="350" y="635"/>
                    <a:pt x="399" y="635"/>
                  </a:cubicBezTo>
                  <a:cubicBezTo>
                    <a:pt x="598" y="635"/>
                    <a:pt x="769" y="441"/>
                    <a:pt x="700" y="223"/>
                  </a:cubicBezTo>
                  <a:cubicBezTo>
                    <a:pt x="656" y="88"/>
                    <a:pt x="52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1230518" y="510553"/>
              <a:ext cx="27708" cy="23102"/>
            </a:xfrm>
            <a:custGeom>
              <a:avLst/>
              <a:gdLst/>
              <a:ahLst/>
              <a:cxnLst/>
              <a:rect l="l" t="t" r="r" b="b"/>
              <a:pathLst>
                <a:path w="764" h="637" extrusionOk="0">
                  <a:moveTo>
                    <a:pt x="400" y="0"/>
                  </a:moveTo>
                  <a:cubicBezTo>
                    <a:pt x="368" y="0"/>
                    <a:pt x="336" y="5"/>
                    <a:pt x="304" y="16"/>
                  </a:cubicBezTo>
                  <a:cubicBezTo>
                    <a:pt x="32" y="94"/>
                    <a:pt x="1" y="467"/>
                    <a:pt x="250" y="600"/>
                  </a:cubicBezTo>
                  <a:cubicBezTo>
                    <a:pt x="298" y="625"/>
                    <a:pt x="348" y="637"/>
                    <a:pt x="396" y="637"/>
                  </a:cubicBezTo>
                  <a:cubicBezTo>
                    <a:pt x="594" y="637"/>
                    <a:pt x="764" y="439"/>
                    <a:pt x="701" y="226"/>
                  </a:cubicBezTo>
                  <a:cubicBezTo>
                    <a:pt x="657" y="88"/>
                    <a:pt x="532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1139085" y="528614"/>
              <a:ext cx="134371" cy="65245"/>
            </a:xfrm>
            <a:custGeom>
              <a:avLst/>
              <a:gdLst/>
              <a:ahLst/>
              <a:cxnLst/>
              <a:rect l="l" t="t" r="r" b="b"/>
              <a:pathLst>
                <a:path w="3705" h="1799" fill="none" extrusionOk="0">
                  <a:moveTo>
                    <a:pt x="1" y="1284"/>
                  </a:moveTo>
                  <a:cubicBezTo>
                    <a:pt x="1" y="1284"/>
                    <a:pt x="2631" y="1798"/>
                    <a:pt x="3705" y="0"/>
                  </a:cubicBezTo>
                </a:path>
              </a:pathLst>
            </a:custGeom>
            <a:solidFill>
              <a:schemeClr val="accent3"/>
            </a:solidFill>
            <a:ln w="7400" cap="rnd" cmpd="sng">
              <a:solidFill>
                <a:srgbClr val="000000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84" name="Google Shape;1984;p46"/>
          <p:cNvGrpSpPr/>
          <p:nvPr/>
        </p:nvGrpSpPr>
        <p:grpSpPr>
          <a:xfrm>
            <a:off x="4428490" y="3655060"/>
            <a:ext cx="809625" cy="1361440"/>
            <a:chOff x="4819540" y="1251936"/>
            <a:chExt cx="716333" cy="1063630"/>
          </a:xfrm>
        </p:grpSpPr>
        <p:sp>
          <p:nvSpPr>
            <p:cNvPr id="1985" name="Google Shape;1985;p46"/>
            <p:cNvSpPr/>
            <p:nvPr/>
          </p:nvSpPr>
          <p:spPr>
            <a:xfrm>
              <a:off x="5259549" y="1569613"/>
              <a:ext cx="163349" cy="181628"/>
            </a:xfrm>
            <a:custGeom>
              <a:avLst/>
              <a:gdLst/>
              <a:ahLst/>
              <a:cxnLst/>
              <a:rect l="l" t="t" r="r" b="b"/>
              <a:pathLst>
                <a:path w="4504" h="5008" extrusionOk="0">
                  <a:moveTo>
                    <a:pt x="4370" y="0"/>
                  </a:moveTo>
                  <a:cubicBezTo>
                    <a:pt x="4362" y="0"/>
                    <a:pt x="4352" y="1"/>
                    <a:pt x="4342" y="4"/>
                  </a:cubicBezTo>
                  <a:cubicBezTo>
                    <a:pt x="3650" y="175"/>
                    <a:pt x="1844" y="977"/>
                    <a:pt x="47" y="4813"/>
                  </a:cubicBezTo>
                  <a:cubicBezTo>
                    <a:pt x="39" y="4844"/>
                    <a:pt x="23" y="4860"/>
                    <a:pt x="23" y="4867"/>
                  </a:cubicBezTo>
                  <a:cubicBezTo>
                    <a:pt x="0" y="4914"/>
                    <a:pt x="16" y="4976"/>
                    <a:pt x="70" y="5000"/>
                  </a:cubicBezTo>
                  <a:cubicBezTo>
                    <a:pt x="78" y="5008"/>
                    <a:pt x="94" y="5008"/>
                    <a:pt x="109" y="5008"/>
                  </a:cubicBezTo>
                  <a:cubicBezTo>
                    <a:pt x="148" y="5008"/>
                    <a:pt x="179" y="4992"/>
                    <a:pt x="195" y="4953"/>
                  </a:cubicBezTo>
                  <a:cubicBezTo>
                    <a:pt x="202" y="4945"/>
                    <a:pt x="210" y="4930"/>
                    <a:pt x="226" y="4899"/>
                  </a:cubicBezTo>
                  <a:cubicBezTo>
                    <a:pt x="685" y="3918"/>
                    <a:pt x="2335" y="696"/>
                    <a:pt x="4389" y="191"/>
                  </a:cubicBezTo>
                  <a:cubicBezTo>
                    <a:pt x="4504" y="155"/>
                    <a:pt x="4473" y="0"/>
                    <a:pt x="4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5050969" y="1506397"/>
              <a:ext cx="61292" cy="261199"/>
            </a:xfrm>
            <a:custGeom>
              <a:avLst/>
              <a:gdLst/>
              <a:ahLst/>
              <a:cxnLst/>
              <a:rect l="l" t="t" r="r" b="b"/>
              <a:pathLst>
                <a:path w="1690" h="7202" extrusionOk="0">
                  <a:moveTo>
                    <a:pt x="115" y="1"/>
                  </a:moveTo>
                  <a:cubicBezTo>
                    <a:pt x="100" y="1"/>
                    <a:pt x="85" y="4"/>
                    <a:pt x="70" y="11"/>
                  </a:cubicBezTo>
                  <a:cubicBezTo>
                    <a:pt x="16" y="35"/>
                    <a:pt x="0" y="89"/>
                    <a:pt x="24" y="136"/>
                  </a:cubicBezTo>
                  <a:cubicBezTo>
                    <a:pt x="32" y="175"/>
                    <a:pt x="1479" y="3124"/>
                    <a:pt x="319" y="7077"/>
                  </a:cubicBezTo>
                  <a:cubicBezTo>
                    <a:pt x="304" y="7132"/>
                    <a:pt x="327" y="7186"/>
                    <a:pt x="382" y="7202"/>
                  </a:cubicBezTo>
                  <a:lnTo>
                    <a:pt x="413" y="7202"/>
                  </a:lnTo>
                  <a:cubicBezTo>
                    <a:pt x="452" y="7202"/>
                    <a:pt x="491" y="7171"/>
                    <a:pt x="506" y="7132"/>
                  </a:cubicBezTo>
                  <a:cubicBezTo>
                    <a:pt x="1689" y="3101"/>
                    <a:pt x="210" y="81"/>
                    <a:pt x="195" y="50"/>
                  </a:cubicBezTo>
                  <a:cubicBezTo>
                    <a:pt x="179" y="18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819540" y="1699853"/>
              <a:ext cx="657058" cy="615713"/>
            </a:xfrm>
            <a:custGeom>
              <a:avLst/>
              <a:gdLst/>
              <a:ahLst/>
              <a:cxnLst/>
              <a:rect l="l" t="t" r="r" b="b"/>
              <a:pathLst>
                <a:path w="18117" h="16977" extrusionOk="0">
                  <a:moveTo>
                    <a:pt x="3751" y="0"/>
                  </a:moveTo>
                  <a:lnTo>
                    <a:pt x="4436" y="1284"/>
                  </a:lnTo>
                  <a:lnTo>
                    <a:pt x="6459" y="5113"/>
                  </a:lnTo>
                  <a:cubicBezTo>
                    <a:pt x="6459" y="5113"/>
                    <a:pt x="0" y="9720"/>
                    <a:pt x="3751" y="13735"/>
                  </a:cubicBezTo>
                  <a:cubicBezTo>
                    <a:pt x="5826" y="15948"/>
                    <a:pt x="8489" y="16977"/>
                    <a:pt x="10873" y="16977"/>
                  </a:cubicBezTo>
                  <a:cubicBezTo>
                    <a:pt x="12806" y="16977"/>
                    <a:pt x="14556" y="16299"/>
                    <a:pt x="15657" y="15027"/>
                  </a:cubicBezTo>
                  <a:cubicBezTo>
                    <a:pt x="18116" y="12179"/>
                    <a:pt x="13844" y="5113"/>
                    <a:pt x="13844" y="5113"/>
                  </a:cubicBezTo>
                  <a:lnTo>
                    <a:pt x="15611" y="2257"/>
                  </a:lnTo>
                  <a:lnTo>
                    <a:pt x="16498" y="817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955583" y="1699853"/>
              <a:ext cx="462012" cy="81602"/>
            </a:xfrm>
            <a:custGeom>
              <a:avLst/>
              <a:gdLst/>
              <a:ahLst/>
              <a:cxnLst/>
              <a:rect l="l" t="t" r="r" b="b"/>
              <a:pathLst>
                <a:path w="12739" h="2250" extrusionOk="0">
                  <a:moveTo>
                    <a:pt x="0" y="0"/>
                  </a:moveTo>
                  <a:lnTo>
                    <a:pt x="685" y="1284"/>
                  </a:lnTo>
                  <a:lnTo>
                    <a:pt x="11860" y="2249"/>
                  </a:lnTo>
                  <a:lnTo>
                    <a:pt x="12739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5026125" y="1953588"/>
              <a:ext cx="160629" cy="190803"/>
            </a:xfrm>
            <a:custGeom>
              <a:avLst/>
              <a:gdLst/>
              <a:ahLst/>
              <a:cxnLst/>
              <a:rect l="l" t="t" r="r" b="b"/>
              <a:pathLst>
                <a:path w="4429" h="5261" extrusionOk="0">
                  <a:moveTo>
                    <a:pt x="2032" y="0"/>
                  </a:moveTo>
                  <a:lnTo>
                    <a:pt x="1" y="4483"/>
                  </a:lnTo>
                  <a:lnTo>
                    <a:pt x="4428" y="5261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5186722" y="1953588"/>
              <a:ext cx="153847" cy="167375"/>
            </a:xfrm>
            <a:custGeom>
              <a:avLst/>
              <a:gdLst/>
              <a:ahLst/>
              <a:cxnLst/>
              <a:rect l="l" t="t" r="r" b="b"/>
              <a:pathLst>
                <a:path w="4242" h="4615" extrusionOk="0">
                  <a:moveTo>
                    <a:pt x="0" y="0"/>
                  </a:moveTo>
                  <a:lnTo>
                    <a:pt x="2428" y="4615"/>
                  </a:lnTo>
                  <a:lnTo>
                    <a:pt x="4242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5055213" y="1798613"/>
              <a:ext cx="51101" cy="68908"/>
            </a:xfrm>
            <a:custGeom>
              <a:avLst/>
              <a:gdLst/>
              <a:ahLst/>
              <a:cxnLst/>
              <a:rect l="l" t="t" r="r" b="b"/>
              <a:pathLst>
                <a:path w="1409" h="1900" extrusionOk="0">
                  <a:moveTo>
                    <a:pt x="0" y="1"/>
                  </a:moveTo>
                  <a:lnTo>
                    <a:pt x="911" y="1900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5117304" y="1805685"/>
              <a:ext cx="60422" cy="61836"/>
            </a:xfrm>
            <a:custGeom>
              <a:avLst/>
              <a:gdLst/>
              <a:ahLst/>
              <a:cxnLst/>
              <a:rect l="l" t="t" r="r" b="b"/>
              <a:pathLst>
                <a:path w="1666" h="1705" extrusionOk="0">
                  <a:moveTo>
                    <a:pt x="568" y="0"/>
                  </a:moveTo>
                  <a:lnTo>
                    <a:pt x="0" y="1705"/>
                  </a:lnTo>
                  <a:lnTo>
                    <a:pt x="1665" y="1705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5186722" y="1805685"/>
              <a:ext cx="68038" cy="71991"/>
            </a:xfrm>
            <a:custGeom>
              <a:avLst/>
              <a:gdLst/>
              <a:ahLst/>
              <a:cxnLst/>
              <a:rect l="l" t="t" r="r" b="b"/>
              <a:pathLst>
                <a:path w="1876" h="1985" extrusionOk="0">
                  <a:moveTo>
                    <a:pt x="0" y="0"/>
                  </a:moveTo>
                  <a:lnTo>
                    <a:pt x="475" y="1985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5242322" y="1813882"/>
              <a:ext cx="57883" cy="6379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40" y="0"/>
                  </a:moveTo>
                  <a:lnTo>
                    <a:pt x="0" y="1634"/>
                  </a:lnTo>
                  <a:lnTo>
                    <a:pt x="1596" y="1759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931863" y="1355810"/>
              <a:ext cx="211984" cy="211984"/>
            </a:xfrm>
            <a:custGeom>
              <a:avLst/>
              <a:gdLst/>
              <a:ahLst/>
              <a:cxnLst/>
              <a:rect l="l" t="t" r="r" b="b"/>
              <a:pathLst>
                <a:path w="5845" h="5845" extrusionOk="0">
                  <a:moveTo>
                    <a:pt x="2919" y="0"/>
                  </a:moveTo>
                  <a:cubicBezTo>
                    <a:pt x="1308" y="0"/>
                    <a:pt x="0" y="1308"/>
                    <a:pt x="0" y="2926"/>
                  </a:cubicBezTo>
                  <a:cubicBezTo>
                    <a:pt x="0" y="4537"/>
                    <a:pt x="1308" y="5844"/>
                    <a:pt x="2919" y="5844"/>
                  </a:cubicBezTo>
                  <a:cubicBezTo>
                    <a:pt x="4537" y="5844"/>
                    <a:pt x="5845" y="4537"/>
                    <a:pt x="5845" y="2926"/>
                  </a:cubicBezTo>
                  <a:cubicBezTo>
                    <a:pt x="5845" y="1308"/>
                    <a:pt x="4537" y="0"/>
                    <a:pt x="2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968821" y="1390773"/>
              <a:ext cx="137490" cy="137526"/>
            </a:xfrm>
            <a:custGeom>
              <a:avLst/>
              <a:gdLst/>
              <a:ahLst/>
              <a:cxnLst/>
              <a:rect l="l" t="t" r="r" b="b"/>
              <a:pathLst>
                <a:path w="3791" h="3792" extrusionOk="0">
                  <a:moveTo>
                    <a:pt x="1904" y="1"/>
                  </a:moveTo>
                  <a:cubicBezTo>
                    <a:pt x="1890" y="1"/>
                    <a:pt x="1875" y="1"/>
                    <a:pt x="1861" y="1"/>
                  </a:cubicBezTo>
                  <a:cubicBezTo>
                    <a:pt x="826" y="17"/>
                    <a:pt x="1" y="857"/>
                    <a:pt x="1" y="1892"/>
                  </a:cubicBezTo>
                  <a:cubicBezTo>
                    <a:pt x="1" y="2927"/>
                    <a:pt x="826" y="3775"/>
                    <a:pt x="1861" y="3791"/>
                  </a:cubicBezTo>
                  <a:cubicBezTo>
                    <a:pt x="1871" y="3791"/>
                    <a:pt x="1880" y="3791"/>
                    <a:pt x="1890" y="3791"/>
                  </a:cubicBezTo>
                  <a:cubicBezTo>
                    <a:pt x="2912" y="3791"/>
                    <a:pt x="3760" y="2987"/>
                    <a:pt x="3791" y="1962"/>
                  </a:cubicBezTo>
                  <a:cubicBezTo>
                    <a:pt x="3791" y="1915"/>
                    <a:pt x="3791" y="1877"/>
                    <a:pt x="3791" y="1830"/>
                  </a:cubicBezTo>
                  <a:cubicBezTo>
                    <a:pt x="3760" y="809"/>
                    <a:pt x="2920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987753" y="1437922"/>
              <a:ext cx="21180" cy="18206"/>
            </a:xfrm>
            <a:custGeom>
              <a:avLst/>
              <a:gdLst/>
              <a:ahLst/>
              <a:cxnLst/>
              <a:rect l="l" t="t" r="r" b="b"/>
              <a:pathLst>
                <a:path w="584" h="502" extrusionOk="0">
                  <a:moveTo>
                    <a:pt x="335" y="1"/>
                  </a:moveTo>
                  <a:cubicBezTo>
                    <a:pt x="109" y="1"/>
                    <a:pt x="0" y="273"/>
                    <a:pt x="156" y="429"/>
                  </a:cubicBezTo>
                  <a:cubicBezTo>
                    <a:pt x="209" y="479"/>
                    <a:pt x="272" y="502"/>
                    <a:pt x="334" y="502"/>
                  </a:cubicBezTo>
                  <a:cubicBezTo>
                    <a:pt x="463" y="502"/>
                    <a:pt x="584" y="402"/>
                    <a:pt x="584" y="250"/>
                  </a:cubicBezTo>
                  <a:cubicBezTo>
                    <a:pt x="584" y="117"/>
                    <a:pt x="467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5054923" y="1428891"/>
              <a:ext cx="18097" cy="18097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249" y="1"/>
                  </a:moveTo>
                  <a:cubicBezTo>
                    <a:pt x="109" y="1"/>
                    <a:pt x="0" y="117"/>
                    <a:pt x="0" y="250"/>
                  </a:cubicBezTo>
                  <a:cubicBezTo>
                    <a:pt x="0" y="390"/>
                    <a:pt x="109" y="499"/>
                    <a:pt x="249" y="499"/>
                  </a:cubicBezTo>
                  <a:cubicBezTo>
                    <a:pt x="382" y="499"/>
                    <a:pt x="498" y="390"/>
                    <a:pt x="498" y="250"/>
                  </a:cubicBezTo>
                  <a:cubicBezTo>
                    <a:pt x="498" y="117"/>
                    <a:pt x="382" y="1"/>
                    <a:pt x="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5007846" y="1460771"/>
              <a:ext cx="62707" cy="24045"/>
            </a:xfrm>
            <a:custGeom>
              <a:avLst/>
              <a:gdLst/>
              <a:ahLst/>
              <a:cxnLst/>
              <a:rect l="l" t="t" r="r" b="b"/>
              <a:pathLst>
                <a:path w="1729" h="663" extrusionOk="0">
                  <a:moveTo>
                    <a:pt x="1597" y="1"/>
                  </a:moveTo>
                  <a:cubicBezTo>
                    <a:pt x="1567" y="1"/>
                    <a:pt x="1537" y="15"/>
                    <a:pt x="1516" y="48"/>
                  </a:cubicBezTo>
                  <a:cubicBezTo>
                    <a:pt x="1303" y="380"/>
                    <a:pt x="1022" y="473"/>
                    <a:pt x="774" y="473"/>
                  </a:cubicBezTo>
                  <a:cubicBezTo>
                    <a:pt x="470" y="473"/>
                    <a:pt x="215" y="333"/>
                    <a:pt x="193" y="320"/>
                  </a:cubicBezTo>
                  <a:cubicBezTo>
                    <a:pt x="177" y="311"/>
                    <a:pt x="161" y="307"/>
                    <a:pt x="146" y="307"/>
                  </a:cubicBezTo>
                  <a:cubicBezTo>
                    <a:pt x="59" y="307"/>
                    <a:pt x="1" y="438"/>
                    <a:pt x="100" y="491"/>
                  </a:cubicBezTo>
                  <a:cubicBezTo>
                    <a:pt x="310" y="600"/>
                    <a:pt x="543" y="662"/>
                    <a:pt x="777" y="662"/>
                  </a:cubicBezTo>
                  <a:cubicBezTo>
                    <a:pt x="784" y="663"/>
                    <a:pt x="791" y="663"/>
                    <a:pt x="798" y="663"/>
                  </a:cubicBezTo>
                  <a:cubicBezTo>
                    <a:pt x="1163" y="663"/>
                    <a:pt x="1496" y="462"/>
                    <a:pt x="1680" y="149"/>
                  </a:cubicBezTo>
                  <a:cubicBezTo>
                    <a:pt x="1728" y="73"/>
                    <a:pt x="1664" y="1"/>
                    <a:pt x="1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975059" y="1487029"/>
              <a:ext cx="42360" cy="39822"/>
            </a:xfrm>
            <a:custGeom>
              <a:avLst/>
              <a:gdLst/>
              <a:ahLst/>
              <a:cxnLst/>
              <a:rect l="l" t="t" r="r" b="b"/>
              <a:pathLst>
                <a:path w="1168" h="1098" extrusionOk="0">
                  <a:moveTo>
                    <a:pt x="342" y="1"/>
                  </a:moveTo>
                  <a:cubicBezTo>
                    <a:pt x="226" y="1"/>
                    <a:pt x="109" y="32"/>
                    <a:pt x="0" y="79"/>
                  </a:cubicBezTo>
                  <a:cubicBezTo>
                    <a:pt x="218" y="561"/>
                    <a:pt x="623" y="927"/>
                    <a:pt x="1121" y="1098"/>
                  </a:cubicBezTo>
                  <a:cubicBezTo>
                    <a:pt x="1152" y="1012"/>
                    <a:pt x="1167" y="919"/>
                    <a:pt x="1167" y="826"/>
                  </a:cubicBezTo>
                  <a:cubicBezTo>
                    <a:pt x="1167" y="374"/>
                    <a:pt x="802" y="1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5065912" y="1457108"/>
              <a:ext cx="40402" cy="52552"/>
            </a:xfrm>
            <a:custGeom>
              <a:avLst/>
              <a:gdLst/>
              <a:ahLst/>
              <a:cxnLst/>
              <a:rect l="l" t="t" r="r" b="b"/>
              <a:pathLst>
                <a:path w="1114" h="1449" extrusionOk="0">
                  <a:moveTo>
                    <a:pt x="1114" y="1"/>
                  </a:moveTo>
                  <a:cubicBezTo>
                    <a:pt x="351" y="9"/>
                    <a:pt x="1" y="950"/>
                    <a:pt x="577" y="1448"/>
                  </a:cubicBezTo>
                  <a:cubicBezTo>
                    <a:pt x="927" y="1098"/>
                    <a:pt x="1114" y="623"/>
                    <a:pt x="1114" y="133"/>
                  </a:cubicBezTo>
                  <a:cubicBezTo>
                    <a:pt x="1114" y="86"/>
                    <a:pt x="1114" y="48"/>
                    <a:pt x="1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5323890" y="1424393"/>
              <a:ext cx="211984" cy="211984"/>
            </a:xfrm>
            <a:custGeom>
              <a:avLst/>
              <a:gdLst/>
              <a:ahLst/>
              <a:cxnLst/>
              <a:rect l="l" t="t" r="r" b="b"/>
              <a:pathLst>
                <a:path w="5845" h="5845" extrusionOk="0">
                  <a:moveTo>
                    <a:pt x="2926" y="0"/>
                  </a:moveTo>
                  <a:cubicBezTo>
                    <a:pt x="1308" y="0"/>
                    <a:pt x="0" y="1308"/>
                    <a:pt x="0" y="2926"/>
                  </a:cubicBezTo>
                  <a:cubicBezTo>
                    <a:pt x="0" y="4537"/>
                    <a:pt x="1308" y="5844"/>
                    <a:pt x="2926" y="5844"/>
                  </a:cubicBezTo>
                  <a:cubicBezTo>
                    <a:pt x="4537" y="5844"/>
                    <a:pt x="5845" y="4537"/>
                    <a:pt x="5845" y="2926"/>
                  </a:cubicBezTo>
                  <a:cubicBezTo>
                    <a:pt x="5845" y="1308"/>
                    <a:pt x="4537" y="0"/>
                    <a:pt x="2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5361137" y="1461823"/>
              <a:ext cx="139195" cy="137599"/>
            </a:xfrm>
            <a:custGeom>
              <a:avLst/>
              <a:gdLst/>
              <a:ahLst/>
              <a:cxnLst/>
              <a:rect l="l" t="t" r="r" b="b"/>
              <a:pathLst>
                <a:path w="3838" h="3794" extrusionOk="0">
                  <a:moveTo>
                    <a:pt x="1906" y="0"/>
                  </a:moveTo>
                  <a:cubicBezTo>
                    <a:pt x="915" y="0"/>
                    <a:pt x="84" y="761"/>
                    <a:pt x="8" y="1762"/>
                  </a:cubicBezTo>
                  <a:cubicBezTo>
                    <a:pt x="8" y="1809"/>
                    <a:pt x="8" y="1847"/>
                    <a:pt x="8" y="1894"/>
                  </a:cubicBezTo>
                  <a:cubicBezTo>
                    <a:pt x="1" y="2929"/>
                    <a:pt x="825" y="3777"/>
                    <a:pt x="1860" y="3793"/>
                  </a:cubicBezTo>
                  <a:cubicBezTo>
                    <a:pt x="1875" y="3793"/>
                    <a:pt x="1890" y="3793"/>
                    <a:pt x="1904" y="3793"/>
                  </a:cubicBezTo>
                  <a:cubicBezTo>
                    <a:pt x="2920" y="3793"/>
                    <a:pt x="3760" y="2992"/>
                    <a:pt x="3798" y="1972"/>
                  </a:cubicBezTo>
                  <a:cubicBezTo>
                    <a:pt x="3837" y="937"/>
                    <a:pt x="3043" y="58"/>
                    <a:pt x="2008" y="3"/>
                  </a:cubicBezTo>
                  <a:cubicBezTo>
                    <a:pt x="1974" y="1"/>
                    <a:pt x="1940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5394722" y="1497475"/>
              <a:ext cx="21216" cy="18206"/>
            </a:xfrm>
            <a:custGeom>
              <a:avLst/>
              <a:gdLst/>
              <a:ahLst/>
              <a:cxnLst/>
              <a:rect l="l" t="t" r="r" b="b"/>
              <a:pathLst>
                <a:path w="585" h="502" extrusionOk="0">
                  <a:moveTo>
                    <a:pt x="250" y="1"/>
                  </a:moveTo>
                  <a:cubicBezTo>
                    <a:pt x="117" y="1"/>
                    <a:pt x="1" y="117"/>
                    <a:pt x="1" y="250"/>
                  </a:cubicBezTo>
                  <a:cubicBezTo>
                    <a:pt x="1" y="402"/>
                    <a:pt x="125" y="502"/>
                    <a:pt x="254" y="502"/>
                  </a:cubicBezTo>
                  <a:cubicBezTo>
                    <a:pt x="316" y="502"/>
                    <a:pt x="378" y="479"/>
                    <a:pt x="429" y="429"/>
                  </a:cubicBezTo>
                  <a:cubicBezTo>
                    <a:pt x="584" y="273"/>
                    <a:pt x="475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5450322" y="1555613"/>
              <a:ext cx="42360" cy="39822"/>
            </a:xfrm>
            <a:custGeom>
              <a:avLst/>
              <a:gdLst/>
              <a:ahLst/>
              <a:cxnLst/>
              <a:rect l="l" t="t" r="r" b="b"/>
              <a:pathLst>
                <a:path w="1168" h="1098" extrusionOk="0">
                  <a:moveTo>
                    <a:pt x="826" y="1"/>
                  </a:moveTo>
                  <a:cubicBezTo>
                    <a:pt x="366" y="1"/>
                    <a:pt x="1" y="366"/>
                    <a:pt x="1" y="826"/>
                  </a:cubicBezTo>
                  <a:cubicBezTo>
                    <a:pt x="1" y="919"/>
                    <a:pt x="16" y="1005"/>
                    <a:pt x="47" y="1098"/>
                  </a:cubicBezTo>
                  <a:cubicBezTo>
                    <a:pt x="545" y="927"/>
                    <a:pt x="950" y="553"/>
                    <a:pt x="1168" y="79"/>
                  </a:cubicBezTo>
                  <a:cubicBezTo>
                    <a:pt x="1059" y="24"/>
                    <a:pt x="942" y="1"/>
                    <a:pt x="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5361428" y="1525692"/>
              <a:ext cx="40402" cy="52552"/>
            </a:xfrm>
            <a:custGeom>
              <a:avLst/>
              <a:gdLst/>
              <a:ahLst/>
              <a:cxnLst/>
              <a:rect l="l" t="t" r="r" b="b"/>
              <a:pathLst>
                <a:path w="1114" h="1449" extrusionOk="0">
                  <a:moveTo>
                    <a:pt x="0" y="1"/>
                  </a:moveTo>
                  <a:cubicBezTo>
                    <a:pt x="0" y="48"/>
                    <a:pt x="0" y="86"/>
                    <a:pt x="0" y="133"/>
                  </a:cubicBezTo>
                  <a:cubicBezTo>
                    <a:pt x="0" y="623"/>
                    <a:pt x="187" y="1098"/>
                    <a:pt x="537" y="1448"/>
                  </a:cubicBezTo>
                  <a:cubicBezTo>
                    <a:pt x="1113" y="950"/>
                    <a:pt x="763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5161325" y="1402275"/>
              <a:ext cx="81674" cy="312519"/>
            </a:xfrm>
            <a:custGeom>
              <a:avLst/>
              <a:gdLst/>
              <a:ahLst/>
              <a:cxnLst/>
              <a:rect l="l" t="t" r="r" b="b"/>
              <a:pathLst>
                <a:path w="2252" h="9373" extrusionOk="0">
                  <a:moveTo>
                    <a:pt x="2116" y="0"/>
                  </a:moveTo>
                  <a:cubicBezTo>
                    <a:pt x="2087" y="0"/>
                    <a:pt x="2059" y="13"/>
                    <a:pt x="2039" y="42"/>
                  </a:cubicBezTo>
                  <a:cubicBezTo>
                    <a:pt x="2016" y="81"/>
                    <a:pt x="1471" y="937"/>
                    <a:pt x="981" y="2501"/>
                  </a:cubicBezTo>
                  <a:cubicBezTo>
                    <a:pt x="537" y="3949"/>
                    <a:pt x="62" y="6299"/>
                    <a:pt x="350" y="9287"/>
                  </a:cubicBezTo>
                  <a:cubicBezTo>
                    <a:pt x="358" y="9334"/>
                    <a:pt x="397" y="9373"/>
                    <a:pt x="451" y="9373"/>
                  </a:cubicBezTo>
                  <a:lnTo>
                    <a:pt x="459" y="9373"/>
                  </a:lnTo>
                  <a:cubicBezTo>
                    <a:pt x="514" y="9365"/>
                    <a:pt x="553" y="9318"/>
                    <a:pt x="553" y="9264"/>
                  </a:cubicBezTo>
                  <a:cubicBezTo>
                    <a:pt x="0" y="3630"/>
                    <a:pt x="2179" y="182"/>
                    <a:pt x="2202" y="151"/>
                  </a:cubicBezTo>
                  <a:cubicBezTo>
                    <a:pt x="2252" y="74"/>
                    <a:pt x="2184" y="0"/>
                    <a:pt x="2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5149475" y="1251936"/>
              <a:ext cx="211984" cy="211984"/>
            </a:xfrm>
            <a:custGeom>
              <a:avLst/>
              <a:gdLst/>
              <a:ahLst/>
              <a:cxnLst/>
              <a:rect l="l" t="t" r="r" b="b"/>
              <a:pathLst>
                <a:path w="5845" h="5845" extrusionOk="0">
                  <a:moveTo>
                    <a:pt x="2918" y="0"/>
                  </a:moveTo>
                  <a:cubicBezTo>
                    <a:pt x="1308" y="0"/>
                    <a:pt x="0" y="1316"/>
                    <a:pt x="0" y="2926"/>
                  </a:cubicBezTo>
                  <a:cubicBezTo>
                    <a:pt x="0" y="4537"/>
                    <a:pt x="1308" y="5845"/>
                    <a:pt x="2918" y="5845"/>
                  </a:cubicBezTo>
                  <a:cubicBezTo>
                    <a:pt x="4537" y="5845"/>
                    <a:pt x="5844" y="4537"/>
                    <a:pt x="5844" y="2926"/>
                  </a:cubicBezTo>
                  <a:cubicBezTo>
                    <a:pt x="5844" y="1316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5187012" y="1286899"/>
              <a:ext cx="137454" cy="137526"/>
            </a:xfrm>
            <a:custGeom>
              <a:avLst/>
              <a:gdLst/>
              <a:ahLst/>
              <a:cxnLst/>
              <a:rect l="l" t="t" r="r" b="b"/>
              <a:pathLst>
                <a:path w="3790" h="3792" extrusionOk="0">
                  <a:moveTo>
                    <a:pt x="1887" y="1"/>
                  </a:moveTo>
                  <a:cubicBezTo>
                    <a:pt x="871" y="1"/>
                    <a:pt x="39" y="810"/>
                    <a:pt x="0" y="1830"/>
                  </a:cubicBezTo>
                  <a:lnTo>
                    <a:pt x="0" y="1962"/>
                  </a:lnTo>
                  <a:cubicBezTo>
                    <a:pt x="39" y="2983"/>
                    <a:pt x="871" y="3792"/>
                    <a:pt x="1887" y="3792"/>
                  </a:cubicBezTo>
                  <a:cubicBezTo>
                    <a:pt x="1901" y="3792"/>
                    <a:pt x="1916" y="3791"/>
                    <a:pt x="1930" y="3791"/>
                  </a:cubicBezTo>
                  <a:cubicBezTo>
                    <a:pt x="2965" y="3776"/>
                    <a:pt x="3790" y="2935"/>
                    <a:pt x="3790" y="1900"/>
                  </a:cubicBezTo>
                  <a:cubicBezTo>
                    <a:pt x="3790" y="857"/>
                    <a:pt x="2965" y="17"/>
                    <a:pt x="1930" y="1"/>
                  </a:cubicBezTo>
                  <a:cubicBezTo>
                    <a:pt x="1916" y="1"/>
                    <a:pt x="1901" y="1"/>
                    <a:pt x="1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5284357" y="1334339"/>
              <a:ext cx="20926" cy="17916"/>
            </a:xfrm>
            <a:custGeom>
              <a:avLst/>
              <a:gdLst/>
              <a:ahLst/>
              <a:cxnLst/>
              <a:rect l="l" t="t" r="r" b="b"/>
              <a:pathLst>
                <a:path w="577" h="494" extrusionOk="0">
                  <a:moveTo>
                    <a:pt x="237" y="0"/>
                  </a:moveTo>
                  <a:cubicBezTo>
                    <a:pt x="103" y="0"/>
                    <a:pt x="1" y="114"/>
                    <a:pt x="1" y="242"/>
                  </a:cubicBezTo>
                  <a:cubicBezTo>
                    <a:pt x="1" y="395"/>
                    <a:pt x="122" y="494"/>
                    <a:pt x="249" y="494"/>
                  </a:cubicBezTo>
                  <a:cubicBezTo>
                    <a:pt x="309" y="494"/>
                    <a:pt x="371" y="471"/>
                    <a:pt x="421" y="421"/>
                  </a:cubicBezTo>
                  <a:cubicBezTo>
                    <a:pt x="577" y="265"/>
                    <a:pt x="468" y="1"/>
                    <a:pt x="250" y="1"/>
                  </a:cubicBezTo>
                  <a:cubicBezTo>
                    <a:pt x="246" y="0"/>
                    <a:pt x="241" y="0"/>
                    <a:pt x="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220307" y="1325018"/>
              <a:ext cx="18097" cy="18097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249" y="1"/>
                  </a:moveTo>
                  <a:cubicBezTo>
                    <a:pt x="109" y="1"/>
                    <a:pt x="0" y="118"/>
                    <a:pt x="0" y="250"/>
                  </a:cubicBezTo>
                  <a:cubicBezTo>
                    <a:pt x="0" y="390"/>
                    <a:pt x="109" y="499"/>
                    <a:pt x="249" y="499"/>
                  </a:cubicBezTo>
                  <a:cubicBezTo>
                    <a:pt x="390" y="499"/>
                    <a:pt x="499" y="390"/>
                    <a:pt x="499" y="250"/>
                  </a:cubicBezTo>
                  <a:cubicBezTo>
                    <a:pt x="499" y="118"/>
                    <a:pt x="390" y="1"/>
                    <a:pt x="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275616" y="1383192"/>
              <a:ext cx="42360" cy="39822"/>
            </a:xfrm>
            <a:custGeom>
              <a:avLst/>
              <a:gdLst/>
              <a:ahLst/>
              <a:cxnLst/>
              <a:rect l="l" t="t" r="r" b="b"/>
              <a:pathLst>
                <a:path w="1168" h="1098" extrusionOk="0">
                  <a:moveTo>
                    <a:pt x="826" y="0"/>
                  </a:moveTo>
                  <a:cubicBezTo>
                    <a:pt x="374" y="0"/>
                    <a:pt x="1" y="366"/>
                    <a:pt x="1" y="825"/>
                  </a:cubicBezTo>
                  <a:cubicBezTo>
                    <a:pt x="1" y="918"/>
                    <a:pt x="16" y="1012"/>
                    <a:pt x="47" y="1097"/>
                  </a:cubicBezTo>
                  <a:cubicBezTo>
                    <a:pt x="553" y="926"/>
                    <a:pt x="958" y="560"/>
                    <a:pt x="1168" y="78"/>
                  </a:cubicBezTo>
                  <a:cubicBezTo>
                    <a:pt x="1059" y="23"/>
                    <a:pt x="942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187012" y="1353271"/>
              <a:ext cx="40366" cy="52515"/>
            </a:xfrm>
            <a:custGeom>
              <a:avLst/>
              <a:gdLst/>
              <a:ahLst/>
              <a:cxnLst/>
              <a:rect l="l" t="t" r="r" b="b"/>
              <a:pathLst>
                <a:path w="1113" h="1448" extrusionOk="0">
                  <a:moveTo>
                    <a:pt x="8" y="0"/>
                  </a:moveTo>
                  <a:cubicBezTo>
                    <a:pt x="0" y="47"/>
                    <a:pt x="0" y="86"/>
                    <a:pt x="0" y="132"/>
                  </a:cubicBezTo>
                  <a:cubicBezTo>
                    <a:pt x="0" y="623"/>
                    <a:pt x="195" y="1097"/>
                    <a:pt x="537" y="1448"/>
                  </a:cubicBezTo>
                  <a:cubicBezTo>
                    <a:pt x="1113" y="957"/>
                    <a:pt x="763" y="8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225965" y="1352147"/>
              <a:ext cx="58427" cy="31408"/>
            </a:xfrm>
            <a:custGeom>
              <a:avLst/>
              <a:gdLst/>
              <a:ahLst/>
              <a:cxnLst/>
              <a:rect l="l" t="t" r="r" b="b"/>
              <a:pathLst>
                <a:path w="1611" h="866" extrusionOk="0">
                  <a:moveTo>
                    <a:pt x="93" y="0"/>
                  </a:moveTo>
                  <a:cubicBezTo>
                    <a:pt x="93" y="0"/>
                    <a:pt x="0" y="755"/>
                    <a:pt x="677" y="856"/>
                  </a:cubicBezTo>
                  <a:cubicBezTo>
                    <a:pt x="722" y="863"/>
                    <a:pt x="765" y="866"/>
                    <a:pt x="807" y="866"/>
                  </a:cubicBezTo>
                  <a:cubicBezTo>
                    <a:pt x="1381" y="866"/>
                    <a:pt x="1611" y="257"/>
                    <a:pt x="1611" y="257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15105" y="1525474"/>
              <a:ext cx="34962" cy="12984"/>
            </a:xfrm>
            <a:custGeom>
              <a:avLst/>
              <a:gdLst/>
              <a:ahLst/>
              <a:cxnLst/>
              <a:rect l="l" t="t" r="r" b="b"/>
              <a:pathLst>
                <a:path w="964" h="358" extrusionOk="0">
                  <a:moveTo>
                    <a:pt x="445" y="0"/>
                  </a:moveTo>
                  <a:cubicBezTo>
                    <a:pt x="273" y="0"/>
                    <a:pt x="127" y="42"/>
                    <a:pt x="116" y="46"/>
                  </a:cubicBezTo>
                  <a:cubicBezTo>
                    <a:pt x="1" y="75"/>
                    <a:pt x="38" y="236"/>
                    <a:pt x="143" y="236"/>
                  </a:cubicBezTo>
                  <a:cubicBezTo>
                    <a:pt x="151" y="236"/>
                    <a:pt x="161" y="235"/>
                    <a:pt x="170" y="233"/>
                  </a:cubicBezTo>
                  <a:cubicBezTo>
                    <a:pt x="224" y="215"/>
                    <a:pt x="328" y="193"/>
                    <a:pt x="438" y="193"/>
                  </a:cubicBezTo>
                  <a:cubicBezTo>
                    <a:pt x="566" y="193"/>
                    <a:pt x="702" y="222"/>
                    <a:pt x="777" y="318"/>
                  </a:cubicBezTo>
                  <a:cubicBezTo>
                    <a:pt x="793" y="341"/>
                    <a:pt x="824" y="357"/>
                    <a:pt x="855" y="357"/>
                  </a:cubicBezTo>
                  <a:cubicBezTo>
                    <a:pt x="870" y="357"/>
                    <a:pt x="894" y="349"/>
                    <a:pt x="909" y="334"/>
                  </a:cubicBezTo>
                  <a:cubicBezTo>
                    <a:pt x="956" y="303"/>
                    <a:pt x="964" y="240"/>
                    <a:pt x="925" y="194"/>
                  </a:cubicBezTo>
                  <a:cubicBezTo>
                    <a:pt x="806" y="40"/>
                    <a:pt x="613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008898" y="1611177"/>
              <a:ext cx="57049" cy="53132"/>
            </a:xfrm>
            <a:custGeom>
              <a:avLst/>
              <a:gdLst/>
              <a:ahLst/>
              <a:cxnLst/>
              <a:rect l="l" t="t" r="r" b="b"/>
              <a:pathLst>
                <a:path w="1573" h="1465" extrusionOk="0">
                  <a:moveTo>
                    <a:pt x="445" y="0"/>
                  </a:moveTo>
                  <a:cubicBezTo>
                    <a:pt x="379" y="0"/>
                    <a:pt x="309" y="6"/>
                    <a:pt x="234" y="17"/>
                  </a:cubicBezTo>
                  <a:cubicBezTo>
                    <a:pt x="1" y="1465"/>
                    <a:pt x="1573" y="1465"/>
                    <a:pt x="1573" y="1465"/>
                  </a:cubicBezTo>
                  <a:cubicBezTo>
                    <a:pt x="1573" y="1465"/>
                    <a:pt x="1524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092751" y="1575851"/>
              <a:ext cx="62380" cy="40765"/>
            </a:xfrm>
            <a:custGeom>
              <a:avLst/>
              <a:gdLst/>
              <a:ahLst/>
              <a:cxnLst/>
              <a:rect l="l" t="t" r="r" b="b"/>
              <a:pathLst>
                <a:path w="1720" h="1124" extrusionOk="0">
                  <a:moveTo>
                    <a:pt x="1155" y="1"/>
                  </a:moveTo>
                  <a:cubicBezTo>
                    <a:pt x="266" y="1"/>
                    <a:pt x="0" y="1085"/>
                    <a:pt x="0" y="1085"/>
                  </a:cubicBezTo>
                  <a:cubicBezTo>
                    <a:pt x="0" y="1085"/>
                    <a:pt x="188" y="1124"/>
                    <a:pt x="439" y="1124"/>
                  </a:cubicBezTo>
                  <a:cubicBezTo>
                    <a:pt x="925" y="1124"/>
                    <a:pt x="1648" y="978"/>
                    <a:pt x="1720" y="128"/>
                  </a:cubicBezTo>
                  <a:cubicBezTo>
                    <a:pt x="1509" y="38"/>
                    <a:pt x="1321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201665" y="1513360"/>
              <a:ext cx="53096" cy="37863"/>
            </a:xfrm>
            <a:custGeom>
              <a:avLst/>
              <a:gdLst/>
              <a:ahLst/>
              <a:cxnLst/>
              <a:rect l="l" t="t" r="r" b="b"/>
              <a:pathLst>
                <a:path w="1464" h="1044" extrusionOk="0">
                  <a:moveTo>
                    <a:pt x="1125" y="1"/>
                  </a:moveTo>
                  <a:cubicBezTo>
                    <a:pt x="141" y="1"/>
                    <a:pt x="1" y="1033"/>
                    <a:pt x="1" y="1033"/>
                  </a:cubicBezTo>
                  <a:cubicBezTo>
                    <a:pt x="1" y="1033"/>
                    <a:pt x="79" y="1043"/>
                    <a:pt x="199" y="1043"/>
                  </a:cubicBezTo>
                  <a:cubicBezTo>
                    <a:pt x="593" y="1043"/>
                    <a:pt x="1440" y="938"/>
                    <a:pt x="1464" y="37"/>
                  </a:cubicBezTo>
                  <a:cubicBezTo>
                    <a:pt x="1341" y="12"/>
                    <a:pt x="1229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265461" y="1588654"/>
              <a:ext cx="56759" cy="56468"/>
            </a:xfrm>
            <a:custGeom>
              <a:avLst/>
              <a:gdLst/>
              <a:ahLst/>
              <a:cxnLst/>
              <a:rect l="l" t="t" r="r" b="b"/>
              <a:pathLst>
                <a:path w="1565" h="1557" extrusionOk="0">
                  <a:moveTo>
                    <a:pt x="335" y="0"/>
                  </a:moveTo>
                  <a:cubicBezTo>
                    <a:pt x="335" y="0"/>
                    <a:pt x="1" y="1401"/>
                    <a:pt x="1168" y="1557"/>
                  </a:cubicBezTo>
                  <a:cubicBezTo>
                    <a:pt x="1565" y="304"/>
                    <a:pt x="335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458809" y="1506506"/>
              <a:ext cx="18097" cy="18097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249" y="1"/>
                  </a:moveTo>
                  <a:cubicBezTo>
                    <a:pt x="109" y="1"/>
                    <a:pt x="0" y="117"/>
                    <a:pt x="0" y="250"/>
                  </a:cubicBezTo>
                  <a:cubicBezTo>
                    <a:pt x="0" y="390"/>
                    <a:pt x="109" y="499"/>
                    <a:pt x="249" y="499"/>
                  </a:cubicBezTo>
                  <a:cubicBezTo>
                    <a:pt x="389" y="499"/>
                    <a:pt x="498" y="390"/>
                    <a:pt x="498" y="250"/>
                  </a:cubicBezTo>
                  <a:cubicBezTo>
                    <a:pt x="498" y="117"/>
                    <a:pt x="389" y="1"/>
                    <a:pt x="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124835"/>
            <a:ext cx="3764280" cy="1482725"/>
          </a:xfrm>
        </p:spPr>
        <p:txBody>
          <a:bodyPr/>
          <a:p>
            <a:pPr algn="ctr"/>
            <a:r>
              <a:rPr lang="en-US" sz="1600"/>
              <a:t>Izložili smo i “kutiju aktivnosti”- kroz fotografije smo prikazali rad u jaslicama i aktivnosti s kojima utječemo na cjelokupan dječji razvoj.</a:t>
            </a:r>
            <a:endParaRPr lang="en-US" sz="1600"/>
          </a:p>
        </p:txBody>
      </p:sp>
      <p:pic>
        <p:nvPicPr>
          <p:cNvPr id="10" name="Picture 9" descr="IMG_17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2905" y="3079115"/>
            <a:ext cx="2291080" cy="1718310"/>
          </a:xfrm>
          <a:prstGeom prst="rect">
            <a:avLst/>
          </a:prstGeom>
        </p:spPr>
      </p:pic>
      <p:pic>
        <p:nvPicPr>
          <p:cNvPr id="6" name="Picture 5" descr="IMG_1980"/>
          <p:cNvPicPr>
            <a:picLocks noChangeAspect="1"/>
          </p:cNvPicPr>
          <p:nvPr/>
        </p:nvPicPr>
        <p:blipFill>
          <a:blip r:embed="rId2"/>
          <a:srcRect b="19051"/>
          <a:stretch>
            <a:fillRect/>
          </a:stretch>
        </p:blipFill>
        <p:spPr>
          <a:xfrm rot="5400000">
            <a:off x="4433570" y="934085"/>
            <a:ext cx="2337435" cy="1419225"/>
          </a:xfrm>
          <a:prstGeom prst="rect">
            <a:avLst/>
          </a:prstGeom>
        </p:spPr>
      </p:pic>
      <p:pic>
        <p:nvPicPr>
          <p:cNvPr id="7" name="Picture 6" descr="IMG_19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27275" y="775335"/>
            <a:ext cx="2336800" cy="1752600"/>
          </a:xfrm>
          <a:prstGeom prst="rect">
            <a:avLst/>
          </a:prstGeom>
        </p:spPr>
      </p:pic>
      <p:pic>
        <p:nvPicPr>
          <p:cNvPr id="8" name="Picture 7" descr="IMG_1981"/>
          <p:cNvPicPr>
            <a:picLocks noChangeAspect="1"/>
          </p:cNvPicPr>
          <p:nvPr/>
        </p:nvPicPr>
        <p:blipFill>
          <a:blip r:embed="rId4"/>
          <a:srcRect b="15343"/>
          <a:stretch>
            <a:fillRect/>
          </a:stretch>
        </p:blipFill>
        <p:spPr>
          <a:xfrm rot="5400000">
            <a:off x="137795" y="895350"/>
            <a:ext cx="2345055" cy="1489075"/>
          </a:xfrm>
          <a:prstGeom prst="rect">
            <a:avLst/>
          </a:prstGeom>
        </p:spPr>
      </p:pic>
      <p:pic>
        <p:nvPicPr>
          <p:cNvPr id="13" name="Picture 12" descr="IMG_19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87795" y="773430"/>
            <a:ext cx="2321560" cy="1741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49"/>
          <p:cNvSpPr txBox="1">
            <a:spLocks noGrp="1"/>
          </p:cNvSpPr>
          <p:nvPr>
            <p:ph type="ctrTitle"/>
          </p:nvPr>
        </p:nvSpPr>
        <p:spPr>
          <a:xfrm>
            <a:off x="323850" y="699770"/>
            <a:ext cx="8059420" cy="12630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400"/>
              <a:t>Sretan rođendan, Kaštelir!</a:t>
            </a:r>
            <a:endParaRPr lang="en-US" altLang="en-GB" sz="4400"/>
          </a:p>
        </p:txBody>
      </p:sp>
      <p:grpSp>
        <p:nvGrpSpPr>
          <p:cNvPr id="2084" name="Google Shape;2084;p49"/>
          <p:cNvGrpSpPr/>
          <p:nvPr/>
        </p:nvGrpSpPr>
        <p:grpSpPr>
          <a:xfrm rot="20760000">
            <a:off x="3218918" y="2121660"/>
            <a:ext cx="553928" cy="537840"/>
            <a:chOff x="1888464" y="4137178"/>
            <a:chExt cx="447148" cy="434162"/>
          </a:xfrm>
        </p:grpSpPr>
        <p:sp>
          <p:nvSpPr>
            <p:cNvPr id="2085" name="Google Shape;2085;p49"/>
            <p:cNvSpPr/>
            <p:nvPr/>
          </p:nvSpPr>
          <p:spPr>
            <a:xfrm>
              <a:off x="1888464" y="4137178"/>
              <a:ext cx="447148" cy="434162"/>
            </a:xfrm>
            <a:custGeom>
              <a:avLst/>
              <a:gdLst/>
              <a:ahLst/>
              <a:cxnLst/>
              <a:rect l="l" t="t" r="r" b="b"/>
              <a:pathLst>
                <a:path w="4545" h="4413" extrusionOk="0">
                  <a:moveTo>
                    <a:pt x="4094" y="1"/>
                  </a:moveTo>
                  <a:cubicBezTo>
                    <a:pt x="3347" y="187"/>
                    <a:pt x="3276" y="1588"/>
                    <a:pt x="3012" y="2180"/>
                  </a:cubicBezTo>
                  <a:cubicBezTo>
                    <a:pt x="2786" y="1775"/>
                    <a:pt x="2366" y="242"/>
                    <a:pt x="1775" y="219"/>
                  </a:cubicBezTo>
                  <a:lnTo>
                    <a:pt x="1775" y="219"/>
                  </a:lnTo>
                  <a:cubicBezTo>
                    <a:pt x="1603" y="849"/>
                    <a:pt x="1790" y="1822"/>
                    <a:pt x="1417" y="2335"/>
                  </a:cubicBezTo>
                  <a:cubicBezTo>
                    <a:pt x="1207" y="1752"/>
                    <a:pt x="926" y="911"/>
                    <a:pt x="428" y="522"/>
                  </a:cubicBezTo>
                  <a:lnTo>
                    <a:pt x="428" y="522"/>
                  </a:lnTo>
                  <a:cubicBezTo>
                    <a:pt x="0" y="1604"/>
                    <a:pt x="374" y="3347"/>
                    <a:pt x="677" y="4413"/>
                  </a:cubicBezTo>
                  <a:cubicBezTo>
                    <a:pt x="1456" y="4413"/>
                    <a:pt x="2156" y="4195"/>
                    <a:pt x="2724" y="4117"/>
                  </a:cubicBezTo>
                  <a:cubicBezTo>
                    <a:pt x="3109" y="4061"/>
                    <a:pt x="3615" y="3925"/>
                    <a:pt x="4056" y="3925"/>
                  </a:cubicBezTo>
                  <a:cubicBezTo>
                    <a:pt x="4221" y="3925"/>
                    <a:pt x="4376" y="3944"/>
                    <a:pt x="4514" y="3993"/>
                  </a:cubicBezTo>
                  <a:cubicBezTo>
                    <a:pt x="4545" y="3425"/>
                    <a:pt x="4420" y="2794"/>
                    <a:pt x="4366" y="2226"/>
                  </a:cubicBezTo>
                  <a:cubicBezTo>
                    <a:pt x="4288" y="1479"/>
                    <a:pt x="4296" y="732"/>
                    <a:pt x="40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6" name="Google Shape;2086;p49"/>
            <p:cNvSpPr/>
            <p:nvPr/>
          </p:nvSpPr>
          <p:spPr>
            <a:xfrm>
              <a:off x="1961958" y="4428890"/>
              <a:ext cx="49880" cy="42206"/>
            </a:xfrm>
            <a:custGeom>
              <a:avLst/>
              <a:gdLst/>
              <a:ahLst/>
              <a:cxnLst/>
              <a:rect l="l" t="t" r="r" b="b"/>
              <a:pathLst>
                <a:path w="507" h="429" extrusionOk="0">
                  <a:moveTo>
                    <a:pt x="288" y="1"/>
                  </a:moveTo>
                  <a:cubicBezTo>
                    <a:pt x="94" y="1"/>
                    <a:pt x="0" y="234"/>
                    <a:pt x="133" y="366"/>
                  </a:cubicBezTo>
                  <a:cubicBezTo>
                    <a:pt x="178" y="409"/>
                    <a:pt x="232" y="428"/>
                    <a:pt x="285" y="428"/>
                  </a:cubicBezTo>
                  <a:cubicBezTo>
                    <a:pt x="396" y="428"/>
                    <a:pt x="501" y="345"/>
                    <a:pt x="506" y="218"/>
                  </a:cubicBezTo>
                  <a:cubicBezTo>
                    <a:pt x="506" y="94"/>
                    <a:pt x="40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7" name="Google Shape;2087;p49"/>
            <p:cNvSpPr/>
            <p:nvPr/>
          </p:nvSpPr>
          <p:spPr>
            <a:xfrm>
              <a:off x="2230647" y="4395931"/>
              <a:ext cx="49880" cy="42600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89" y="1"/>
                  </a:moveTo>
                  <a:cubicBezTo>
                    <a:pt x="102" y="1"/>
                    <a:pt x="1" y="234"/>
                    <a:pt x="141" y="367"/>
                  </a:cubicBezTo>
                  <a:cubicBezTo>
                    <a:pt x="184" y="412"/>
                    <a:pt x="237" y="432"/>
                    <a:pt x="290" y="432"/>
                  </a:cubicBezTo>
                  <a:cubicBezTo>
                    <a:pt x="400" y="432"/>
                    <a:pt x="507" y="345"/>
                    <a:pt x="507" y="219"/>
                  </a:cubicBezTo>
                  <a:cubicBezTo>
                    <a:pt x="507" y="102"/>
                    <a:pt x="413" y="1"/>
                    <a:pt x="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8" name="Google Shape;2088;p49"/>
            <p:cNvSpPr/>
            <p:nvPr/>
          </p:nvSpPr>
          <p:spPr>
            <a:xfrm>
              <a:off x="2078347" y="4433514"/>
              <a:ext cx="98874" cy="34532"/>
            </a:xfrm>
            <a:custGeom>
              <a:avLst/>
              <a:gdLst/>
              <a:ahLst/>
              <a:cxnLst/>
              <a:rect l="l" t="t" r="r" b="b"/>
              <a:pathLst>
                <a:path w="1005" h="351" fill="none" extrusionOk="0">
                  <a:moveTo>
                    <a:pt x="0" y="171"/>
                  </a:moveTo>
                  <a:cubicBezTo>
                    <a:pt x="0" y="171"/>
                    <a:pt x="646" y="350"/>
                    <a:pt x="1004" y="0"/>
                  </a:cubicBezTo>
                </a:path>
              </a:pathLst>
            </a:custGeom>
            <a:solidFill>
              <a:schemeClr val="accent3"/>
            </a:solidFill>
            <a:ln w="7400" cap="rnd" cmpd="sng">
              <a:solidFill>
                <a:srgbClr val="000000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84" name="Google Shape;1984;p46"/>
          <p:cNvGrpSpPr/>
          <p:nvPr/>
        </p:nvGrpSpPr>
        <p:grpSpPr>
          <a:xfrm>
            <a:off x="1285901" y="3526104"/>
            <a:ext cx="1040832" cy="1545455"/>
            <a:chOff x="4819540" y="1251936"/>
            <a:chExt cx="716333" cy="1063630"/>
          </a:xfrm>
        </p:grpSpPr>
        <p:sp>
          <p:nvSpPr>
            <p:cNvPr id="1985" name="Google Shape;1985;p46"/>
            <p:cNvSpPr/>
            <p:nvPr/>
          </p:nvSpPr>
          <p:spPr>
            <a:xfrm>
              <a:off x="5259549" y="1569613"/>
              <a:ext cx="163349" cy="181628"/>
            </a:xfrm>
            <a:custGeom>
              <a:avLst/>
              <a:gdLst/>
              <a:ahLst/>
              <a:cxnLst/>
              <a:rect l="l" t="t" r="r" b="b"/>
              <a:pathLst>
                <a:path w="4504" h="5008" extrusionOk="0">
                  <a:moveTo>
                    <a:pt x="4370" y="0"/>
                  </a:moveTo>
                  <a:cubicBezTo>
                    <a:pt x="4362" y="0"/>
                    <a:pt x="4352" y="1"/>
                    <a:pt x="4342" y="4"/>
                  </a:cubicBezTo>
                  <a:cubicBezTo>
                    <a:pt x="3650" y="175"/>
                    <a:pt x="1844" y="977"/>
                    <a:pt x="47" y="4813"/>
                  </a:cubicBezTo>
                  <a:cubicBezTo>
                    <a:pt x="39" y="4844"/>
                    <a:pt x="23" y="4860"/>
                    <a:pt x="23" y="4867"/>
                  </a:cubicBezTo>
                  <a:cubicBezTo>
                    <a:pt x="0" y="4914"/>
                    <a:pt x="16" y="4976"/>
                    <a:pt x="70" y="5000"/>
                  </a:cubicBezTo>
                  <a:cubicBezTo>
                    <a:pt x="78" y="5008"/>
                    <a:pt x="94" y="5008"/>
                    <a:pt x="109" y="5008"/>
                  </a:cubicBezTo>
                  <a:cubicBezTo>
                    <a:pt x="148" y="5008"/>
                    <a:pt x="179" y="4992"/>
                    <a:pt x="195" y="4953"/>
                  </a:cubicBezTo>
                  <a:cubicBezTo>
                    <a:pt x="202" y="4945"/>
                    <a:pt x="210" y="4930"/>
                    <a:pt x="226" y="4899"/>
                  </a:cubicBezTo>
                  <a:cubicBezTo>
                    <a:pt x="685" y="3918"/>
                    <a:pt x="2335" y="696"/>
                    <a:pt x="4389" y="191"/>
                  </a:cubicBezTo>
                  <a:cubicBezTo>
                    <a:pt x="4504" y="155"/>
                    <a:pt x="4473" y="0"/>
                    <a:pt x="4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5050969" y="1506397"/>
              <a:ext cx="61292" cy="261199"/>
            </a:xfrm>
            <a:custGeom>
              <a:avLst/>
              <a:gdLst/>
              <a:ahLst/>
              <a:cxnLst/>
              <a:rect l="l" t="t" r="r" b="b"/>
              <a:pathLst>
                <a:path w="1690" h="7202" extrusionOk="0">
                  <a:moveTo>
                    <a:pt x="115" y="1"/>
                  </a:moveTo>
                  <a:cubicBezTo>
                    <a:pt x="100" y="1"/>
                    <a:pt x="85" y="4"/>
                    <a:pt x="70" y="11"/>
                  </a:cubicBezTo>
                  <a:cubicBezTo>
                    <a:pt x="16" y="35"/>
                    <a:pt x="0" y="89"/>
                    <a:pt x="24" y="136"/>
                  </a:cubicBezTo>
                  <a:cubicBezTo>
                    <a:pt x="32" y="175"/>
                    <a:pt x="1479" y="3124"/>
                    <a:pt x="319" y="7077"/>
                  </a:cubicBezTo>
                  <a:cubicBezTo>
                    <a:pt x="304" y="7132"/>
                    <a:pt x="327" y="7186"/>
                    <a:pt x="382" y="7202"/>
                  </a:cubicBezTo>
                  <a:lnTo>
                    <a:pt x="413" y="7202"/>
                  </a:lnTo>
                  <a:cubicBezTo>
                    <a:pt x="452" y="7202"/>
                    <a:pt x="491" y="7171"/>
                    <a:pt x="506" y="7132"/>
                  </a:cubicBezTo>
                  <a:cubicBezTo>
                    <a:pt x="1689" y="3101"/>
                    <a:pt x="210" y="81"/>
                    <a:pt x="195" y="50"/>
                  </a:cubicBezTo>
                  <a:cubicBezTo>
                    <a:pt x="179" y="18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819540" y="1699853"/>
              <a:ext cx="657058" cy="615713"/>
            </a:xfrm>
            <a:custGeom>
              <a:avLst/>
              <a:gdLst/>
              <a:ahLst/>
              <a:cxnLst/>
              <a:rect l="l" t="t" r="r" b="b"/>
              <a:pathLst>
                <a:path w="18117" h="16977" extrusionOk="0">
                  <a:moveTo>
                    <a:pt x="3751" y="0"/>
                  </a:moveTo>
                  <a:lnTo>
                    <a:pt x="4436" y="1284"/>
                  </a:lnTo>
                  <a:lnTo>
                    <a:pt x="6459" y="5113"/>
                  </a:lnTo>
                  <a:cubicBezTo>
                    <a:pt x="6459" y="5113"/>
                    <a:pt x="0" y="9720"/>
                    <a:pt x="3751" y="13735"/>
                  </a:cubicBezTo>
                  <a:cubicBezTo>
                    <a:pt x="5826" y="15948"/>
                    <a:pt x="8489" y="16977"/>
                    <a:pt x="10873" y="16977"/>
                  </a:cubicBezTo>
                  <a:cubicBezTo>
                    <a:pt x="12806" y="16977"/>
                    <a:pt x="14556" y="16299"/>
                    <a:pt x="15657" y="15027"/>
                  </a:cubicBezTo>
                  <a:cubicBezTo>
                    <a:pt x="18116" y="12179"/>
                    <a:pt x="13844" y="5113"/>
                    <a:pt x="13844" y="5113"/>
                  </a:cubicBezTo>
                  <a:lnTo>
                    <a:pt x="15611" y="2257"/>
                  </a:lnTo>
                  <a:lnTo>
                    <a:pt x="16498" y="817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955583" y="1699853"/>
              <a:ext cx="462012" cy="81602"/>
            </a:xfrm>
            <a:custGeom>
              <a:avLst/>
              <a:gdLst/>
              <a:ahLst/>
              <a:cxnLst/>
              <a:rect l="l" t="t" r="r" b="b"/>
              <a:pathLst>
                <a:path w="12739" h="2250" extrusionOk="0">
                  <a:moveTo>
                    <a:pt x="0" y="0"/>
                  </a:moveTo>
                  <a:lnTo>
                    <a:pt x="685" y="1284"/>
                  </a:lnTo>
                  <a:lnTo>
                    <a:pt x="11860" y="2249"/>
                  </a:lnTo>
                  <a:lnTo>
                    <a:pt x="12739" y="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5026125" y="1953588"/>
              <a:ext cx="160629" cy="190803"/>
            </a:xfrm>
            <a:custGeom>
              <a:avLst/>
              <a:gdLst/>
              <a:ahLst/>
              <a:cxnLst/>
              <a:rect l="l" t="t" r="r" b="b"/>
              <a:pathLst>
                <a:path w="4429" h="5261" extrusionOk="0">
                  <a:moveTo>
                    <a:pt x="2032" y="0"/>
                  </a:moveTo>
                  <a:lnTo>
                    <a:pt x="1" y="4483"/>
                  </a:lnTo>
                  <a:lnTo>
                    <a:pt x="4428" y="5261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5186722" y="1953588"/>
              <a:ext cx="153847" cy="167375"/>
            </a:xfrm>
            <a:custGeom>
              <a:avLst/>
              <a:gdLst/>
              <a:ahLst/>
              <a:cxnLst/>
              <a:rect l="l" t="t" r="r" b="b"/>
              <a:pathLst>
                <a:path w="4242" h="4615" extrusionOk="0">
                  <a:moveTo>
                    <a:pt x="0" y="0"/>
                  </a:moveTo>
                  <a:lnTo>
                    <a:pt x="2428" y="4615"/>
                  </a:lnTo>
                  <a:lnTo>
                    <a:pt x="4242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5055213" y="1798613"/>
              <a:ext cx="51101" cy="68908"/>
            </a:xfrm>
            <a:custGeom>
              <a:avLst/>
              <a:gdLst/>
              <a:ahLst/>
              <a:cxnLst/>
              <a:rect l="l" t="t" r="r" b="b"/>
              <a:pathLst>
                <a:path w="1409" h="1900" extrusionOk="0">
                  <a:moveTo>
                    <a:pt x="0" y="1"/>
                  </a:moveTo>
                  <a:lnTo>
                    <a:pt x="911" y="1900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5117304" y="1805685"/>
              <a:ext cx="60422" cy="61836"/>
            </a:xfrm>
            <a:custGeom>
              <a:avLst/>
              <a:gdLst/>
              <a:ahLst/>
              <a:cxnLst/>
              <a:rect l="l" t="t" r="r" b="b"/>
              <a:pathLst>
                <a:path w="1666" h="1705" extrusionOk="0">
                  <a:moveTo>
                    <a:pt x="568" y="0"/>
                  </a:moveTo>
                  <a:lnTo>
                    <a:pt x="0" y="1705"/>
                  </a:lnTo>
                  <a:lnTo>
                    <a:pt x="1665" y="1705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5186722" y="1805685"/>
              <a:ext cx="68038" cy="71991"/>
            </a:xfrm>
            <a:custGeom>
              <a:avLst/>
              <a:gdLst/>
              <a:ahLst/>
              <a:cxnLst/>
              <a:rect l="l" t="t" r="r" b="b"/>
              <a:pathLst>
                <a:path w="1876" h="1985" extrusionOk="0">
                  <a:moveTo>
                    <a:pt x="0" y="0"/>
                  </a:moveTo>
                  <a:lnTo>
                    <a:pt x="475" y="1985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5242322" y="1813882"/>
              <a:ext cx="57883" cy="6379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40" y="0"/>
                  </a:moveTo>
                  <a:lnTo>
                    <a:pt x="0" y="1634"/>
                  </a:lnTo>
                  <a:lnTo>
                    <a:pt x="1596" y="1759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931863" y="1355810"/>
              <a:ext cx="211984" cy="211984"/>
            </a:xfrm>
            <a:custGeom>
              <a:avLst/>
              <a:gdLst/>
              <a:ahLst/>
              <a:cxnLst/>
              <a:rect l="l" t="t" r="r" b="b"/>
              <a:pathLst>
                <a:path w="5845" h="5845" extrusionOk="0">
                  <a:moveTo>
                    <a:pt x="2919" y="0"/>
                  </a:moveTo>
                  <a:cubicBezTo>
                    <a:pt x="1308" y="0"/>
                    <a:pt x="0" y="1308"/>
                    <a:pt x="0" y="2926"/>
                  </a:cubicBezTo>
                  <a:cubicBezTo>
                    <a:pt x="0" y="4537"/>
                    <a:pt x="1308" y="5844"/>
                    <a:pt x="2919" y="5844"/>
                  </a:cubicBezTo>
                  <a:cubicBezTo>
                    <a:pt x="4537" y="5844"/>
                    <a:pt x="5845" y="4537"/>
                    <a:pt x="5845" y="2926"/>
                  </a:cubicBezTo>
                  <a:cubicBezTo>
                    <a:pt x="5845" y="1308"/>
                    <a:pt x="4537" y="0"/>
                    <a:pt x="2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968821" y="1390773"/>
              <a:ext cx="137490" cy="137526"/>
            </a:xfrm>
            <a:custGeom>
              <a:avLst/>
              <a:gdLst/>
              <a:ahLst/>
              <a:cxnLst/>
              <a:rect l="l" t="t" r="r" b="b"/>
              <a:pathLst>
                <a:path w="3791" h="3792" extrusionOk="0">
                  <a:moveTo>
                    <a:pt x="1904" y="1"/>
                  </a:moveTo>
                  <a:cubicBezTo>
                    <a:pt x="1890" y="1"/>
                    <a:pt x="1875" y="1"/>
                    <a:pt x="1861" y="1"/>
                  </a:cubicBezTo>
                  <a:cubicBezTo>
                    <a:pt x="826" y="17"/>
                    <a:pt x="1" y="857"/>
                    <a:pt x="1" y="1892"/>
                  </a:cubicBezTo>
                  <a:cubicBezTo>
                    <a:pt x="1" y="2927"/>
                    <a:pt x="826" y="3775"/>
                    <a:pt x="1861" y="3791"/>
                  </a:cubicBezTo>
                  <a:cubicBezTo>
                    <a:pt x="1871" y="3791"/>
                    <a:pt x="1880" y="3791"/>
                    <a:pt x="1890" y="3791"/>
                  </a:cubicBezTo>
                  <a:cubicBezTo>
                    <a:pt x="2912" y="3791"/>
                    <a:pt x="3760" y="2987"/>
                    <a:pt x="3791" y="1962"/>
                  </a:cubicBezTo>
                  <a:cubicBezTo>
                    <a:pt x="3791" y="1915"/>
                    <a:pt x="3791" y="1877"/>
                    <a:pt x="3791" y="1830"/>
                  </a:cubicBezTo>
                  <a:cubicBezTo>
                    <a:pt x="3760" y="809"/>
                    <a:pt x="2920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987753" y="1437922"/>
              <a:ext cx="21180" cy="18206"/>
            </a:xfrm>
            <a:custGeom>
              <a:avLst/>
              <a:gdLst/>
              <a:ahLst/>
              <a:cxnLst/>
              <a:rect l="l" t="t" r="r" b="b"/>
              <a:pathLst>
                <a:path w="584" h="502" extrusionOk="0">
                  <a:moveTo>
                    <a:pt x="335" y="1"/>
                  </a:moveTo>
                  <a:cubicBezTo>
                    <a:pt x="109" y="1"/>
                    <a:pt x="0" y="273"/>
                    <a:pt x="156" y="429"/>
                  </a:cubicBezTo>
                  <a:cubicBezTo>
                    <a:pt x="209" y="479"/>
                    <a:pt x="272" y="502"/>
                    <a:pt x="334" y="502"/>
                  </a:cubicBezTo>
                  <a:cubicBezTo>
                    <a:pt x="463" y="502"/>
                    <a:pt x="584" y="402"/>
                    <a:pt x="584" y="250"/>
                  </a:cubicBezTo>
                  <a:cubicBezTo>
                    <a:pt x="584" y="117"/>
                    <a:pt x="467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5054923" y="1428891"/>
              <a:ext cx="18097" cy="18097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249" y="1"/>
                  </a:moveTo>
                  <a:cubicBezTo>
                    <a:pt x="109" y="1"/>
                    <a:pt x="0" y="117"/>
                    <a:pt x="0" y="250"/>
                  </a:cubicBezTo>
                  <a:cubicBezTo>
                    <a:pt x="0" y="390"/>
                    <a:pt x="109" y="499"/>
                    <a:pt x="249" y="499"/>
                  </a:cubicBezTo>
                  <a:cubicBezTo>
                    <a:pt x="382" y="499"/>
                    <a:pt x="498" y="390"/>
                    <a:pt x="498" y="250"/>
                  </a:cubicBezTo>
                  <a:cubicBezTo>
                    <a:pt x="498" y="117"/>
                    <a:pt x="382" y="1"/>
                    <a:pt x="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5007846" y="1460771"/>
              <a:ext cx="62707" cy="24045"/>
            </a:xfrm>
            <a:custGeom>
              <a:avLst/>
              <a:gdLst/>
              <a:ahLst/>
              <a:cxnLst/>
              <a:rect l="l" t="t" r="r" b="b"/>
              <a:pathLst>
                <a:path w="1729" h="663" extrusionOk="0">
                  <a:moveTo>
                    <a:pt x="1597" y="1"/>
                  </a:moveTo>
                  <a:cubicBezTo>
                    <a:pt x="1567" y="1"/>
                    <a:pt x="1537" y="15"/>
                    <a:pt x="1516" y="48"/>
                  </a:cubicBezTo>
                  <a:cubicBezTo>
                    <a:pt x="1303" y="380"/>
                    <a:pt x="1022" y="473"/>
                    <a:pt x="774" y="473"/>
                  </a:cubicBezTo>
                  <a:cubicBezTo>
                    <a:pt x="470" y="473"/>
                    <a:pt x="215" y="333"/>
                    <a:pt x="193" y="320"/>
                  </a:cubicBezTo>
                  <a:cubicBezTo>
                    <a:pt x="177" y="311"/>
                    <a:pt x="161" y="307"/>
                    <a:pt x="146" y="307"/>
                  </a:cubicBezTo>
                  <a:cubicBezTo>
                    <a:pt x="59" y="307"/>
                    <a:pt x="1" y="438"/>
                    <a:pt x="100" y="491"/>
                  </a:cubicBezTo>
                  <a:cubicBezTo>
                    <a:pt x="310" y="600"/>
                    <a:pt x="543" y="662"/>
                    <a:pt x="777" y="662"/>
                  </a:cubicBezTo>
                  <a:cubicBezTo>
                    <a:pt x="784" y="663"/>
                    <a:pt x="791" y="663"/>
                    <a:pt x="798" y="663"/>
                  </a:cubicBezTo>
                  <a:cubicBezTo>
                    <a:pt x="1163" y="663"/>
                    <a:pt x="1496" y="462"/>
                    <a:pt x="1680" y="149"/>
                  </a:cubicBezTo>
                  <a:cubicBezTo>
                    <a:pt x="1728" y="73"/>
                    <a:pt x="1664" y="1"/>
                    <a:pt x="1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975059" y="1487029"/>
              <a:ext cx="42360" cy="39822"/>
            </a:xfrm>
            <a:custGeom>
              <a:avLst/>
              <a:gdLst/>
              <a:ahLst/>
              <a:cxnLst/>
              <a:rect l="l" t="t" r="r" b="b"/>
              <a:pathLst>
                <a:path w="1168" h="1098" extrusionOk="0">
                  <a:moveTo>
                    <a:pt x="342" y="1"/>
                  </a:moveTo>
                  <a:cubicBezTo>
                    <a:pt x="226" y="1"/>
                    <a:pt x="109" y="32"/>
                    <a:pt x="0" y="79"/>
                  </a:cubicBezTo>
                  <a:cubicBezTo>
                    <a:pt x="218" y="561"/>
                    <a:pt x="623" y="927"/>
                    <a:pt x="1121" y="1098"/>
                  </a:cubicBezTo>
                  <a:cubicBezTo>
                    <a:pt x="1152" y="1012"/>
                    <a:pt x="1167" y="919"/>
                    <a:pt x="1167" y="826"/>
                  </a:cubicBezTo>
                  <a:cubicBezTo>
                    <a:pt x="1167" y="374"/>
                    <a:pt x="802" y="1"/>
                    <a:pt x="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5065912" y="1457108"/>
              <a:ext cx="40402" cy="52552"/>
            </a:xfrm>
            <a:custGeom>
              <a:avLst/>
              <a:gdLst/>
              <a:ahLst/>
              <a:cxnLst/>
              <a:rect l="l" t="t" r="r" b="b"/>
              <a:pathLst>
                <a:path w="1114" h="1449" extrusionOk="0">
                  <a:moveTo>
                    <a:pt x="1114" y="1"/>
                  </a:moveTo>
                  <a:cubicBezTo>
                    <a:pt x="351" y="9"/>
                    <a:pt x="1" y="950"/>
                    <a:pt x="577" y="1448"/>
                  </a:cubicBezTo>
                  <a:cubicBezTo>
                    <a:pt x="927" y="1098"/>
                    <a:pt x="1114" y="623"/>
                    <a:pt x="1114" y="133"/>
                  </a:cubicBezTo>
                  <a:cubicBezTo>
                    <a:pt x="1114" y="86"/>
                    <a:pt x="1114" y="48"/>
                    <a:pt x="1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5323890" y="1424393"/>
              <a:ext cx="211984" cy="211984"/>
            </a:xfrm>
            <a:custGeom>
              <a:avLst/>
              <a:gdLst/>
              <a:ahLst/>
              <a:cxnLst/>
              <a:rect l="l" t="t" r="r" b="b"/>
              <a:pathLst>
                <a:path w="5845" h="5845" extrusionOk="0">
                  <a:moveTo>
                    <a:pt x="2926" y="0"/>
                  </a:moveTo>
                  <a:cubicBezTo>
                    <a:pt x="1308" y="0"/>
                    <a:pt x="0" y="1308"/>
                    <a:pt x="0" y="2926"/>
                  </a:cubicBezTo>
                  <a:cubicBezTo>
                    <a:pt x="0" y="4537"/>
                    <a:pt x="1308" y="5844"/>
                    <a:pt x="2926" y="5844"/>
                  </a:cubicBezTo>
                  <a:cubicBezTo>
                    <a:pt x="4537" y="5844"/>
                    <a:pt x="5845" y="4537"/>
                    <a:pt x="5845" y="2926"/>
                  </a:cubicBezTo>
                  <a:cubicBezTo>
                    <a:pt x="5845" y="1308"/>
                    <a:pt x="4537" y="0"/>
                    <a:pt x="2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5361137" y="1461823"/>
              <a:ext cx="139195" cy="137599"/>
            </a:xfrm>
            <a:custGeom>
              <a:avLst/>
              <a:gdLst/>
              <a:ahLst/>
              <a:cxnLst/>
              <a:rect l="l" t="t" r="r" b="b"/>
              <a:pathLst>
                <a:path w="3838" h="3794" extrusionOk="0">
                  <a:moveTo>
                    <a:pt x="1906" y="0"/>
                  </a:moveTo>
                  <a:cubicBezTo>
                    <a:pt x="915" y="0"/>
                    <a:pt x="84" y="761"/>
                    <a:pt x="8" y="1762"/>
                  </a:cubicBezTo>
                  <a:cubicBezTo>
                    <a:pt x="8" y="1809"/>
                    <a:pt x="8" y="1847"/>
                    <a:pt x="8" y="1894"/>
                  </a:cubicBezTo>
                  <a:cubicBezTo>
                    <a:pt x="1" y="2929"/>
                    <a:pt x="825" y="3777"/>
                    <a:pt x="1860" y="3793"/>
                  </a:cubicBezTo>
                  <a:cubicBezTo>
                    <a:pt x="1875" y="3793"/>
                    <a:pt x="1890" y="3793"/>
                    <a:pt x="1904" y="3793"/>
                  </a:cubicBezTo>
                  <a:cubicBezTo>
                    <a:pt x="2920" y="3793"/>
                    <a:pt x="3760" y="2992"/>
                    <a:pt x="3798" y="1972"/>
                  </a:cubicBezTo>
                  <a:cubicBezTo>
                    <a:pt x="3837" y="937"/>
                    <a:pt x="3043" y="58"/>
                    <a:pt x="2008" y="3"/>
                  </a:cubicBezTo>
                  <a:cubicBezTo>
                    <a:pt x="1974" y="1"/>
                    <a:pt x="1940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5394722" y="1497475"/>
              <a:ext cx="21216" cy="18206"/>
            </a:xfrm>
            <a:custGeom>
              <a:avLst/>
              <a:gdLst/>
              <a:ahLst/>
              <a:cxnLst/>
              <a:rect l="l" t="t" r="r" b="b"/>
              <a:pathLst>
                <a:path w="585" h="502" extrusionOk="0">
                  <a:moveTo>
                    <a:pt x="250" y="1"/>
                  </a:moveTo>
                  <a:cubicBezTo>
                    <a:pt x="117" y="1"/>
                    <a:pt x="1" y="117"/>
                    <a:pt x="1" y="250"/>
                  </a:cubicBezTo>
                  <a:cubicBezTo>
                    <a:pt x="1" y="402"/>
                    <a:pt x="125" y="502"/>
                    <a:pt x="254" y="502"/>
                  </a:cubicBezTo>
                  <a:cubicBezTo>
                    <a:pt x="316" y="502"/>
                    <a:pt x="378" y="479"/>
                    <a:pt x="429" y="429"/>
                  </a:cubicBezTo>
                  <a:cubicBezTo>
                    <a:pt x="584" y="273"/>
                    <a:pt x="475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5450322" y="1555613"/>
              <a:ext cx="42360" cy="39822"/>
            </a:xfrm>
            <a:custGeom>
              <a:avLst/>
              <a:gdLst/>
              <a:ahLst/>
              <a:cxnLst/>
              <a:rect l="l" t="t" r="r" b="b"/>
              <a:pathLst>
                <a:path w="1168" h="1098" extrusionOk="0">
                  <a:moveTo>
                    <a:pt x="826" y="1"/>
                  </a:moveTo>
                  <a:cubicBezTo>
                    <a:pt x="366" y="1"/>
                    <a:pt x="1" y="366"/>
                    <a:pt x="1" y="826"/>
                  </a:cubicBezTo>
                  <a:cubicBezTo>
                    <a:pt x="1" y="919"/>
                    <a:pt x="16" y="1005"/>
                    <a:pt x="47" y="1098"/>
                  </a:cubicBezTo>
                  <a:cubicBezTo>
                    <a:pt x="545" y="927"/>
                    <a:pt x="950" y="553"/>
                    <a:pt x="1168" y="79"/>
                  </a:cubicBezTo>
                  <a:cubicBezTo>
                    <a:pt x="1059" y="24"/>
                    <a:pt x="942" y="1"/>
                    <a:pt x="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5361428" y="1525692"/>
              <a:ext cx="40402" cy="52552"/>
            </a:xfrm>
            <a:custGeom>
              <a:avLst/>
              <a:gdLst/>
              <a:ahLst/>
              <a:cxnLst/>
              <a:rect l="l" t="t" r="r" b="b"/>
              <a:pathLst>
                <a:path w="1114" h="1449" extrusionOk="0">
                  <a:moveTo>
                    <a:pt x="0" y="1"/>
                  </a:moveTo>
                  <a:cubicBezTo>
                    <a:pt x="0" y="48"/>
                    <a:pt x="0" y="86"/>
                    <a:pt x="0" y="133"/>
                  </a:cubicBezTo>
                  <a:cubicBezTo>
                    <a:pt x="0" y="623"/>
                    <a:pt x="187" y="1098"/>
                    <a:pt x="537" y="1448"/>
                  </a:cubicBezTo>
                  <a:cubicBezTo>
                    <a:pt x="1113" y="950"/>
                    <a:pt x="763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5161325" y="1402275"/>
              <a:ext cx="81674" cy="312519"/>
            </a:xfrm>
            <a:custGeom>
              <a:avLst/>
              <a:gdLst/>
              <a:ahLst/>
              <a:cxnLst/>
              <a:rect l="l" t="t" r="r" b="b"/>
              <a:pathLst>
                <a:path w="2252" h="9373" extrusionOk="0">
                  <a:moveTo>
                    <a:pt x="2116" y="0"/>
                  </a:moveTo>
                  <a:cubicBezTo>
                    <a:pt x="2087" y="0"/>
                    <a:pt x="2059" y="13"/>
                    <a:pt x="2039" y="42"/>
                  </a:cubicBezTo>
                  <a:cubicBezTo>
                    <a:pt x="2016" y="81"/>
                    <a:pt x="1471" y="937"/>
                    <a:pt x="981" y="2501"/>
                  </a:cubicBezTo>
                  <a:cubicBezTo>
                    <a:pt x="537" y="3949"/>
                    <a:pt x="62" y="6299"/>
                    <a:pt x="350" y="9287"/>
                  </a:cubicBezTo>
                  <a:cubicBezTo>
                    <a:pt x="358" y="9334"/>
                    <a:pt x="397" y="9373"/>
                    <a:pt x="451" y="9373"/>
                  </a:cubicBezTo>
                  <a:lnTo>
                    <a:pt x="459" y="9373"/>
                  </a:lnTo>
                  <a:cubicBezTo>
                    <a:pt x="514" y="9365"/>
                    <a:pt x="553" y="9318"/>
                    <a:pt x="553" y="9264"/>
                  </a:cubicBezTo>
                  <a:cubicBezTo>
                    <a:pt x="0" y="3630"/>
                    <a:pt x="2179" y="182"/>
                    <a:pt x="2202" y="151"/>
                  </a:cubicBezTo>
                  <a:cubicBezTo>
                    <a:pt x="2252" y="74"/>
                    <a:pt x="2184" y="0"/>
                    <a:pt x="2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5149475" y="1251936"/>
              <a:ext cx="211984" cy="211984"/>
            </a:xfrm>
            <a:custGeom>
              <a:avLst/>
              <a:gdLst/>
              <a:ahLst/>
              <a:cxnLst/>
              <a:rect l="l" t="t" r="r" b="b"/>
              <a:pathLst>
                <a:path w="5845" h="5845" extrusionOk="0">
                  <a:moveTo>
                    <a:pt x="2918" y="0"/>
                  </a:moveTo>
                  <a:cubicBezTo>
                    <a:pt x="1308" y="0"/>
                    <a:pt x="0" y="1316"/>
                    <a:pt x="0" y="2926"/>
                  </a:cubicBezTo>
                  <a:cubicBezTo>
                    <a:pt x="0" y="4537"/>
                    <a:pt x="1308" y="5845"/>
                    <a:pt x="2918" y="5845"/>
                  </a:cubicBezTo>
                  <a:cubicBezTo>
                    <a:pt x="4537" y="5845"/>
                    <a:pt x="5844" y="4537"/>
                    <a:pt x="5844" y="2926"/>
                  </a:cubicBezTo>
                  <a:cubicBezTo>
                    <a:pt x="5844" y="1316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5187012" y="1286899"/>
              <a:ext cx="137454" cy="137526"/>
            </a:xfrm>
            <a:custGeom>
              <a:avLst/>
              <a:gdLst/>
              <a:ahLst/>
              <a:cxnLst/>
              <a:rect l="l" t="t" r="r" b="b"/>
              <a:pathLst>
                <a:path w="3790" h="3792" extrusionOk="0">
                  <a:moveTo>
                    <a:pt x="1887" y="1"/>
                  </a:moveTo>
                  <a:cubicBezTo>
                    <a:pt x="871" y="1"/>
                    <a:pt x="39" y="810"/>
                    <a:pt x="0" y="1830"/>
                  </a:cubicBezTo>
                  <a:lnTo>
                    <a:pt x="0" y="1962"/>
                  </a:lnTo>
                  <a:cubicBezTo>
                    <a:pt x="39" y="2983"/>
                    <a:pt x="871" y="3792"/>
                    <a:pt x="1887" y="3792"/>
                  </a:cubicBezTo>
                  <a:cubicBezTo>
                    <a:pt x="1901" y="3792"/>
                    <a:pt x="1916" y="3791"/>
                    <a:pt x="1930" y="3791"/>
                  </a:cubicBezTo>
                  <a:cubicBezTo>
                    <a:pt x="2965" y="3776"/>
                    <a:pt x="3790" y="2935"/>
                    <a:pt x="3790" y="1900"/>
                  </a:cubicBezTo>
                  <a:cubicBezTo>
                    <a:pt x="3790" y="857"/>
                    <a:pt x="2965" y="17"/>
                    <a:pt x="1930" y="1"/>
                  </a:cubicBezTo>
                  <a:cubicBezTo>
                    <a:pt x="1916" y="1"/>
                    <a:pt x="1901" y="1"/>
                    <a:pt x="1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5284357" y="1334339"/>
              <a:ext cx="20926" cy="17916"/>
            </a:xfrm>
            <a:custGeom>
              <a:avLst/>
              <a:gdLst/>
              <a:ahLst/>
              <a:cxnLst/>
              <a:rect l="l" t="t" r="r" b="b"/>
              <a:pathLst>
                <a:path w="577" h="494" extrusionOk="0">
                  <a:moveTo>
                    <a:pt x="237" y="0"/>
                  </a:moveTo>
                  <a:cubicBezTo>
                    <a:pt x="103" y="0"/>
                    <a:pt x="1" y="114"/>
                    <a:pt x="1" y="242"/>
                  </a:cubicBezTo>
                  <a:cubicBezTo>
                    <a:pt x="1" y="395"/>
                    <a:pt x="122" y="494"/>
                    <a:pt x="249" y="494"/>
                  </a:cubicBezTo>
                  <a:cubicBezTo>
                    <a:pt x="309" y="494"/>
                    <a:pt x="371" y="471"/>
                    <a:pt x="421" y="421"/>
                  </a:cubicBezTo>
                  <a:cubicBezTo>
                    <a:pt x="577" y="265"/>
                    <a:pt x="468" y="1"/>
                    <a:pt x="250" y="1"/>
                  </a:cubicBezTo>
                  <a:cubicBezTo>
                    <a:pt x="246" y="0"/>
                    <a:pt x="241" y="0"/>
                    <a:pt x="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220307" y="1325018"/>
              <a:ext cx="18097" cy="18097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249" y="1"/>
                  </a:moveTo>
                  <a:cubicBezTo>
                    <a:pt x="109" y="1"/>
                    <a:pt x="0" y="118"/>
                    <a:pt x="0" y="250"/>
                  </a:cubicBezTo>
                  <a:cubicBezTo>
                    <a:pt x="0" y="390"/>
                    <a:pt x="109" y="499"/>
                    <a:pt x="249" y="499"/>
                  </a:cubicBezTo>
                  <a:cubicBezTo>
                    <a:pt x="390" y="499"/>
                    <a:pt x="499" y="390"/>
                    <a:pt x="499" y="250"/>
                  </a:cubicBezTo>
                  <a:cubicBezTo>
                    <a:pt x="499" y="118"/>
                    <a:pt x="390" y="1"/>
                    <a:pt x="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275616" y="1383192"/>
              <a:ext cx="42360" cy="39822"/>
            </a:xfrm>
            <a:custGeom>
              <a:avLst/>
              <a:gdLst/>
              <a:ahLst/>
              <a:cxnLst/>
              <a:rect l="l" t="t" r="r" b="b"/>
              <a:pathLst>
                <a:path w="1168" h="1098" extrusionOk="0">
                  <a:moveTo>
                    <a:pt x="826" y="0"/>
                  </a:moveTo>
                  <a:cubicBezTo>
                    <a:pt x="374" y="0"/>
                    <a:pt x="1" y="366"/>
                    <a:pt x="1" y="825"/>
                  </a:cubicBezTo>
                  <a:cubicBezTo>
                    <a:pt x="1" y="918"/>
                    <a:pt x="16" y="1012"/>
                    <a:pt x="47" y="1097"/>
                  </a:cubicBezTo>
                  <a:cubicBezTo>
                    <a:pt x="553" y="926"/>
                    <a:pt x="958" y="560"/>
                    <a:pt x="1168" y="78"/>
                  </a:cubicBezTo>
                  <a:cubicBezTo>
                    <a:pt x="1059" y="23"/>
                    <a:pt x="942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187012" y="1353271"/>
              <a:ext cx="40366" cy="52515"/>
            </a:xfrm>
            <a:custGeom>
              <a:avLst/>
              <a:gdLst/>
              <a:ahLst/>
              <a:cxnLst/>
              <a:rect l="l" t="t" r="r" b="b"/>
              <a:pathLst>
                <a:path w="1113" h="1448" extrusionOk="0">
                  <a:moveTo>
                    <a:pt x="8" y="0"/>
                  </a:moveTo>
                  <a:cubicBezTo>
                    <a:pt x="0" y="47"/>
                    <a:pt x="0" y="86"/>
                    <a:pt x="0" y="132"/>
                  </a:cubicBezTo>
                  <a:cubicBezTo>
                    <a:pt x="0" y="623"/>
                    <a:pt x="195" y="1097"/>
                    <a:pt x="537" y="1448"/>
                  </a:cubicBezTo>
                  <a:cubicBezTo>
                    <a:pt x="1113" y="957"/>
                    <a:pt x="763" y="8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225965" y="1352147"/>
              <a:ext cx="58427" cy="31408"/>
            </a:xfrm>
            <a:custGeom>
              <a:avLst/>
              <a:gdLst/>
              <a:ahLst/>
              <a:cxnLst/>
              <a:rect l="l" t="t" r="r" b="b"/>
              <a:pathLst>
                <a:path w="1611" h="866" extrusionOk="0">
                  <a:moveTo>
                    <a:pt x="93" y="0"/>
                  </a:moveTo>
                  <a:cubicBezTo>
                    <a:pt x="93" y="0"/>
                    <a:pt x="0" y="755"/>
                    <a:pt x="677" y="856"/>
                  </a:cubicBezTo>
                  <a:cubicBezTo>
                    <a:pt x="722" y="863"/>
                    <a:pt x="765" y="866"/>
                    <a:pt x="807" y="866"/>
                  </a:cubicBezTo>
                  <a:cubicBezTo>
                    <a:pt x="1381" y="866"/>
                    <a:pt x="1611" y="257"/>
                    <a:pt x="1611" y="257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15105" y="1525474"/>
              <a:ext cx="34962" cy="12984"/>
            </a:xfrm>
            <a:custGeom>
              <a:avLst/>
              <a:gdLst/>
              <a:ahLst/>
              <a:cxnLst/>
              <a:rect l="l" t="t" r="r" b="b"/>
              <a:pathLst>
                <a:path w="964" h="358" extrusionOk="0">
                  <a:moveTo>
                    <a:pt x="445" y="0"/>
                  </a:moveTo>
                  <a:cubicBezTo>
                    <a:pt x="273" y="0"/>
                    <a:pt x="127" y="42"/>
                    <a:pt x="116" y="46"/>
                  </a:cubicBezTo>
                  <a:cubicBezTo>
                    <a:pt x="1" y="75"/>
                    <a:pt x="38" y="236"/>
                    <a:pt x="143" y="236"/>
                  </a:cubicBezTo>
                  <a:cubicBezTo>
                    <a:pt x="151" y="236"/>
                    <a:pt x="161" y="235"/>
                    <a:pt x="170" y="233"/>
                  </a:cubicBezTo>
                  <a:cubicBezTo>
                    <a:pt x="224" y="215"/>
                    <a:pt x="328" y="193"/>
                    <a:pt x="438" y="193"/>
                  </a:cubicBezTo>
                  <a:cubicBezTo>
                    <a:pt x="566" y="193"/>
                    <a:pt x="702" y="222"/>
                    <a:pt x="777" y="318"/>
                  </a:cubicBezTo>
                  <a:cubicBezTo>
                    <a:pt x="793" y="341"/>
                    <a:pt x="824" y="357"/>
                    <a:pt x="855" y="357"/>
                  </a:cubicBezTo>
                  <a:cubicBezTo>
                    <a:pt x="870" y="357"/>
                    <a:pt x="894" y="349"/>
                    <a:pt x="909" y="334"/>
                  </a:cubicBezTo>
                  <a:cubicBezTo>
                    <a:pt x="956" y="303"/>
                    <a:pt x="964" y="240"/>
                    <a:pt x="925" y="194"/>
                  </a:cubicBezTo>
                  <a:cubicBezTo>
                    <a:pt x="806" y="40"/>
                    <a:pt x="613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008898" y="1611177"/>
              <a:ext cx="57049" cy="53132"/>
            </a:xfrm>
            <a:custGeom>
              <a:avLst/>
              <a:gdLst/>
              <a:ahLst/>
              <a:cxnLst/>
              <a:rect l="l" t="t" r="r" b="b"/>
              <a:pathLst>
                <a:path w="1573" h="1465" extrusionOk="0">
                  <a:moveTo>
                    <a:pt x="445" y="0"/>
                  </a:moveTo>
                  <a:cubicBezTo>
                    <a:pt x="379" y="0"/>
                    <a:pt x="309" y="6"/>
                    <a:pt x="234" y="17"/>
                  </a:cubicBezTo>
                  <a:cubicBezTo>
                    <a:pt x="1" y="1465"/>
                    <a:pt x="1573" y="1465"/>
                    <a:pt x="1573" y="1465"/>
                  </a:cubicBezTo>
                  <a:cubicBezTo>
                    <a:pt x="1573" y="1465"/>
                    <a:pt x="1524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092751" y="1575851"/>
              <a:ext cx="62380" cy="40765"/>
            </a:xfrm>
            <a:custGeom>
              <a:avLst/>
              <a:gdLst/>
              <a:ahLst/>
              <a:cxnLst/>
              <a:rect l="l" t="t" r="r" b="b"/>
              <a:pathLst>
                <a:path w="1720" h="1124" extrusionOk="0">
                  <a:moveTo>
                    <a:pt x="1155" y="1"/>
                  </a:moveTo>
                  <a:cubicBezTo>
                    <a:pt x="266" y="1"/>
                    <a:pt x="0" y="1085"/>
                    <a:pt x="0" y="1085"/>
                  </a:cubicBezTo>
                  <a:cubicBezTo>
                    <a:pt x="0" y="1085"/>
                    <a:pt x="188" y="1124"/>
                    <a:pt x="439" y="1124"/>
                  </a:cubicBezTo>
                  <a:cubicBezTo>
                    <a:pt x="925" y="1124"/>
                    <a:pt x="1648" y="978"/>
                    <a:pt x="1720" y="128"/>
                  </a:cubicBezTo>
                  <a:cubicBezTo>
                    <a:pt x="1509" y="38"/>
                    <a:pt x="1321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201665" y="1513360"/>
              <a:ext cx="53096" cy="37863"/>
            </a:xfrm>
            <a:custGeom>
              <a:avLst/>
              <a:gdLst/>
              <a:ahLst/>
              <a:cxnLst/>
              <a:rect l="l" t="t" r="r" b="b"/>
              <a:pathLst>
                <a:path w="1464" h="1044" extrusionOk="0">
                  <a:moveTo>
                    <a:pt x="1125" y="1"/>
                  </a:moveTo>
                  <a:cubicBezTo>
                    <a:pt x="141" y="1"/>
                    <a:pt x="1" y="1033"/>
                    <a:pt x="1" y="1033"/>
                  </a:cubicBezTo>
                  <a:cubicBezTo>
                    <a:pt x="1" y="1033"/>
                    <a:pt x="79" y="1043"/>
                    <a:pt x="199" y="1043"/>
                  </a:cubicBezTo>
                  <a:cubicBezTo>
                    <a:pt x="593" y="1043"/>
                    <a:pt x="1440" y="938"/>
                    <a:pt x="1464" y="37"/>
                  </a:cubicBezTo>
                  <a:cubicBezTo>
                    <a:pt x="1341" y="12"/>
                    <a:pt x="1229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265461" y="1588654"/>
              <a:ext cx="56759" cy="56468"/>
            </a:xfrm>
            <a:custGeom>
              <a:avLst/>
              <a:gdLst/>
              <a:ahLst/>
              <a:cxnLst/>
              <a:rect l="l" t="t" r="r" b="b"/>
              <a:pathLst>
                <a:path w="1565" h="1557" extrusionOk="0">
                  <a:moveTo>
                    <a:pt x="335" y="0"/>
                  </a:moveTo>
                  <a:cubicBezTo>
                    <a:pt x="335" y="0"/>
                    <a:pt x="1" y="1401"/>
                    <a:pt x="1168" y="1557"/>
                  </a:cubicBezTo>
                  <a:cubicBezTo>
                    <a:pt x="1565" y="304"/>
                    <a:pt x="335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458809" y="1506506"/>
              <a:ext cx="18097" cy="18097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249" y="1"/>
                  </a:moveTo>
                  <a:cubicBezTo>
                    <a:pt x="109" y="1"/>
                    <a:pt x="0" y="117"/>
                    <a:pt x="0" y="250"/>
                  </a:cubicBezTo>
                  <a:cubicBezTo>
                    <a:pt x="0" y="390"/>
                    <a:pt x="109" y="499"/>
                    <a:pt x="249" y="499"/>
                  </a:cubicBezTo>
                  <a:cubicBezTo>
                    <a:pt x="389" y="499"/>
                    <a:pt x="498" y="390"/>
                    <a:pt x="498" y="250"/>
                  </a:cubicBezTo>
                  <a:cubicBezTo>
                    <a:pt x="498" y="117"/>
                    <a:pt x="389" y="1"/>
                    <a:pt x="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" name="Picture 2" descr="a90a36b2680781c324d1810f154f7d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6415" y="1770380"/>
            <a:ext cx="1462405" cy="1462405"/>
          </a:xfrm>
          <a:prstGeom prst="rect">
            <a:avLst/>
          </a:prstGeom>
        </p:spPr>
      </p:pic>
      <p:pic>
        <p:nvPicPr>
          <p:cNvPr id="4" name="Picture 3" descr="IMG_17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44165" y="1995805"/>
            <a:ext cx="3561715" cy="2670810"/>
          </a:xfrm>
          <a:prstGeom prst="rect">
            <a:avLst/>
          </a:prstGeom>
        </p:spPr>
      </p:pic>
      <p:grpSp>
        <p:nvGrpSpPr>
          <p:cNvPr id="1469" name="Google Shape;1469;p31"/>
          <p:cNvGrpSpPr/>
          <p:nvPr/>
        </p:nvGrpSpPr>
        <p:grpSpPr>
          <a:xfrm rot="20160000">
            <a:off x="5610225" y="739775"/>
            <a:ext cx="459740" cy="412750"/>
            <a:chOff x="1888464" y="4137178"/>
            <a:chExt cx="447148" cy="434162"/>
          </a:xfrm>
        </p:grpSpPr>
        <p:sp>
          <p:nvSpPr>
            <p:cNvPr id="1470" name="Google Shape;1470;p31"/>
            <p:cNvSpPr/>
            <p:nvPr/>
          </p:nvSpPr>
          <p:spPr>
            <a:xfrm>
              <a:off x="1888464" y="4137178"/>
              <a:ext cx="447148" cy="434162"/>
            </a:xfrm>
            <a:custGeom>
              <a:avLst/>
              <a:gdLst/>
              <a:ahLst/>
              <a:cxnLst/>
              <a:rect l="l" t="t" r="r" b="b"/>
              <a:pathLst>
                <a:path w="4545" h="4413" extrusionOk="0">
                  <a:moveTo>
                    <a:pt x="4094" y="1"/>
                  </a:moveTo>
                  <a:cubicBezTo>
                    <a:pt x="3347" y="187"/>
                    <a:pt x="3276" y="1588"/>
                    <a:pt x="3012" y="2180"/>
                  </a:cubicBezTo>
                  <a:cubicBezTo>
                    <a:pt x="2786" y="1775"/>
                    <a:pt x="2366" y="242"/>
                    <a:pt x="1775" y="219"/>
                  </a:cubicBezTo>
                  <a:lnTo>
                    <a:pt x="1775" y="219"/>
                  </a:lnTo>
                  <a:cubicBezTo>
                    <a:pt x="1603" y="849"/>
                    <a:pt x="1790" y="1822"/>
                    <a:pt x="1417" y="2335"/>
                  </a:cubicBezTo>
                  <a:cubicBezTo>
                    <a:pt x="1207" y="1752"/>
                    <a:pt x="926" y="911"/>
                    <a:pt x="428" y="522"/>
                  </a:cubicBezTo>
                  <a:lnTo>
                    <a:pt x="428" y="522"/>
                  </a:lnTo>
                  <a:cubicBezTo>
                    <a:pt x="0" y="1604"/>
                    <a:pt x="374" y="3347"/>
                    <a:pt x="677" y="4413"/>
                  </a:cubicBezTo>
                  <a:cubicBezTo>
                    <a:pt x="1456" y="4413"/>
                    <a:pt x="2156" y="4195"/>
                    <a:pt x="2724" y="4117"/>
                  </a:cubicBezTo>
                  <a:cubicBezTo>
                    <a:pt x="3109" y="4061"/>
                    <a:pt x="3615" y="3925"/>
                    <a:pt x="4056" y="3925"/>
                  </a:cubicBezTo>
                  <a:cubicBezTo>
                    <a:pt x="4221" y="3925"/>
                    <a:pt x="4376" y="3944"/>
                    <a:pt x="4514" y="3993"/>
                  </a:cubicBezTo>
                  <a:cubicBezTo>
                    <a:pt x="4545" y="3425"/>
                    <a:pt x="4420" y="2794"/>
                    <a:pt x="4366" y="2226"/>
                  </a:cubicBezTo>
                  <a:cubicBezTo>
                    <a:pt x="4288" y="1479"/>
                    <a:pt x="4296" y="732"/>
                    <a:pt x="40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1961958" y="4428890"/>
              <a:ext cx="49880" cy="42206"/>
            </a:xfrm>
            <a:custGeom>
              <a:avLst/>
              <a:gdLst/>
              <a:ahLst/>
              <a:cxnLst/>
              <a:rect l="l" t="t" r="r" b="b"/>
              <a:pathLst>
                <a:path w="507" h="429" extrusionOk="0">
                  <a:moveTo>
                    <a:pt x="288" y="1"/>
                  </a:moveTo>
                  <a:cubicBezTo>
                    <a:pt x="94" y="1"/>
                    <a:pt x="0" y="234"/>
                    <a:pt x="133" y="366"/>
                  </a:cubicBezTo>
                  <a:cubicBezTo>
                    <a:pt x="178" y="409"/>
                    <a:pt x="232" y="428"/>
                    <a:pt x="285" y="428"/>
                  </a:cubicBezTo>
                  <a:cubicBezTo>
                    <a:pt x="396" y="428"/>
                    <a:pt x="501" y="345"/>
                    <a:pt x="506" y="218"/>
                  </a:cubicBezTo>
                  <a:cubicBezTo>
                    <a:pt x="506" y="94"/>
                    <a:pt x="40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2230647" y="4395931"/>
              <a:ext cx="49880" cy="42600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89" y="1"/>
                  </a:moveTo>
                  <a:cubicBezTo>
                    <a:pt x="102" y="1"/>
                    <a:pt x="1" y="234"/>
                    <a:pt x="141" y="367"/>
                  </a:cubicBezTo>
                  <a:cubicBezTo>
                    <a:pt x="184" y="412"/>
                    <a:pt x="237" y="432"/>
                    <a:pt x="290" y="432"/>
                  </a:cubicBezTo>
                  <a:cubicBezTo>
                    <a:pt x="400" y="432"/>
                    <a:pt x="507" y="345"/>
                    <a:pt x="507" y="219"/>
                  </a:cubicBezTo>
                  <a:cubicBezTo>
                    <a:pt x="507" y="102"/>
                    <a:pt x="413" y="1"/>
                    <a:pt x="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2078347" y="4433514"/>
              <a:ext cx="98874" cy="34532"/>
            </a:xfrm>
            <a:custGeom>
              <a:avLst/>
              <a:gdLst/>
              <a:ahLst/>
              <a:cxnLst/>
              <a:rect l="l" t="t" r="r" b="b"/>
              <a:pathLst>
                <a:path w="1005" h="351" fill="none" extrusionOk="0">
                  <a:moveTo>
                    <a:pt x="0" y="171"/>
                  </a:moveTo>
                  <a:cubicBezTo>
                    <a:pt x="0" y="171"/>
                    <a:pt x="646" y="350"/>
                    <a:pt x="1004" y="0"/>
                  </a:cubicBezTo>
                </a:path>
              </a:pathLst>
            </a:custGeom>
            <a:solidFill>
              <a:schemeClr val="accent3"/>
            </a:solidFill>
            <a:ln w="7400" cap="rnd" cmpd="sng">
              <a:solidFill>
                <a:srgbClr val="000000"/>
              </a:solidFill>
              <a:prstDash val="solid"/>
              <a:miter lim="77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ocial Skills Subject for Pre-K: Practice using manners by Slidesgo">
  <a:themeElements>
    <a:clrScheme name="Simple Light">
      <a:dk1>
        <a:srgbClr val="00ADDF"/>
      </a:dk1>
      <a:lt1>
        <a:srgbClr val="FF623E"/>
      </a:lt1>
      <a:dk2>
        <a:srgbClr val="FFD000"/>
      </a:dk2>
      <a:lt2>
        <a:srgbClr val="FF87C5"/>
      </a:lt2>
      <a:accent1>
        <a:srgbClr val="28CFAF"/>
      </a:accent1>
      <a:accent2>
        <a:srgbClr val="FFFFFF"/>
      </a:accent2>
      <a:accent3>
        <a:srgbClr val="191919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WPS Presentation</Application>
  <PresentationFormat>Prikaz na zaslonu (16:9)</PresentationFormat>
  <Paragraphs>23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Arial</vt:lpstr>
      <vt:lpstr>Erica One</vt:lpstr>
      <vt:lpstr>Segoe Print</vt:lpstr>
      <vt:lpstr>Quicksand Medium</vt:lpstr>
      <vt:lpstr>Roboto Condensed Light</vt:lpstr>
      <vt:lpstr>Bebas Neue</vt:lpstr>
      <vt:lpstr>Microsoft YaHei</vt:lpstr>
      <vt:lpstr>Arial Unicode MS</vt:lpstr>
      <vt:lpstr>Social Skills Subject for Pre-K: Practice using manners by Slidesgo</vt:lpstr>
      <vt:lpstr>Dan općine Kaštelir </vt:lpstr>
      <vt:lpstr>Jaslička skupina “Sovice” s odgojiteljicama je   odlučila dati svoj doprinos povodom obilježavanja dana   općine Kaštelir 28.travnja 2025. i u sklopu   obilježavanja dana vrtića.</vt:lpstr>
      <vt:lpstr>Naše vrijedne ručice su pokazale puno truda, volje i želje kako bi napravili rođendansku tortu</vt:lpstr>
      <vt:lpstr>Iznenadili smo našeg načelnika i predali mu naš poklon...</vt:lpstr>
      <vt:lpstr>...a naša rođendanska želja je...</vt:lpstr>
      <vt:lpstr>Načelnik je prepoznao naš trud i razveselio nas pijeskom za naš pješčanik... </vt:lpstr>
      <vt:lpstr>PowerPoint 演示文稿</vt:lpstr>
      <vt:lpstr>Izložili smo i “kutiju aktivnosti”- kroz fotografije smo prikazali rad u jaslicama i aktivnosti s kojima utječemo na cjelokupan dječji razvoj.</vt:lpstr>
      <vt:lpstr>Sretan rođendan, Kaštelir!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općine Kaštelir </dc:title>
  <dc:creator/>
  <cp:lastModifiedBy>User</cp:lastModifiedBy>
  <cp:revision>5</cp:revision>
  <dcterms:created xsi:type="dcterms:W3CDTF">2025-05-03T16:10:00Z</dcterms:created>
  <dcterms:modified xsi:type="dcterms:W3CDTF">2025-05-19T17:58:25Z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7FAB12FCB0354637A9D7861164CE422E_13</vt:lpwstr>
  </property>
  <property fmtid="{D5CDD505-2E9C-101B-9397-08002B2CF9AE}" pid="3" name="KSOProductBuildVer">
    <vt:lpwstr>1033-12.2.0.21179</vt:lpwstr>
  </property>
</Properties>
</file>