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 snapToGrid="0">
      <p:cViewPr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B482-207F-47CD-85E1-164F22E0BA5C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60CDA-A4A4-4409-8274-EBE76E7BEB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620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Tijekom rada izrađene su aplikacije, plakati, kartice sa slikama, slovima i</a:t>
            </a:r>
          </a:p>
          <a:p>
            <a:r>
              <a:rPr lang="hr-HR" dirty="0"/>
              <a:t>slogovima, razne igre pa djeca putem igre razvijaju svijest o postojanju simbola za slova.</a:t>
            </a:r>
          </a:p>
          <a:p>
            <a:r>
              <a:rPr lang="hr-HR" dirty="0"/>
              <a:t>Kroz ponuđene aktivnosti djeca su prepoznavala slova, pravilno se gramatički izražavala,</a:t>
            </a:r>
          </a:p>
          <a:p>
            <a:r>
              <a:rPr lang="hr-HR" dirty="0"/>
              <a:t>primjenjivala glasovnu analizu i sintezu, usavršavala finu motoriku. Razne stolne aktivnosti</a:t>
            </a:r>
          </a:p>
          <a:p>
            <a:r>
              <a:rPr lang="hr-HR" dirty="0"/>
              <a:t>(nizanje slova, slaganje riječi, </a:t>
            </a:r>
            <a:r>
              <a:rPr lang="hr-HR" dirty="0" err="1"/>
              <a:t>memory</a:t>
            </a:r>
            <a:r>
              <a:rPr lang="hr-HR" dirty="0"/>
              <a:t> slova…) kod djece su potaknule interes za</a:t>
            </a:r>
          </a:p>
          <a:p>
            <a:r>
              <a:rPr lang="hr-HR" dirty="0"/>
              <a:t>istraživanjem i igrom.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60CDA-A4A4-4409-8274-EBE76E7BEB3E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547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046B7F-E0D3-0954-86D4-AC4BDC5D7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E6458E-75EF-4101-6CCC-6E0AFFF74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29DDC4-1FEC-629F-A385-CDC36033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788F1F-2850-EA95-544C-6334E20A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BCC9519-B2F2-E221-953F-AC98A14D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990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4C3FD9-E9F8-9347-1743-F3B9CE22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B454C7B-4DC1-97F9-607D-40CE063EE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947D5F-CCBB-65F5-89EA-B2B647F4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A017732-F333-0580-09B9-2E6728D1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6FB709-B50C-2136-1E41-12A87FDE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28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2EDA75C-8AF6-8AB0-5964-95192B522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783AC84-9A86-70ED-6783-E83064F9A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48D0A9-EAF8-B33F-6DC2-14ABB506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02CE73-3801-4FB0-1154-A37E0B4F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723670-8064-3AC6-0F7C-D9103FD3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75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806017-B903-6168-2AFF-F4AA34AE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E9BBC9-7D65-3845-80BA-316662CC7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CBCD8A-2AFC-0E82-8929-2F216BA0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80ADC0-C4D3-228B-59CB-D0972D29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DF0009A-B097-AAA0-3099-A5FF584A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92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0BB634-0B60-FA88-3CD2-8123F2E6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8E009A-5176-A030-A994-052E0C5D9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E036187-82EF-389B-D756-AA69C060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719E98-DCAD-6495-977D-7585BF75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07912CC-C6F6-8444-1A06-D6A353F9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899AFF-3331-28AC-8ECE-7E3ED610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E62AE1-49B2-0E28-D397-14D28A1EA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EEFE7E3-8063-A054-C18D-500AC7353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76BB60F-8C8C-082C-D726-09C96074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DFF224-2AF7-0968-69BF-6C3C5961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8725C1F-0CEA-1F57-8DD1-941AA1C8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37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D30F54-EDE3-FC5B-9866-3C2F5237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DA0DB51-3913-1037-D9CF-9349217E9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4C03E1-193B-158B-6C98-E54C01BDA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0696AC-FC09-EB91-9D40-FFD40F17F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5CAC2CF-46BD-F57D-5823-5717831E9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513A93B-E666-A57F-8E6E-8ADB09CB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B07FEB3-F8A8-9388-D170-C66683AF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6B9AEC5-7E9E-9E68-4BDC-6D3FAEF4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58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A1FDA6-A8AA-C558-C23D-C1FC7B9D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B4ED173-9549-03E5-D8F7-51185D8C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F9DB740-F85A-054E-9026-0904AC24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9593E56-AA8F-C464-083B-BEB76CA3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400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A1F4DF8-DF4F-CCA8-19DF-E07FF3FB3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808D891-59C2-83A0-412D-4142D04F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B270F9E-828D-9A0D-5141-1C443E70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2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0173F1-EA75-8524-4442-5B6F2521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907122-C894-F60C-D86A-65ABEDA2E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DB675DC-EBF5-48DA-70F2-54349EE1E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CFD2D0-A898-93B0-7588-6E56D279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6DF423C-5C57-C75D-17A9-C8F5DE20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4BC07D-57AF-0640-252A-DA0B45AB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1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1177B8-C630-DF2C-1A61-6B06BD9C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77E8840-75F8-62ED-1E2E-0682CD38B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4CBC4A9-B0D0-A666-6DFC-54B8A9528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6C639A-25BD-E47E-FEAF-B7E82F36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4F1E23C-1CF5-40C4-BFF9-D9F1600F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A054B3-42BF-BBB4-11A0-7C33D9D1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605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ECBDF66-6F2F-F745-52DF-401440CE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008CA84-3A95-1D5E-59FA-9B5E680BF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F5324D-90D1-92BB-040E-FC47E7820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B057-77A9-468F-881E-F00DF4F2F51B}" type="datetimeFigureOut">
              <a:rPr lang="hr-HR" smtClean="0"/>
              <a:t>12.6.2025.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E86642-8DDC-D239-5A91-11714B0DE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3819A7-7315-0CC2-8F56-0D95E0EFB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CADF-0D26-4537-86C2-99A17C5878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5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059EF4-B9F8-C8B0-F1F1-AEA475764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522941" cy="2387600"/>
          </a:xfrm>
        </p:spPr>
        <p:txBody>
          <a:bodyPr/>
          <a:lstStyle/>
          <a:p>
            <a:r>
              <a:rPr lang="hr-HR" dirty="0"/>
              <a:t>PROJEKT</a:t>
            </a:r>
            <a:br>
              <a:rPr lang="hr-HR" dirty="0"/>
            </a:br>
            <a:r>
              <a:rPr lang="hr-HR" dirty="0"/>
              <a:t>„SVAKO SLOVO NEŠTO NOVO”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D50F03A-EC51-5F47-313D-103E7C5EF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516" y="3509963"/>
            <a:ext cx="9144000" cy="165576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hr-HR" sz="7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hr-HR" sz="8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sz="7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hr-HR" sz="9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hr-HR" sz="7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hr-H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Š            </a:t>
            </a:r>
            <a:r>
              <a:rPr lang="hr-HR" sz="9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r-H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hr-H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hr-HR" sz="10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r-HR" sz="6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hr-HR" sz="7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r-HR" sz="6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hr-HR" sz="96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78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hr-HR" sz="103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           </a:t>
            </a:r>
            <a:r>
              <a:rPr lang="hr-HR" sz="9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61183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D51F4A9-1985-D1A0-618E-7FB549DF4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34" y="531845"/>
            <a:ext cx="4121798" cy="4861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D13AB4A-9E92-969E-B96A-41D4A39FF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63" y="531845"/>
            <a:ext cx="4282751" cy="4861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F7089E7-1B9F-525F-09DD-8AA2241CEFB9}"/>
              </a:ext>
            </a:extLst>
          </p:cNvPr>
          <p:cNvSpPr txBox="1"/>
          <p:nvPr/>
        </p:nvSpPr>
        <p:spPr>
          <a:xfrm>
            <a:off x="1294235" y="5682342"/>
            <a:ext cx="93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Zajedno s roditeljima izrađivala se grupna maska za dječji karneval u gradu. Maskirali smo se u abecedu.</a:t>
            </a:r>
          </a:p>
        </p:txBody>
      </p:sp>
    </p:spTree>
    <p:extLst>
      <p:ext uri="{BB962C8B-B14F-4D97-AF65-F5344CB8AC3E}">
        <p14:creationId xmlns:p14="http://schemas.microsoft.com/office/powerpoint/2010/main" val="392976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AEC5339-DCEE-AB21-E837-0C9756A6E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4" y="667140"/>
            <a:ext cx="7554685" cy="5666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035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C97C6948-9D5C-A294-4C4F-86C3706E1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7" y="1469140"/>
            <a:ext cx="5595258" cy="42734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9A9DA2-446D-CB25-E712-287B5A668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31" y="1469141"/>
            <a:ext cx="6114661" cy="4273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4AFA431-F24E-79B9-D5D2-7678293BA54A}"/>
              </a:ext>
            </a:extLst>
          </p:cNvPr>
          <p:cNvSpPr txBox="1"/>
          <p:nvPr/>
        </p:nvSpPr>
        <p:spPr>
          <a:xfrm>
            <a:off x="2799184" y="6064898"/>
            <a:ext cx="62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Grupna maska „Abeceda”</a:t>
            </a:r>
          </a:p>
        </p:txBody>
      </p:sp>
    </p:spTree>
    <p:extLst>
      <p:ext uri="{BB962C8B-B14F-4D97-AF65-F5344CB8AC3E}">
        <p14:creationId xmlns:p14="http://schemas.microsoft.com/office/powerpoint/2010/main" val="34554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11E0BED-9C21-7A05-A02B-6FE01E121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"/>
          <a:stretch/>
        </p:blipFill>
        <p:spPr>
          <a:xfrm>
            <a:off x="1968759" y="105693"/>
            <a:ext cx="7725747" cy="4522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539ED5C-7ADF-9D29-607F-F10D7F05EB2D}"/>
              </a:ext>
            </a:extLst>
          </p:cNvPr>
          <p:cNvSpPr txBox="1"/>
          <p:nvPr/>
        </p:nvSpPr>
        <p:spPr>
          <a:xfrm>
            <a:off x="1614195" y="4777273"/>
            <a:ext cx="9405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Planirane aktivnosti su bile izvrsno prihvaćene te vrlo uspješno provedene. Kroz ponuđene</a:t>
            </a:r>
          </a:p>
          <a:p>
            <a:r>
              <a:rPr lang="hr-HR" dirty="0"/>
              <a:t>materijale i aktivnosti djeca su uspjela ostvariti razvojne zadaće poticanja interesa za</a:t>
            </a:r>
          </a:p>
          <a:p>
            <a:r>
              <a:rPr lang="hr-HR" dirty="0"/>
              <a:t>istraživanje i igru slovima, sposobnost uočavanja veze između glasa i slova,</a:t>
            </a:r>
          </a:p>
          <a:p>
            <a:r>
              <a:rPr lang="hr-HR" dirty="0"/>
              <a:t>razvoj jezika odnosno bogaćenje rječnika, razumijevanje i korištenje novih riječi, opisivanja, prepričavanja, itd.</a:t>
            </a:r>
          </a:p>
        </p:txBody>
      </p:sp>
    </p:spTree>
    <p:extLst>
      <p:ext uri="{BB962C8B-B14F-4D97-AF65-F5344CB8AC3E}">
        <p14:creationId xmlns:p14="http://schemas.microsoft.com/office/powerpoint/2010/main" val="400402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6D7D07-B52E-F5BD-FE06-B8CA17BA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7159"/>
            <a:ext cx="10515600" cy="5579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Odgojno obrazovna skupina: Starija vrtićka skupina „Tune”</a:t>
            </a:r>
          </a:p>
          <a:p>
            <a:pPr marL="0" indent="0">
              <a:buNone/>
            </a:pPr>
            <a:r>
              <a:rPr lang="hr-HR" dirty="0"/>
              <a:t>Pedagoška godina:2024/2025</a:t>
            </a:r>
          </a:p>
          <a:p>
            <a:pPr marL="0" indent="0">
              <a:buNone/>
            </a:pPr>
            <a:r>
              <a:rPr lang="hr-HR" dirty="0"/>
              <a:t>Odgojiteljice: Mirela Smaka i </a:t>
            </a:r>
            <a:r>
              <a:rPr lang="hr-HR" dirty="0" err="1"/>
              <a:t>Keti</a:t>
            </a:r>
            <a:r>
              <a:rPr lang="hr-HR" dirty="0"/>
              <a:t> Tomičić</a:t>
            </a:r>
          </a:p>
          <a:p>
            <a:pPr marL="0" indent="0">
              <a:buNone/>
            </a:pPr>
            <a:r>
              <a:rPr lang="hr-HR" dirty="0"/>
              <a:t>Asistentica: Carla </a:t>
            </a:r>
            <a:r>
              <a:rPr lang="hr-HR" dirty="0" err="1"/>
              <a:t>Bubičić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CILJEVI :</a:t>
            </a:r>
          </a:p>
          <a:p>
            <a:pPr marL="0" indent="0">
              <a:buNone/>
            </a:pPr>
            <a:r>
              <a:rPr lang="hr-HR" dirty="0"/>
              <a:t>- Potaknuti kod djece interes za slova, pisani tekst</a:t>
            </a:r>
          </a:p>
          <a:p>
            <a:pPr marL="0" indent="0">
              <a:buNone/>
            </a:pPr>
            <a:r>
              <a:rPr lang="hr-HR" dirty="0"/>
              <a:t>- Potaknuti kod djece ljubav prema čitanju</a:t>
            </a:r>
          </a:p>
          <a:p>
            <a:pPr marL="0" indent="0">
              <a:buNone/>
            </a:pPr>
            <a:r>
              <a:rPr lang="hr-HR" dirty="0"/>
              <a:t>- Razvoj </a:t>
            </a:r>
            <a:r>
              <a:rPr lang="hr-HR" dirty="0" err="1"/>
              <a:t>predčitačkih</a:t>
            </a:r>
            <a:r>
              <a:rPr lang="hr-HR" dirty="0"/>
              <a:t> i </a:t>
            </a:r>
            <a:r>
              <a:rPr lang="hr-HR" dirty="0" err="1"/>
              <a:t>predpisačkih</a:t>
            </a:r>
            <a:r>
              <a:rPr lang="hr-HR" dirty="0"/>
              <a:t> vještina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517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49B37C-CB5D-BF3C-6F0E-9E2A7F70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558799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040796-C357-64B9-CCB6-D6E94F9B7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623" y="1259633"/>
            <a:ext cx="10515600" cy="4711959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ZADACI</a:t>
            </a:r>
            <a:r>
              <a:rPr lang="hr-HR" dirty="0">
                <a:solidFill>
                  <a:schemeClr val="tx1"/>
                </a:solidFill>
              </a:rPr>
              <a:t>:</a:t>
            </a:r>
          </a:p>
          <a:p>
            <a:r>
              <a:rPr lang="hr-HR" dirty="0">
                <a:solidFill>
                  <a:schemeClr val="tx1"/>
                </a:solidFill>
              </a:rPr>
              <a:t>- Približiti djeci pojam glasa putem igre i različitih aktivnosti (govornih, likovnih,</a:t>
            </a:r>
          </a:p>
          <a:p>
            <a:r>
              <a:rPr lang="hr-HR" dirty="0">
                <a:solidFill>
                  <a:schemeClr val="tx1"/>
                </a:solidFill>
              </a:rPr>
              <a:t>   glazbenih)</a:t>
            </a:r>
          </a:p>
          <a:p>
            <a:r>
              <a:rPr lang="hr-HR" dirty="0">
                <a:solidFill>
                  <a:schemeClr val="tx1"/>
                </a:solidFill>
              </a:rPr>
              <a:t>- Bogaćenje dječjeg rječnika</a:t>
            </a:r>
          </a:p>
          <a:p>
            <a:r>
              <a:rPr lang="hr-HR" dirty="0">
                <a:solidFill>
                  <a:schemeClr val="tx1"/>
                </a:solidFill>
              </a:rPr>
              <a:t>- Poticati pravilan izgovor, pravilno imenovanje riječi te strukturiranje rečenica</a:t>
            </a:r>
          </a:p>
          <a:p>
            <a:r>
              <a:rPr lang="hr-HR" dirty="0">
                <a:solidFill>
                  <a:schemeClr val="tx1"/>
                </a:solidFill>
              </a:rPr>
              <a:t>- Razvijanje svijesti o postojanju simbola za svaki glas, uočavanje veza između glasa i</a:t>
            </a:r>
          </a:p>
          <a:p>
            <a:r>
              <a:rPr lang="hr-HR" dirty="0">
                <a:solidFill>
                  <a:schemeClr val="tx1"/>
                </a:solidFill>
              </a:rPr>
              <a:t>  slova</a:t>
            </a:r>
          </a:p>
          <a:p>
            <a:r>
              <a:rPr lang="hr-HR" dirty="0">
                <a:solidFill>
                  <a:schemeClr val="tx1"/>
                </a:solidFill>
              </a:rPr>
              <a:t>- Poticati sposobnost analize i sinteze glasova u riječi, rastavljanje riječi na slogove</a:t>
            </a:r>
          </a:p>
          <a:p>
            <a:r>
              <a:rPr lang="hr-HR" dirty="0">
                <a:solidFill>
                  <a:schemeClr val="tx1"/>
                </a:solidFill>
              </a:rPr>
              <a:t>- Poticati suradnju i prijateljski odnos s vršnjacima</a:t>
            </a:r>
          </a:p>
        </p:txBody>
      </p:sp>
    </p:spTree>
    <p:extLst>
      <p:ext uri="{BB962C8B-B14F-4D97-AF65-F5344CB8AC3E}">
        <p14:creationId xmlns:p14="http://schemas.microsoft.com/office/powerpoint/2010/main" val="227781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1D5B138-B65F-C876-DD06-ED44DE9A8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9" y="424543"/>
            <a:ext cx="4506686" cy="3895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8174E6F-44C4-55FA-A860-57F76C0C2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1413"/>
            <a:ext cx="4438261" cy="3828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A96F28F-C508-33F8-405D-6CB2B2F295C1}"/>
              </a:ext>
            </a:extLst>
          </p:cNvPr>
          <p:cNvSpPr txBox="1"/>
          <p:nvPr/>
        </p:nvSpPr>
        <p:spPr>
          <a:xfrm>
            <a:off x="1079629" y="4786604"/>
            <a:ext cx="9529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Djeci je pojam glasa približen i putem igre i različitih aktivnosti – govornih, likovnih,</a:t>
            </a:r>
          </a:p>
          <a:p>
            <a:r>
              <a:rPr lang="hr-HR" dirty="0"/>
              <a:t>manipulativnih, scenskih, glazbenih. Djeci smo nudili različite sadržaje kojima se potiče</a:t>
            </a:r>
          </a:p>
          <a:p>
            <a:r>
              <a:rPr lang="hr-HR" dirty="0"/>
              <a:t>bogaćenje dječjeg vokabulara, pravilan izgovor i imenovanje riječi te strukturiranje rečenica.</a:t>
            </a:r>
          </a:p>
        </p:txBody>
      </p:sp>
    </p:spTree>
    <p:extLst>
      <p:ext uri="{BB962C8B-B14F-4D97-AF65-F5344CB8AC3E}">
        <p14:creationId xmlns:p14="http://schemas.microsoft.com/office/powerpoint/2010/main" val="90630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C18F4C0-45FD-A149-2033-F22535D6F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3" y="0"/>
            <a:ext cx="4102938" cy="5001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8B2EA86-19EC-1378-D468-E5AD14152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89" y="65316"/>
            <a:ext cx="3959422" cy="4935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9040980-D15B-E7C6-1A91-15C84F637440}"/>
              </a:ext>
            </a:extLst>
          </p:cNvPr>
          <p:cNvSpPr txBox="1"/>
          <p:nvPr/>
        </p:nvSpPr>
        <p:spPr>
          <a:xfrm>
            <a:off x="2864498" y="5859624"/>
            <a:ext cx="610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Dramske improvizacije: djeca su izmišljala uloge i tekstove te izvodila cijele predstave.</a:t>
            </a:r>
          </a:p>
        </p:txBody>
      </p:sp>
    </p:spTree>
    <p:extLst>
      <p:ext uri="{BB962C8B-B14F-4D97-AF65-F5344CB8AC3E}">
        <p14:creationId xmlns:p14="http://schemas.microsoft.com/office/powerpoint/2010/main" val="216709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AC30668-5EF2-723D-CB51-22EB81CBE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94" y="676469"/>
            <a:ext cx="7340081" cy="4427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C8682A-1F73-5B58-A702-473A1F20E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5" y="676470"/>
            <a:ext cx="4153674" cy="4427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53DFE48-1250-F1DC-08B2-57A84B200A1B}"/>
              </a:ext>
            </a:extLst>
          </p:cNvPr>
          <p:cNvSpPr txBox="1"/>
          <p:nvPr/>
        </p:nvSpPr>
        <p:spPr>
          <a:xfrm>
            <a:off x="765110" y="5122508"/>
            <a:ext cx="11047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Tijekom rada izrađene su aplikacije, plakati, kartice sa slikama, slovima i</a:t>
            </a:r>
          </a:p>
          <a:p>
            <a:r>
              <a:rPr lang="hr-HR" dirty="0"/>
              <a:t>slogovima, razne igre da djeca putem igre razvijaju svijest o postojanju simbola za slova.</a:t>
            </a:r>
          </a:p>
          <a:p>
            <a:r>
              <a:rPr lang="hr-HR" dirty="0"/>
              <a:t>Kroz ponuđene aktivnosti djeca su prepoznavala slova, pravilno se gramatički izražavala,</a:t>
            </a:r>
          </a:p>
          <a:p>
            <a:r>
              <a:rPr lang="hr-HR" dirty="0"/>
              <a:t>primjenjivala glasovnu analizu i sintezu, usavršavala finu motoriku. Razne stolne aktivnosti</a:t>
            </a:r>
          </a:p>
          <a:p>
            <a:r>
              <a:rPr lang="hr-HR" dirty="0"/>
              <a:t>(nizanje slova, slaganje riječi, </a:t>
            </a:r>
            <a:r>
              <a:rPr lang="hr-HR" dirty="0" err="1"/>
              <a:t>memory</a:t>
            </a:r>
            <a:r>
              <a:rPr lang="hr-HR" dirty="0"/>
              <a:t> slova…) kod djece su potaknule interes za</a:t>
            </a:r>
          </a:p>
          <a:p>
            <a:r>
              <a:rPr lang="hr-HR" dirty="0"/>
              <a:t>istraživanjem i igrom. </a:t>
            </a:r>
          </a:p>
        </p:txBody>
      </p:sp>
    </p:spTree>
    <p:extLst>
      <p:ext uri="{BB962C8B-B14F-4D97-AF65-F5344CB8AC3E}">
        <p14:creationId xmlns:p14="http://schemas.microsoft.com/office/powerpoint/2010/main" val="191321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F88BDF5-BC12-F503-6637-CFE896B2E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96" y="522517"/>
            <a:ext cx="4359728" cy="4963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6EF769A-961F-D878-4694-C842D8EE8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25" y="522518"/>
            <a:ext cx="4359727" cy="4963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9360DF0-2F74-808F-4E65-7938117A0876}"/>
              </a:ext>
            </a:extLst>
          </p:cNvPr>
          <p:cNvSpPr txBox="1"/>
          <p:nvPr/>
        </p:nvSpPr>
        <p:spPr>
          <a:xfrm>
            <a:off x="1191596" y="5691673"/>
            <a:ext cx="951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Vježbali smo sintezu i analizu slova pomoću raznih istraživačkih aktivnosti</a:t>
            </a:r>
          </a:p>
        </p:txBody>
      </p:sp>
    </p:spTree>
    <p:extLst>
      <p:ext uri="{BB962C8B-B14F-4D97-AF65-F5344CB8AC3E}">
        <p14:creationId xmlns:p14="http://schemas.microsoft.com/office/powerpoint/2010/main" val="366705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BD8D892-8DF0-294D-2652-6D7983C87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5" y="1082351"/>
            <a:ext cx="3387012" cy="4516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E03E891-56D5-2D0D-4B4E-A7F699FA8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74" y="1017037"/>
            <a:ext cx="6257731" cy="46932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DD4ACAD-5076-BA35-404B-0F6B741E934F}"/>
              </a:ext>
            </a:extLst>
          </p:cNvPr>
          <p:cNvSpPr txBox="1"/>
          <p:nvPr/>
        </p:nvSpPr>
        <p:spPr>
          <a:xfrm>
            <a:off x="715735" y="5710335"/>
            <a:ext cx="1004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Nastale su mnoge </a:t>
            </a:r>
            <a:r>
              <a:rPr lang="hr-HR" dirty="0" err="1"/>
              <a:t>slikopriče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967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D7A9437-F85C-52D8-9C08-31EE989BC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27" y="905068"/>
            <a:ext cx="3996224" cy="3797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F76E981-4D6A-5533-7142-89C86FA87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05068"/>
            <a:ext cx="4251649" cy="3797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E806A6A-0C5F-67A4-86E3-CF11B43DF544}"/>
              </a:ext>
            </a:extLst>
          </p:cNvPr>
          <p:cNvSpPr txBox="1"/>
          <p:nvPr/>
        </p:nvSpPr>
        <p:spPr>
          <a:xfrm>
            <a:off x="1200927" y="5215812"/>
            <a:ext cx="914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Svaki dan je novo slovo bilo slovo dana. Djeca su od kuće donosila, izrezivala i crtala razne predmete na zadano slovo te na kraju ljepila na našu abecedu.</a:t>
            </a:r>
          </a:p>
        </p:txBody>
      </p:sp>
    </p:spTree>
    <p:extLst>
      <p:ext uri="{BB962C8B-B14F-4D97-AF65-F5344CB8AC3E}">
        <p14:creationId xmlns:p14="http://schemas.microsoft.com/office/powerpoint/2010/main" val="487126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70</TotalTime>
  <Words>479</Words>
  <Application>Microsoft Office PowerPoint</Application>
  <PresentationFormat>Široki zaslon</PresentationFormat>
  <Paragraphs>49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PROJEKT „SVAKO SLOVO NEŠTO NOVO”</vt:lpstr>
      <vt:lpstr>PowerPoint prezentacija</vt:lpstr>
      <vt:lpstr>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Radost1-S5</dc:creator>
  <cp:lastModifiedBy>Radost1-S5</cp:lastModifiedBy>
  <cp:revision>2</cp:revision>
  <dcterms:created xsi:type="dcterms:W3CDTF">2025-05-26T10:41:24Z</dcterms:created>
  <dcterms:modified xsi:type="dcterms:W3CDTF">2025-06-12T11:58:00Z</dcterms:modified>
</cp:coreProperties>
</file>