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2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1E8F6C-9E07-42BD-B54C-56A697290A39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F18A2B-2F19-4D9B-9084-D9C957ABFB50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406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F18A2B-2F19-4D9B-9084-D9C957ABFB50}" type="slidenum">
              <a:rPr lang="hr-HR" smtClean="0"/>
              <a:t>1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4558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916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60781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02351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76068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26922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3952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37836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10849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5836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9774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249093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7677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50829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3486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6940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73167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577AC-DA9D-431E-B02A-01AC8E579F9D}" type="datetimeFigureOut">
              <a:rPr lang="hr-HR" smtClean="0"/>
              <a:t>10.6.2025.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8A621B5-0E00-4BFA-B806-3910273078D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652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Rezultat slike za healthy food cartoon">
            <a:extLst>
              <a:ext uri="{FF2B5EF4-FFF2-40B4-BE49-F238E27FC236}">
                <a16:creationId xmlns:a16="http://schemas.microsoft.com/office/drawing/2014/main" id="{63F82CF5-DE6E-965A-08CA-CD9A58BEC2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6" descr="Rezultat slike za healthy food cartoon">
            <a:extLst>
              <a:ext uri="{FF2B5EF4-FFF2-40B4-BE49-F238E27FC236}">
                <a16:creationId xmlns:a16="http://schemas.microsoft.com/office/drawing/2014/main" id="{2B978CCE-EA6C-A13B-1C71-28C580393F37}"/>
              </a:ext>
            </a:extLst>
          </p:cNvPr>
          <p:cNvSpPr>
            <a:spLocks noGrp="1" noChangeAspect="1" noChangeArrowheads="1"/>
          </p:cNvSpPr>
          <p:nvPr>
            <p:ph type="ctrTitle"/>
          </p:nvPr>
        </p:nvSpPr>
        <p:spPr bwMode="auto">
          <a:xfrm>
            <a:off x="1166327" y="607894"/>
            <a:ext cx="7128587" cy="120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ZDRAVA HRANA</a:t>
            </a:r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C58EA30E-0449-982C-A39A-A91AFBD9BB0E}"/>
              </a:ext>
            </a:extLst>
          </p:cNvPr>
          <p:cNvSpPr txBox="1"/>
          <p:nvPr/>
        </p:nvSpPr>
        <p:spPr>
          <a:xfrm>
            <a:off x="-307911" y="2442155"/>
            <a:ext cx="12726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PV „Baderna”</a:t>
            </a:r>
          </a:p>
          <a:p>
            <a:pPr algn="ctr"/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ODGOJNA SKUPINA </a:t>
            </a:r>
            <a:r>
              <a:rPr lang="hr-HR">
                <a:solidFill>
                  <a:schemeClr val="accent2">
                    <a:lumMod val="50000"/>
                  </a:schemeClr>
                </a:solidFill>
              </a:rPr>
              <a:t>: ZVJEZDICE </a:t>
            </a:r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(Ivančica Sokolović i Ivana </a:t>
            </a:r>
            <a:r>
              <a:rPr lang="hr-HR" dirty="0" err="1">
                <a:solidFill>
                  <a:schemeClr val="accent2">
                    <a:lumMod val="50000"/>
                  </a:schemeClr>
                </a:solidFill>
              </a:rPr>
              <a:t>Mahić</a:t>
            </a:r>
            <a:r>
              <a:rPr lang="hr-HR" dirty="0">
                <a:solidFill>
                  <a:schemeClr val="accent2">
                    <a:lumMod val="50000"/>
                  </a:schemeClr>
                </a:solidFill>
              </a:rPr>
              <a:t> )</a:t>
            </a:r>
          </a:p>
        </p:txBody>
      </p:sp>
      <p:pic>
        <p:nvPicPr>
          <p:cNvPr id="1038" name="Picture 14" descr="Verduras lindas, divertidas y felices | Vector Premium">
            <a:extLst>
              <a:ext uri="{FF2B5EF4-FFF2-40B4-BE49-F238E27FC236}">
                <a16:creationId xmlns:a16="http://schemas.microsoft.com/office/drawing/2014/main" id="{552AC4D5-62A7-AD00-051A-2BA052DC1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3623" y="3429000"/>
            <a:ext cx="5962650" cy="344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045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F9F4B5-E024-E52A-FDE1-80ABE96F6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PLAKAT ZDRAVA/ NE ZDRAVA HRANA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BD7E02F7-24DE-F014-B162-A428104F1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23" y="1474236"/>
            <a:ext cx="3800548" cy="5067398"/>
          </a:xfr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AF7619A-159D-82B2-DFB5-3AD9FAA12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08025" y="1490634"/>
            <a:ext cx="3775949" cy="5034600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CA241E4B-AC55-659B-8FC7-8E7E77FA6F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33403" y="2107660"/>
            <a:ext cx="5067399" cy="380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699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9BD3808-5BE2-856F-8C70-643FEDE34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12508730" cy="1320800"/>
          </a:xfrm>
        </p:spPr>
        <p:txBody>
          <a:bodyPr>
            <a:normAutofit/>
          </a:bodyPr>
          <a:lstStyle/>
          <a:p>
            <a:r>
              <a:rPr lang="hr-HR" dirty="0"/>
              <a:t>PRIPREMA ZDRAVE VOĆNE SALATE </a:t>
            </a:r>
            <a:r>
              <a:rPr lang="hr-HR" sz="2000" dirty="0"/>
              <a:t>( guljenje, sjeckanje, miješanje)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350972D-3F14-231F-0D09-2FE42274F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4" y="1577109"/>
            <a:ext cx="5491885" cy="4118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1A10F01E-C40D-CF37-73FD-CBCE443A3E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284" y="2146040"/>
            <a:ext cx="5834743" cy="4376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63711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F47071D-1B4D-2C1A-FBED-6E613545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90945"/>
            <a:ext cx="8596668" cy="873819"/>
          </a:xfrm>
        </p:spPr>
        <p:txBody>
          <a:bodyPr>
            <a:normAutofit/>
          </a:bodyPr>
          <a:lstStyle/>
          <a:p>
            <a:r>
              <a:rPr lang="hr-HR" dirty="0"/>
              <a:t>PRIPREMA ZDRAVOG VOĆNOG NAPITKA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37E19214-FEA1-23CD-2269-0741D0FC95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97145" y="2048400"/>
            <a:ext cx="4800000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681AFF9-9BF0-4AE0-E348-1AB8F62C8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58985" y="1824764"/>
            <a:ext cx="5280000" cy="39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Rezervirano mjesto sadržaja 13">
            <a:extLst>
              <a:ext uri="{FF2B5EF4-FFF2-40B4-BE49-F238E27FC236}">
                <a16:creationId xmlns:a16="http://schemas.microsoft.com/office/drawing/2014/main" id="{099ECB40-89B5-4BA3-1179-75229A174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2787" y="2004763"/>
            <a:ext cx="4800971" cy="36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48843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41A598-7AC3-F289-7E25-BFD94E1CD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7D98D542-36CE-7E87-9AB3-15EC76BD0E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488281"/>
            <a:ext cx="5175249" cy="38814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Rezervirano mjesto sadržaja 4">
            <a:extLst>
              <a:ext uri="{FF2B5EF4-FFF2-40B4-BE49-F238E27FC236}">
                <a16:creationId xmlns:a16="http://schemas.microsoft.com/office/drawing/2014/main" id="{72C63D66-BC7A-F7F7-4BA1-132454B16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65848" y="3159459"/>
            <a:ext cx="3881438" cy="29110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95135C4F-CB71-1757-B5EC-12E21ABC2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7190" y="849289"/>
            <a:ext cx="4026889" cy="30201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193558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99E466-5BA9-93A2-C7C9-84F9F6DC2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LIKOVNE AKTIVNOSTI:</a:t>
            </a:r>
            <a:br>
              <a:rPr lang="hr-HR" sz="2000" dirty="0"/>
            </a:br>
            <a:r>
              <a:rPr lang="hr-HR" sz="2000" dirty="0"/>
              <a:t>-vesele brokule –kolaž papir, škare, ljepilo, tempera, spužvica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AA661D2-4E59-68BB-414E-42E6E13D9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5735" y="2315194"/>
            <a:ext cx="4992397" cy="3744297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7EC6FB2-D414-FC35-C845-4A3BE3012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193" y="1691144"/>
            <a:ext cx="6858000" cy="5143500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31F3252-5ED9-746E-6EC1-0F190879D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7" r="6735"/>
          <a:stretch>
            <a:fillRect/>
          </a:stretch>
        </p:blipFill>
        <p:spPr>
          <a:xfrm rot="5400000">
            <a:off x="9211438" y="802372"/>
            <a:ext cx="3149554" cy="2618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76394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CFFAB1-6197-3AF1-FC5A-5ADEB01FE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z="1800" dirty="0"/>
              <a:t>- Rezanje povrća škaricama i lijepljenje na staklenku</a:t>
            </a:r>
            <a:endParaRPr lang="hr-HR" dirty="0"/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C21FBE67-9EE9-9B77-D6DA-D57E33526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4408" y="2195367"/>
            <a:ext cx="5195455" cy="3896591"/>
          </a:xfrm>
          <a:prstGeom prst="rect">
            <a:avLst/>
          </a:prstGeom>
        </p:spPr>
      </p:pic>
      <p:pic>
        <p:nvPicPr>
          <p:cNvPr id="17" name="Rezervirano mjesto sadržaja 16">
            <a:extLst>
              <a:ext uri="{FF2B5EF4-FFF2-40B4-BE49-F238E27FC236}">
                <a16:creationId xmlns:a16="http://schemas.microsoft.com/office/drawing/2014/main" id="{21B2DC1D-CCD9-3149-9050-57A383283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9715" y="1849718"/>
            <a:ext cx="4637738" cy="3478303"/>
          </a:xfr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86650D35-D6DC-CFE3-841E-8E4C2BFF3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7235" y="2332614"/>
            <a:ext cx="4829463" cy="362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715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9A1AAF2-37AD-85E8-0CD4-253DC7860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1800" dirty="0"/>
              <a:t>U skupini smo formirali centar „TRGOVINA”. Poticaji su bili voće, povrće, pekarski proizvodi, riba, mesni proizvodi, vaga, blagajna, košarice za kupovinu, papirnate vrećice, košare za sortiranje, novac…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CCC9C0C6-9C97-754F-7807-AA61E1673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645" y="1075135"/>
            <a:ext cx="2911077" cy="38814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CE26040-5747-914E-A8B9-D69312697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619" y="3015853"/>
            <a:ext cx="2911080" cy="3881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00C8BB07-B8BB-CEF8-3AAE-9652CAD17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395" y="1488281"/>
            <a:ext cx="2445273" cy="3260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A7571089-7902-E143-FAB4-6E24E0CC2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747" y="2792883"/>
            <a:ext cx="3078307" cy="41044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255C9F04-2CD7-91AB-833B-33017378CB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2037"/>
            <a:ext cx="2696441" cy="35952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1423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C396339-45E6-7A7C-510A-D330786A0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9287548" cy="6248400"/>
          </a:xfrm>
        </p:spPr>
        <p:txBody>
          <a:bodyPr>
            <a:normAutofit fontScale="90000"/>
          </a:bodyPr>
          <a:lstStyle/>
          <a:p>
            <a:r>
              <a:rPr lang="hr-HR" dirty="0"/>
              <a:t>ZAKLJUČAK:</a:t>
            </a:r>
            <a:br>
              <a:rPr lang="hr-HR" dirty="0"/>
            </a:br>
            <a:r>
              <a:rPr lang="hr-HR" sz="1800" dirty="0"/>
              <a:t>Cilj svih aktivnosti bio nam je informirati, motivirati i osvijestiti djecu kako se što zdravije i kvalitetnije hraniti i razviti njihove zdrave prehrambene navike.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Djeca su u vrtić donosila razno voće i povrće kako bi istraživali okuse, mirise, boje, oblike, veličine i teksturu voća i povrća.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Guljenje, rezanje, stiskanje / cijeđenje bile su najzanimljivije aktivnosti te smo ih stoga provodili svakodnevno kroz tri tjedna trajanja projekta.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Kroz razne stolne i </a:t>
            </a:r>
            <a:r>
              <a:rPr lang="hr-HR" sz="1800" dirty="0" err="1"/>
              <a:t>manipultivne</a:t>
            </a:r>
            <a:r>
              <a:rPr lang="hr-HR" sz="1800" dirty="0"/>
              <a:t> igre djeca su obogatila i proširila svoj rječnik ( nazivi voća i povrća, mjesto gdje rastu- voćnjak, povrtnjak, vinograd…).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Razvijali su pažnju, pamćenje, socijalne vještine ( poštivanje pravila, čekanje na red…), spoznaju (klasifikacija predmeta, </a:t>
            </a:r>
            <a:r>
              <a:rPr lang="hr-HR" sz="1800" dirty="0" err="1"/>
              <a:t>predčitačke</a:t>
            </a:r>
            <a:r>
              <a:rPr lang="hr-HR" sz="1800" dirty="0"/>
              <a:t> i </a:t>
            </a:r>
            <a:r>
              <a:rPr lang="hr-HR" sz="1800" dirty="0" err="1"/>
              <a:t>predmatematičke</a:t>
            </a:r>
            <a:r>
              <a:rPr lang="hr-HR" sz="1800" dirty="0"/>
              <a:t> vještine).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Slikovitim prikazom podjele hrane kroz piramidu zdrave prehrane djeca su istaknula prikaz zdravih namirnica koje su presudne za naše zdravlje, pravilan razvoj, energiju i zdrav život.</a:t>
            </a:r>
            <a:br>
              <a:rPr lang="hr-HR" sz="1800" dirty="0"/>
            </a:br>
            <a:br>
              <a:rPr lang="hr-HR" sz="1800" dirty="0"/>
            </a:br>
            <a:r>
              <a:rPr lang="hr-HR" sz="1800" dirty="0"/>
              <a:t>Kroz sve aktivnosti djeca su osvijestila važnost zdrave prehrane i usvajanje zdravih prehrambenih navika, kao i važnost tjelesnog kretanja, a u konačnici da se potakne da se svi zdravije hranimo kako u vrtiću tako i u svojim obiteljima.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2A136AC9-2032-EC11-5CAE-F9D61FD2B766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677334" y="6041362"/>
            <a:ext cx="6731384" cy="207038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40602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677B66F-0557-FE04-13AD-6A1E19FC1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599"/>
            <a:ext cx="8783907" cy="4550229"/>
          </a:xfrm>
        </p:spPr>
        <p:txBody>
          <a:bodyPr>
            <a:normAutofit/>
          </a:bodyPr>
          <a:lstStyle/>
          <a:p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Prilikom rada u skupini, uočili smo da neka djeca odbijaju jesti voće i povrće. Planirali smo potaknuti djecu na konzumiranje zdrave hrane, upoznati ih sa važnošću zdrave prehrane za njihov rast i razvoj te ih uključiti u pripreme jednostavnih i zdravih jela.</a:t>
            </a:r>
            <a:b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CILJ:</a:t>
            </a:r>
            <a:b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-usvajanje zdravih navika od najranije dobi te proširivanje djetetove spoznaje o vrstama zdrave hrane</a:t>
            </a:r>
            <a:b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ZADACI:</a:t>
            </a:r>
            <a:b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-upoznavanje osnovnih zdravih namirnica koje koristimo u svakodnevnom životu, njihovo klasificiranje, prepoznavanje, imenovanje, degustiranje…</a:t>
            </a:r>
            <a:b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r-HR" sz="2000" dirty="0">
                <a:latin typeface="Calibri" panose="020F0502020204030204" pitchFamily="34" charset="0"/>
                <a:cs typeface="Calibri" panose="020F0502020204030204" pitchFamily="34" charset="0"/>
              </a:rPr>
              <a:t>-usvajanje za djecu neophodnog i najosnovnijeg znanja, pravila i navika ophođenja sa zdravim namirnicama</a:t>
            </a:r>
          </a:p>
        </p:txBody>
      </p:sp>
      <p:pic>
        <p:nvPicPr>
          <p:cNvPr id="2052" name="Picture 4" descr="Verduras kawaii - papas, zanahorias, pepino, brócoli, apio | Vector Premium">
            <a:extLst>
              <a:ext uri="{FF2B5EF4-FFF2-40B4-BE49-F238E27FC236}">
                <a16:creationId xmlns:a16="http://schemas.microsoft.com/office/drawing/2014/main" id="{1AF5383E-4756-9F0F-3415-C127A1BD0E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334" y="4881777"/>
            <a:ext cx="3680062" cy="184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368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C3AA930-0CFF-CCD4-76BA-11C37AE60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 flipV="1">
            <a:off x="11374949" y="563879"/>
            <a:ext cx="45719" cy="45719"/>
          </a:xfrm>
        </p:spPr>
        <p:txBody>
          <a:bodyPr>
            <a:normAutofit fontScale="90000"/>
          </a:bodyPr>
          <a:lstStyle/>
          <a:p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295CD43-1E76-F8EC-1041-9020160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90" y="233265"/>
            <a:ext cx="11588620" cy="8084767"/>
          </a:xfrm>
        </p:spPr>
        <p:txBody>
          <a:bodyPr/>
          <a:lstStyle/>
          <a:p>
            <a:pPr marL="0" indent="0">
              <a:buNone/>
            </a:pP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PROVOĐENJE PROJEKTA: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Kako smo počeli…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Postavljeni cilj narednih aktivnosti bio je informirati, motivirati i osvijestiti djecu kako se što zdravije i kvalitetnije hraniti.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Upoznati djecu s utjecajem hrane na zdravlje, te ih potaknuti na što odgovorniji odnos prema sebi i svome tijelu.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Kako bi osvijestili kod djece usvajanje zdravih navika od najranije dobi, te potaknuli i proširili dječju spoznaju o pravilnom načinu prehrane, projekt započinjemo razgovorom o zdravoj hrani.</a:t>
            </a:r>
          </a:p>
          <a:p>
            <a:pPr marL="0" indent="0">
              <a:buNone/>
            </a:pPr>
            <a:endParaRPr lang="hr-HR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hr-HR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Izjave djece na pitanja „Što je to zdrava hrana?”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L.M. „Od zdrave hrane smo zdravi.”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P.V. „Od zdrave hrane rastemo.”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D.G. „Od zdrave hrane imamo mišiće.”</a:t>
            </a:r>
          </a:p>
          <a:p>
            <a:pPr marL="0" indent="0">
              <a:buNone/>
            </a:pPr>
            <a:r>
              <a:rPr lang="hr-HR" dirty="0">
                <a:solidFill>
                  <a:schemeClr val="accent2">
                    <a:lumMod val="75000"/>
                  </a:schemeClr>
                </a:solidFill>
              </a:rPr>
              <a:t>T.B. „Zdrava hrana raste u vrtu.”</a:t>
            </a:r>
          </a:p>
        </p:txBody>
      </p:sp>
      <p:pic>
        <p:nvPicPr>
          <p:cNvPr id="4098" name="Picture 2" descr="Vegetables set in kawaii style Royalty Free Vector Image">
            <a:extLst>
              <a:ext uri="{FF2B5EF4-FFF2-40B4-BE49-F238E27FC236}">
                <a16:creationId xmlns:a16="http://schemas.microsoft.com/office/drawing/2014/main" id="{CEC9FA33-DBD0-EC6B-CC97-BEA1DCEB6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759" y="4476750"/>
            <a:ext cx="38100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170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BAA84AA-E35D-1E05-F9AA-94DC8326C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AKTIVNOSTI:</a:t>
            </a:r>
            <a:br>
              <a:rPr lang="hr-HR" dirty="0"/>
            </a:br>
            <a:r>
              <a:rPr lang="hr-HR" sz="2000" dirty="0"/>
              <a:t>-istraživanje voća i povrća ( listanje časopisa, enciklopedija, slikovnica, fotografija…)</a:t>
            </a:r>
            <a:endParaRPr lang="hr-HR" dirty="0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6153CC78-FE42-74EB-B1CC-B316E18FE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27" y="2246256"/>
            <a:ext cx="5242048" cy="3931535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82C59E67-E0BE-1EB8-1DB3-4F0AB30F8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53" y="2024577"/>
            <a:ext cx="5833188" cy="437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848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E864A83-935C-B546-7EC9-022943E8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30B9F47B-8F88-2588-7E02-88F70CE966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4471" y="1059483"/>
            <a:ext cx="5929678" cy="444815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A259352A-53A3-9AC6-F917-91A37664B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02" y="858804"/>
            <a:ext cx="6602964" cy="495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69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B1B1BCF-C2CC-E675-ADF7-CD7DD3663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IGROKAZ „VOĆNI RAZGOVOR”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565C2778-CDF7-CCD3-B562-72139ED93B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21" y="3551365"/>
            <a:ext cx="4268713" cy="3201535"/>
          </a:xfrm>
          <a:prstGeom prst="rect">
            <a:avLst/>
          </a:prstGeom>
        </p:spPr>
      </p:pic>
      <p:pic>
        <p:nvPicPr>
          <p:cNvPr id="10" name="Rezervirano mjesto sadržaja 4">
            <a:extLst>
              <a:ext uri="{FF2B5EF4-FFF2-40B4-BE49-F238E27FC236}">
                <a16:creationId xmlns:a16="http://schemas.microsoft.com/office/drawing/2014/main" id="{37D1299C-A489-EC70-AFFD-90765E4434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83" y="3919071"/>
            <a:ext cx="3778439" cy="2833829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B7A7D193-94F9-D8ED-8D94-3F5B025434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21" y="250983"/>
            <a:ext cx="4247050" cy="318528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09921793-6EEC-FEC3-10A3-C781518B7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080922"/>
            <a:ext cx="3477280" cy="2607960"/>
          </a:xfrm>
          <a:prstGeom prst="rect">
            <a:avLst/>
          </a:prstGeom>
        </p:spPr>
      </p:pic>
      <p:sp>
        <p:nvSpPr>
          <p:cNvPr id="14" name="Rezervirano mjesto sadržaja 13">
            <a:extLst>
              <a:ext uri="{FF2B5EF4-FFF2-40B4-BE49-F238E27FC236}">
                <a16:creationId xmlns:a16="http://schemas.microsoft.com/office/drawing/2014/main" id="{1514C518-5A9E-3473-4BEA-19ED48BFD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45136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610EF71-6CA2-68BC-93DA-23BA740CB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1800" dirty="0"/>
              <a:t>TUŽNI/ SRETNI ZUBI – izrezivanje odgovarajućih prehrambenih namirnica iz različitih kataloga te razvrstavanje po namjeni</a:t>
            </a:r>
          </a:p>
        </p:txBody>
      </p:sp>
      <p:pic>
        <p:nvPicPr>
          <p:cNvPr id="13" name="Rezervirano mjesto sadržaja 12">
            <a:extLst>
              <a:ext uri="{FF2B5EF4-FFF2-40B4-BE49-F238E27FC236}">
                <a16:creationId xmlns:a16="http://schemas.microsoft.com/office/drawing/2014/main" id="{0A262A78-D619-5605-3E66-48C6D51A9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1452" y="2211242"/>
            <a:ext cx="5033905" cy="3775428"/>
          </a:xfr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F8AEB790-367B-2AD9-27CA-EAE9CDCF3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50992" y="2211241"/>
            <a:ext cx="5033903" cy="3775428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EF63424C-BA97-B615-E175-472D7030E1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3080" y="2211241"/>
            <a:ext cx="5033904" cy="377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34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2580803-4273-4AEE-D8B8-34EA04624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0F86F27E-9D77-11AE-7823-3FCDA2613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4020" y="2274038"/>
            <a:ext cx="4702871" cy="3527153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AFDF9AA-7524-DF32-1B2D-EB7AD17D0C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9900" y="2256457"/>
            <a:ext cx="4562221" cy="342166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10EF71B-7C31-AC93-CE52-D8D6F9CA3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94572" y="1422942"/>
            <a:ext cx="6042025" cy="453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33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66404F-0113-E911-1F9D-A0DB54A69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000" dirty="0"/>
              <a:t>UPOZNALI SMO SE I S PIRAMIDOM ZDRAVE PREHRANE</a:t>
            </a:r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E867A04-ECDD-C4D3-953E-2DFC832765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693" y="1270000"/>
            <a:ext cx="4043956" cy="5391943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1D1DA14-D0F8-4918-2332-4981065C4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863" y="452274"/>
            <a:ext cx="4465088" cy="595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11986"/>
      </p:ext>
    </p:extLst>
  </p:cSld>
  <p:clrMapOvr>
    <a:masterClrMapping/>
  </p:clrMapOvr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s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176</TotalTime>
  <Words>607</Words>
  <Application>Microsoft Office PowerPoint</Application>
  <PresentationFormat>Široki zaslon</PresentationFormat>
  <Paragraphs>28</Paragraphs>
  <Slides>17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17</vt:i4>
      </vt:variant>
    </vt:vector>
  </HeadingPairs>
  <TitlesOfParts>
    <vt:vector size="22" baseType="lpstr">
      <vt:lpstr>Arial</vt:lpstr>
      <vt:lpstr>Calibri</vt:lpstr>
      <vt:lpstr>Trebuchet MS</vt:lpstr>
      <vt:lpstr>Wingdings 3</vt:lpstr>
      <vt:lpstr>Faseta</vt:lpstr>
      <vt:lpstr>ZDRAVA HRANA</vt:lpstr>
      <vt:lpstr>Prilikom rada u skupini, uočili smo da neka djeca odbijaju jesti voće i povrće. Planirali smo potaknuti djecu na konzumiranje zdrave hrane, upoznati ih sa važnošću zdrave prehrane za njihov rast i razvoj te ih uključiti u pripreme jednostavnih i zdravih jela.  CILJ: -usvajanje zdravih navika od najranije dobi te proširivanje djetetove spoznaje o vrstama zdrave hrane  ZADACI: -upoznavanje osnovnih zdravih namirnica koje koristimo u svakodnevnom životu, njihovo klasificiranje, prepoznavanje, imenovanje, degustiranje… -usvajanje za djecu neophodnog i najosnovnijeg znanja, pravila i navika ophođenja sa zdravim namirnicama</vt:lpstr>
      <vt:lpstr>PowerPoint prezentacija</vt:lpstr>
      <vt:lpstr>AKTIVNOSTI: -istraživanje voća i povrća ( listanje časopisa, enciklopedija, slikovnica, fotografija…)</vt:lpstr>
      <vt:lpstr>PowerPoint prezentacija</vt:lpstr>
      <vt:lpstr>IGROKAZ „VOĆNI RAZGOVOR”</vt:lpstr>
      <vt:lpstr>TUŽNI/ SRETNI ZUBI – izrezivanje odgovarajućih prehrambenih namirnica iz različitih kataloga te razvrstavanje po namjeni</vt:lpstr>
      <vt:lpstr>PowerPoint prezentacija</vt:lpstr>
      <vt:lpstr>UPOZNALI SMO SE I S PIRAMIDOM ZDRAVE PREHRANE</vt:lpstr>
      <vt:lpstr>PLAKAT ZDRAVA/ NE ZDRAVA HRANA</vt:lpstr>
      <vt:lpstr>PRIPREMA ZDRAVE VOĆNE SALATE ( guljenje, sjeckanje, miješanje)</vt:lpstr>
      <vt:lpstr>PRIPREMA ZDRAVOG VOĆNOG NAPITKA</vt:lpstr>
      <vt:lpstr>PowerPoint prezentacija</vt:lpstr>
      <vt:lpstr>LIKOVNE AKTIVNOSTI: -vesele brokule –kolaž papir, škare, ljepilo, tempera, spužvica</vt:lpstr>
      <vt:lpstr>- Rezanje povrća škaricama i lijepljenje na staklenku</vt:lpstr>
      <vt:lpstr>U skupini smo formirali centar „TRGOVINA”. Poticaji su bili voće, povrće, pekarski proizvodi, riba, mesni proizvodi, vaga, blagajna, košarice za kupovinu, papirnate vrećice, košare za sortiranje, novac…</vt:lpstr>
      <vt:lpstr>ZAKLJUČAK: Cilj svih aktivnosti bio nam je informirati, motivirati i osvijestiti djecu kako se što zdravije i kvalitetnije hraniti i razviti njihove zdrave prehrambene navike.  Djeca su u vrtić donosila razno voće i povrće kako bi istraživali okuse, mirise, boje, oblike, veličine i teksturu voća i povrća.  Guljenje, rezanje, stiskanje / cijeđenje bile su najzanimljivije aktivnosti te smo ih stoga provodili svakodnevno kroz tri tjedna trajanja projekta.  Kroz razne stolne i manipultivne igre djeca su obogatila i proširila svoj rječnik ( nazivi voća i povrća, mjesto gdje rastu- voćnjak, povrtnjak, vinograd…).  Razvijali su pažnju, pamćenje, socijalne vještine ( poštivanje pravila, čekanje na red…), spoznaju (klasifikacija predmeta, predčitačke i predmatematičke vještine).  Slikovitim prikazom podjele hrane kroz piramidu zdrave prehrane djeca su istaknula prikaz zdravih namirnica koje su presudne za naše zdravlje, pravilan razvoj, energiju i zdrav život.  Kroz sve aktivnosti djeca su osvijestila važnost zdrave prehrane i usvajanje zdravih prehrambenih navika, kao i važnost tjelesnog kretanja, a u konačnici da se potakne da se svi zdravije hranimo kako u vrtiću tako i u svojim obiteljima.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baderna vrtic</dc:creator>
  <cp:lastModifiedBy>baderna vrtic</cp:lastModifiedBy>
  <cp:revision>6</cp:revision>
  <dcterms:created xsi:type="dcterms:W3CDTF">2025-05-15T10:41:45Z</dcterms:created>
  <dcterms:modified xsi:type="dcterms:W3CDTF">2025-06-10T11:36:09Z</dcterms:modified>
</cp:coreProperties>
</file>