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62" r:id="rId3"/>
    <p:sldId id="269" r:id="rId4"/>
    <p:sldId id="271" r:id="rId5"/>
    <p:sldId id="272" r:id="rId6"/>
    <p:sldId id="273" r:id="rId7"/>
    <p:sldId id="275" r:id="rId8"/>
    <p:sldId id="276" r:id="rId9"/>
    <p:sldId id="277" r:id="rId10"/>
    <p:sldId id="274" r:id="rId11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5" autoAdjust="0"/>
    <p:restoredTop sz="93141" autoAdjust="0"/>
  </p:normalViewPr>
  <p:slideViewPr>
    <p:cSldViewPr snapToGrid="0">
      <p:cViewPr varScale="1">
        <p:scale>
          <a:sx n="61" d="100"/>
          <a:sy n="61" d="100"/>
        </p:scale>
        <p:origin x="8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479CE59-AB43-44A3-9F52-BA21C57D390A}" type="datetime1">
              <a:rPr lang="hr-HR" smtClean="0"/>
              <a:pPr algn="r" rtl="0"/>
              <a:t>23.4.2026.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hr-HR" smtClean="0"/>
              <a:pPr algn="r"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872C7C29-F5DC-43D3-962E-AFF22544E97B}" type="datetime1">
              <a:rPr lang="hr-HR" smtClean="0"/>
              <a:pPr algn="r"/>
              <a:t>23.4.2026.</a:t>
            </a:fld>
            <a:r>
              <a:rPr lang="hr-HR" dirty="0"/>
              <a:t>.</a:t>
            </a:r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340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50566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90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hr-HR"/>
              <a:t>Kliknite da biste uredili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97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0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11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25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126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8723A5-F4CF-4DE3-8590-EFF5BC8ACA80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2765FE14-8FEB-4FB7-96F3-248DCACF1460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Prostoručni oblik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" name="Prostoručni oblik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Prostoručni oblik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21" name="Prostoručni oblik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</p:grpSp>
        <p:sp>
          <p:nvSpPr>
            <p:cNvPr id="12" name="Prostoručni oblik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349938-8776-4BAB-91A7-F7F59A04B4A7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F81702F-4116-4F57-94B5-8524C41F8484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99DDC8-0C0D-408C-A278-3E5E49FCE68C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BA255B-A5F4-40BB-BC25-5E81185CD54E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28B6F2-E134-4EC4-BA79-DA75817F38EA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/>
              <a:t>Kliknite da biste uredili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C71986-3044-4F39-96BE-9827B10FC82C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25DC41-1D85-4342-B928-E4421B5630A3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C819560-C839-46CB-AA65-661F80B5F9A5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ije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6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39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7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0" name="Rezervirano mjesto za tekst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FD71C69-56CB-4FDD-BD88-46B617C92F2E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Kliknite da biste uredili stil naslova matrice</a:t>
            </a:r>
            <a:endParaRPr lang="hr-HR" dirty="0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9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81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8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82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9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80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83" name="Rezervirano mjesto za tekst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Kliknite da biste uredili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A7A35-4548-4474-A8AF-8E83A54B9FA7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dirty="0"/>
              <a:t>Uređivanje stilova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7D9FD832-5572-4A10-AAD1-6F0E9250574B}" type="datetime1">
              <a:rPr lang="hr-HR" smtClean="0"/>
              <a:pPr/>
              <a:t>23.4.2026.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667226" y="1299411"/>
            <a:ext cx="7263882" cy="2551497"/>
          </a:xfrm>
        </p:spPr>
        <p:txBody>
          <a:bodyPr rtlCol="0">
            <a:normAutofit fontScale="90000"/>
          </a:bodyPr>
          <a:lstStyle/>
          <a:p>
            <a:pPr rtl="0"/>
            <a:r>
              <a:rPr lang="hr-HR" b="1" dirty="0"/>
              <a:t>Dani vrtića u V1 jaslicama Poreč</a:t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65610" y="3733799"/>
            <a:ext cx="6858002" cy="1194335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hr-HR" dirty="0"/>
              <a:t>Kroz zajedničku radionicu roditelja i odgojitelja unaprijedili smo dvorišni prostor i stvorili nove mogućnosti za istraživanje i kretanje.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C954CC1-57B6-4D83-A9D9-E0A9148F1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54" y="851338"/>
            <a:ext cx="9079832" cy="52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4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like 6">
            <a:extLst>
              <a:ext uri="{FF2B5EF4-FFF2-40B4-BE49-F238E27FC236}">
                <a16:creationId xmlns:a16="http://schemas.microsoft.com/office/drawing/2014/main" id="{48CAC711-59C3-492E-8EBD-CCC91F152E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4" b="21154"/>
          <a:stretch>
            <a:fillRect/>
          </a:stretch>
        </p:blipFill>
        <p:spPr/>
      </p:pic>
      <p:sp>
        <p:nvSpPr>
          <p:cNvPr id="12" name="Naslov 11">
            <a:extLst>
              <a:ext uri="{FF2B5EF4-FFF2-40B4-BE49-F238E27FC236}">
                <a16:creationId xmlns:a16="http://schemas.microsoft.com/office/drawing/2014/main" id="{950B8C75-6492-4E61-BE4D-C335556B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2952" y="1641107"/>
            <a:ext cx="3876558" cy="3575785"/>
          </a:xfrm>
        </p:spPr>
        <p:txBody>
          <a:bodyPr>
            <a:normAutofit fontScale="90000"/>
          </a:bodyPr>
          <a:lstStyle/>
          <a:p>
            <a:r>
              <a:rPr lang="hr-HR" dirty="0"/>
              <a:t>U punom pogonu  uz razgovor i dobru koordinaciju, svaki korak dobiva svoje rješenje.</a:t>
            </a:r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8951103" y="1232034"/>
            <a:ext cx="2286000" cy="3673889"/>
          </a:xfrm>
        </p:spPr>
        <p:txBody>
          <a:bodyPr rtlCol="0">
            <a:normAutofit fontScale="90000"/>
          </a:bodyPr>
          <a:lstStyle/>
          <a:p>
            <a:pPr rtl="0"/>
            <a:r>
              <a:rPr lang="hr-HR" dirty="0"/>
              <a:t>Radovi u tijeku  jedni pripremaju i boje elemente, dok drugi kopaju i postavljaju gume kao dio novog poligona za igru.</a:t>
            </a:r>
          </a:p>
        </p:txBody>
      </p:sp>
      <p:pic>
        <p:nvPicPr>
          <p:cNvPr id="3" name="Rezervirano mjesto slike 2">
            <a:extLst>
              <a:ext uri="{FF2B5EF4-FFF2-40B4-BE49-F238E27FC236}">
                <a16:creationId xmlns:a16="http://schemas.microsoft.com/office/drawing/2014/main" id="{11B01958-9BD8-4D64-BD8E-C7F57A541B4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>
            <a:fillRect/>
          </a:stretch>
        </p:blipFill>
        <p:spPr/>
      </p:pic>
      <p:pic>
        <p:nvPicPr>
          <p:cNvPr id="16" name="Rezervirano mjesto slike 15">
            <a:extLst>
              <a:ext uri="{FF2B5EF4-FFF2-40B4-BE49-F238E27FC236}">
                <a16:creationId xmlns:a16="http://schemas.microsoft.com/office/drawing/2014/main" id="{E26C52B1-1BE6-4D33-94E9-28DA9688E53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1291"/>
          <a:stretch>
            <a:fillRect/>
          </a:stretch>
        </p:blipFill>
        <p:spPr/>
      </p:pic>
      <p:sp>
        <p:nvSpPr>
          <p:cNvPr id="10" name="Rezervirano mjesto za tekst 9"/>
          <p:cNvSpPr>
            <a:spLocks noGrp="1"/>
          </p:cNvSpPr>
          <p:nvPr>
            <p:ph type="body" sz="half" idx="21"/>
          </p:nvPr>
        </p:nvSpPr>
        <p:spPr>
          <a:xfrm>
            <a:off x="8826366" y="1424540"/>
            <a:ext cx="2535473" cy="5034012"/>
          </a:xfrm>
        </p:spPr>
        <p:txBody>
          <a:bodyPr rtlCol="0"/>
          <a:lstStyle/>
          <a:p>
            <a:pPr rtl="0"/>
            <a:r>
              <a:rPr lang="hr-HR" dirty="0"/>
              <a:t>.</a:t>
            </a:r>
          </a:p>
        </p:txBody>
      </p:sp>
      <p:pic>
        <p:nvPicPr>
          <p:cNvPr id="14" name="Rezervirano mjesto slike 13">
            <a:extLst>
              <a:ext uri="{FF2B5EF4-FFF2-40B4-BE49-F238E27FC236}">
                <a16:creationId xmlns:a16="http://schemas.microsoft.com/office/drawing/2014/main" id="{6F3EFED6-DAD0-4D67-86C7-F8B2B6F1CEB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9" b="211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zervirano mjesto slike 11">
            <a:extLst>
              <a:ext uri="{FF2B5EF4-FFF2-40B4-BE49-F238E27FC236}">
                <a16:creationId xmlns:a16="http://schemas.microsoft.com/office/drawing/2014/main" id="{19586FEA-D1CB-42A0-B43B-733E65CF376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>
          <a:xfrm>
            <a:off x="1254125" y="1824038"/>
            <a:ext cx="2714625" cy="2776537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BAE0D4A-12DC-43E1-915C-034B5731B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/>
              <a:t>Kratki predah uz kavu između radnih zadataka.</a:t>
            </a:r>
            <a:endParaRPr lang="hr-HR" dirty="0"/>
          </a:p>
        </p:txBody>
      </p:sp>
      <p:pic>
        <p:nvPicPr>
          <p:cNvPr id="10" name="Rezervirano mjesto slike 9">
            <a:extLst>
              <a:ext uri="{FF2B5EF4-FFF2-40B4-BE49-F238E27FC236}">
                <a16:creationId xmlns:a16="http://schemas.microsoft.com/office/drawing/2014/main" id="{5FF9CA9D-7ABF-419A-8CAA-FD1A4BAB3FA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13315"/>
          <a:stretch>
            <a:fillRect/>
          </a:stretch>
        </p:blipFill>
        <p:spPr/>
      </p:pic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22ABF4D1-C4A0-4E3B-B64D-CFAC5CCB720F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/>
          <a:lstStyle/>
          <a:p>
            <a:r>
              <a:rPr lang="pl-PL" dirty="0"/>
              <a:t>Pažljiva obrada drva za sigurnu i dugotrajnu uporabu</a:t>
            </a:r>
            <a:endParaRPr lang="hr-HR" dirty="0"/>
          </a:p>
        </p:txBody>
      </p:sp>
      <p:pic>
        <p:nvPicPr>
          <p:cNvPr id="14" name="Rezervirano mjesto slike 13">
            <a:extLst>
              <a:ext uri="{FF2B5EF4-FFF2-40B4-BE49-F238E27FC236}">
                <a16:creationId xmlns:a16="http://schemas.microsoft.com/office/drawing/2014/main" id="{43560AB3-159E-4B5F-B708-8E6E25424CC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5" b="11645"/>
          <a:stretch>
            <a:fillRect/>
          </a:stretch>
        </p:blipFill>
        <p:spPr/>
      </p:pic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19FA07A0-8784-4A4C-9DF9-2B618456591F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r>
              <a:rPr lang="pl-PL" dirty="0"/>
              <a:t>Testiranje u praksi  gotov element spreman za igru.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567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83C5F1-26E3-4A45-8445-8B20E17A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Proces obrade materijala.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78CBD672-E9E3-4E72-A90B-FAD83A1021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3" y="2061567"/>
            <a:ext cx="4954587" cy="3715940"/>
          </a:xfrm>
        </p:spPr>
      </p:pic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910FB774-1BDA-459F-8AEC-263FB8B8AD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</p:spTree>
    <p:extLst>
      <p:ext uri="{BB962C8B-B14F-4D97-AF65-F5344CB8AC3E}">
        <p14:creationId xmlns:p14="http://schemas.microsoft.com/office/powerpoint/2010/main" val="46735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like 7">
            <a:extLst>
              <a:ext uri="{FF2B5EF4-FFF2-40B4-BE49-F238E27FC236}">
                <a16:creationId xmlns:a16="http://schemas.microsoft.com/office/drawing/2014/main" id="{036AA226-17A5-4548-A0B3-8C59D8E144B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 b="5882"/>
          <a:stretch>
            <a:fillRect/>
          </a:stretch>
        </p:blipFill>
        <p:spPr/>
      </p:pic>
      <p:pic>
        <p:nvPicPr>
          <p:cNvPr id="10" name="Rezervirano mjesto slike 9">
            <a:extLst>
              <a:ext uri="{FF2B5EF4-FFF2-40B4-BE49-F238E27FC236}">
                <a16:creationId xmlns:a16="http://schemas.microsoft.com/office/drawing/2014/main" id="{C1081682-76CD-4F6E-A53D-2EC5C84C010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9" b="21129"/>
          <a:stretch>
            <a:fillRect/>
          </a:stretch>
        </p:blipFill>
        <p:spPr/>
      </p:pic>
      <p:pic>
        <p:nvPicPr>
          <p:cNvPr id="12" name="Rezervirano mjesto slike 11">
            <a:extLst>
              <a:ext uri="{FF2B5EF4-FFF2-40B4-BE49-F238E27FC236}">
                <a16:creationId xmlns:a16="http://schemas.microsoft.com/office/drawing/2014/main" id="{BD2907D9-13BD-4614-9813-7E4950B4BBB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9" b="21129"/>
          <a:stretch>
            <a:fillRect/>
          </a:stretch>
        </p:blipFill>
        <p:spPr/>
      </p:pic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E804A197-B159-46D4-B700-0B5698A3AB97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066214" y="2425566"/>
            <a:ext cx="2330098" cy="3308155"/>
          </a:xfrm>
        </p:spPr>
        <p:txBody>
          <a:bodyPr>
            <a:normAutofit/>
          </a:bodyPr>
          <a:lstStyle/>
          <a:p>
            <a:r>
              <a:rPr lang="pl-PL" sz="2400" dirty="0"/>
              <a:t>Igra je krenula odmah  svatko na svoj način istražuje prostor.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8073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FB43E3D-E5FC-4BE5-BF42-FED36666C1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7" y="189186"/>
            <a:ext cx="4298731" cy="578069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8D8033A-157C-4194-933A-38426D4CD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3510"/>
            <a:ext cx="4993577" cy="455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4562A4D-1A15-4197-99DE-C358C4CD8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1" y="1156137"/>
            <a:ext cx="4505653" cy="475593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1BA92E5-4D1E-43A3-8107-F0ACFDAC35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64" y="1156137"/>
            <a:ext cx="4505653" cy="475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13541BF-ECB1-4D6C-9818-0B1C496CD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47" y="1140372"/>
            <a:ext cx="4106260" cy="49976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C3F4B57-CEE7-4E0B-8434-91871AC7F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08" y="1140372"/>
            <a:ext cx="4568716" cy="499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Ilustracija s motivom prirode 16 x 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30_TF03431377_TF03431377" id="{D4ED4346-F4E3-40A8-BC6D-36BD32B5F881}" vid="{9ADDA41D-E435-49AB-88B3-62A3FD334FC0}"/>
    </a:ext>
  </a:extLst>
</a:theme>
</file>

<file path=ppt/theme/theme2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s motivom duge</Template>
  <TotalTime>45</TotalTime>
  <Words>107</Words>
  <Application>Microsoft Office PowerPoint</Application>
  <PresentationFormat>Široki zaslon</PresentationFormat>
  <Paragraphs>13</Paragraphs>
  <Slides>10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3" baseType="lpstr">
      <vt:lpstr>Arial</vt:lpstr>
      <vt:lpstr>Segoe Print</vt:lpstr>
      <vt:lpstr>Ilustracija s motivom prirode 16 x 9</vt:lpstr>
      <vt:lpstr>Dani vrtića u V1 jaslicama Poreč </vt:lpstr>
      <vt:lpstr>U punom pogonu  uz razgovor i dobru koordinaciju, svaki korak dobiva svoje rješenje.</vt:lpstr>
      <vt:lpstr>Radovi u tijeku  jedni pripremaju i boje elemente, dok drugi kopaju i postavljaju gume kao dio novog poligona za igru.</vt:lpstr>
      <vt:lpstr>PowerPoint prezentacija</vt:lpstr>
      <vt:lpstr>Proces obrade materijala.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 vrtića u V1 jaslicama Poreč</dc:title>
  <dc:creator>User</dc:creator>
  <cp:lastModifiedBy>User</cp:lastModifiedBy>
  <cp:revision>5</cp:revision>
  <dcterms:created xsi:type="dcterms:W3CDTF">2026-04-23T10:47:50Z</dcterms:created>
  <dcterms:modified xsi:type="dcterms:W3CDTF">2026-04-23T11:33:15Z</dcterms:modified>
</cp:coreProperties>
</file>