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90" autoAdjust="0"/>
  </p:normalViewPr>
  <p:slideViewPr>
    <p:cSldViewPr snapToGrid="0">
      <p:cViewPr varScale="1">
        <p:scale>
          <a:sx n="54" d="100"/>
          <a:sy n="54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EFA18-0BF4-4689-8CE6-BD062A71D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Projekt: Promet kroz igru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860AC7-40FC-43F0-877C-21FB7A470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Jaslička skupina : Pčelice</a:t>
            </a:r>
            <a:br>
              <a:rPr lang="hr-HR" dirty="0"/>
            </a:br>
            <a:r>
              <a:rPr lang="hr-HR" dirty="0"/>
              <a:t>(23.04.2026. / </a:t>
            </a:r>
            <a:r>
              <a:rPr lang="hr-HR" dirty="0" err="1"/>
              <a:t>Dv</a:t>
            </a:r>
            <a:r>
              <a:rPr lang="hr-HR" dirty="0"/>
              <a:t>. Radost Poreč - </a:t>
            </a:r>
            <a:r>
              <a:rPr lang="hr-HR" dirty="0" err="1"/>
              <a:t>Parenzo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493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974C681-568A-44E3-9ED3-0A683B695C67}"/>
              </a:ext>
            </a:extLst>
          </p:cNvPr>
          <p:cNvSpPr txBox="1"/>
          <p:nvPr/>
        </p:nvSpPr>
        <p:spPr>
          <a:xfrm>
            <a:off x="3393375" y="1536174"/>
            <a:ext cx="60979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Temu prometa istražujemo kroz različite svakodnevne aktivnosti i igru u skupini, slikovnice, boravak na otvorenom i šetnje gradom.</a:t>
            </a:r>
            <a:b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Djeca promatraju vozila, znakove i kretanje ljudi te ih povezuju s vlastitim iskustvom iz igre.</a:t>
            </a:r>
            <a:b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Posjet knjižnici dodatno je obogatio projekt, gdje su djeca kroz slikovnice proširila interes i razumijevanje prometa.</a:t>
            </a:r>
          </a:p>
        </p:txBody>
      </p:sp>
    </p:spTree>
    <p:extLst>
      <p:ext uri="{BB962C8B-B14F-4D97-AF65-F5344CB8AC3E}">
        <p14:creationId xmlns:p14="http://schemas.microsoft.com/office/powerpoint/2010/main" val="291848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C6898A8-33C1-4F50-B952-BF3722652012}"/>
              </a:ext>
            </a:extLst>
          </p:cNvPr>
          <p:cNvSpPr txBox="1"/>
          <p:nvPr/>
        </p:nvSpPr>
        <p:spPr>
          <a:xfrm>
            <a:off x="2731325" y="1567543"/>
            <a:ext cx="68669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Kroz aktivnosti djeca razvijaju govor i razumijevanje svijeta oko sebe, imenuju vozila i opisuju situacije.</a:t>
            </a:r>
            <a:b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Kretanjem, građenjem i igrom jačaju motoriku, koordinaciju i snalaženje u prostoru.</a:t>
            </a:r>
            <a:b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U zajedničkoj igri razvijaju socijalne vještine suradnju, čekanje i komunikaciju.</a:t>
            </a:r>
            <a:b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Sve aktivnosti prate interes djece te su prilagođene njihovoj dobi i razvojnoj spremnosti.</a:t>
            </a:r>
          </a:p>
        </p:txBody>
      </p:sp>
    </p:spTree>
    <p:extLst>
      <p:ext uri="{BB962C8B-B14F-4D97-AF65-F5344CB8AC3E}">
        <p14:creationId xmlns:p14="http://schemas.microsoft.com/office/powerpoint/2010/main" val="41521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B489ABC-AFB3-4E26-A979-2E79D5A7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03" y="1164657"/>
            <a:ext cx="4503220" cy="45286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6266EFF-27CB-4D46-B8BB-9616149F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197" y="731520"/>
            <a:ext cx="51435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8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B902310-4BD2-479A-A34B-A9CECFC9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68" y="433136"/>
            <a:ext cx="4310714" cy="412923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159EA7A-7595-46B8-8FBE-2CE5D88F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236" y="433136"/>
            <a:ext cx="4570596" cy="412923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83E3711-99DE-4B08-AED0-CBCA419DB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634" y="2781701"/>
            <a:ext cx="3676850" cy="38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25C3788-F731-443C-AE74-CD61F9EB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49" y="1097280"/>
            <a:ext cx="5143500" cy="41918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6BD6193-9DA2-41E9-8165-D354D629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51" y="606392"/>
            <a:ext cx="5143500" cy="5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7788B24-BAD0-4B35-BAFF-A73C9007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42" y="933650"/>
            <a:ext cx="5143500" cy="47981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51EC0F-CE58-4403-A84A-2CD294BA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53" y="447575"/>
            <a:ext cx="5143500" cy="59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6D60326-3A37-4FC8-BF76-5BD07C10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77" y="750771"/>
            <a:ext cx="5143500" cy="505807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26F1A1-1B3D-436F-BE56-B06B59D6E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00" y="1001028"/>
            <a:ext cx="5143500" cy="48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8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0E049E7-FF5A-4720-ACAD-A28A5B17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89271"/>
            <a:ext cx="5143500" cy="52794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86648F5-B857-4F36-A0CF-08C11F6D8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452" y="332070"/>
            <a:ext cx="5143500" cy="61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5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0AB5123-F028-4F55-9188-4D575052A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93" y="720113"/>
            <a:ext cx="5143500" cy="54177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4DE6989-AA82-45BF-95C1-B6797B713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55" y="720112"/>
            <a:ext cx="4392633" cy="54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531C9A8-9DC6-4251-B332-7F66D28A4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9" y="498763"/>
            <a:ext cx="5143500" cy="58604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3BB30C-B61E-4C2F-BA20-7F844FE7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8763"/>
            <a:ext cx="5292436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1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17</TotalTime>
  <Words>140</Words>
  <Application>Microsoft Office PowerPoint</Application>
  <PresentationFormat>Široki zaslon</PresentationFormat>
  <Paragraphs>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Corbel</vt:lpstr>
      <vt:lpstr>Temeljno</vt:lpstr>
      <vt:lpstr>Projekt: Promet kroz igru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Promet</dc:title>
  <dc:creator>User</dc:creator>
  <cp:lastModifiedBy>User</cp:lastModifiedBy>
  <cp:revision>5</cp:revision>
  <dcterms:created xsi:type="dcterms:W3CDTF">2026-04-23T11:58:25Z</dcterms:created>
  <dcterms:modified xsi:type="dcterms:W3CDTF">2026-04-23T12:33:10Z</dcterms:modified>
</cp:coreProperties>
</file>