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02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4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1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12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29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56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42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66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09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06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36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018B-8364-44CD-9243-006EE3449F42}" type="datetimeFigureOut">
              <a:rPr lang="hr-HR" smtClean="0"/>
              <a:t>14.6.2026.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D35C-C7BB-4AB9-A763-D5116D971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1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89"/>
            <a:ext cx="12192000" cy="691618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2667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127000" y="599440"/>
            <a:ext cx="4251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„U svijetu priča” </a:t>
            </a:r>
          </a:p>
          <a:p>
            <a:pPr algn="ctr"/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Dječji vrtić- Radost, </a:t>
            </a: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Baderna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Odgojna skupina- </a:t>
            </a: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Zvijezdice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Odgojiteljice- Ivančica Sokolović i Ivana </a:t>
            </a: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Mahić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7" y="1770926"/>
            <a:ext cx="4699323" cy="352449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83" y="1770926"/>
            <a:ext cx="4699323" cy="35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Djeca crtaju najzanimljiviji dio pripovijedanih priča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02" y="1690688"/>
            <a:ext cx="5656163" cy="42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0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661" y="272527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Posjetili smo bibliobus gdje su djeca birala i listala knjige, najviše slikovnice, slušala priču i razgovarala o knjigama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85" y="1852340"/>
            <a:ext cx="3042696" cy="40569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90" y="1852340"/>
            <a:ext cx="3094781" cy="41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11" y="1219788"/>
            <a:ext cx="3233383" cy="431117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14" y="1219788"/>
            <a:ext cx="3233383" cy="43111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8" y="1219788"/>
            <a:ext cx="3233383" cy="43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6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97711" y="833377"/>
            <a:ext cx="4637590" cy="732039"/>
          </a:xfrm>
        </p:spPr>
        <p:txBody>
          <a:bodyPr>
            <a:noAutofit/>
          </a:bodyPr>
          <a:lstStyle/>
          <a:p>
            <a:r>
              <a:rPr lang="hr-H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hr-H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6916" y="2141316"/>
            <a:ext cx="10170289" cy="300073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Kroz različite aktivnosti- slušanje i prepričavanje priča, dramatizaciju, likovno izražavanje i posjet bibliobusu- djeca su razvijala govor, maštu, kreativnost i socijalne vještine.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Posebno se ističe kako su djeca: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Razvijala ljubav prema knjizi i čitanju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Obogatila svoj rječnik i sposobnost izražavanja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Učila surađivati, slušati druge i dijeliti svoje doživljaje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Pokazala veliku radoznalost i interes za priče i likove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je uspješno ostvario svoje ciljeve jer je djeci pružio pozitivno i poticajno okruženje za učenje, stvaranje i razvoj trajne ljubavi prema pričama i čitanju.</a:t>
            </a:r>
          </a:p>
        </p:txBody>
      </p:sp>
    </p:spTree>
    <p:extLst>
      <p:ext uri="{BB962C8B-B14F-4D97-AF65-F5344CB8AC3E}">
        <p14:creationId xmlns:p14="http://schemas.microsoft.com/office/powerpoint/2010/main" val="43958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92235" y="432118"/>
            <a:ext cx="5583808" cy="724722"/>
          </a:xfrm>
          <a:noFill/>
        </p:spPr>
        <p:txBody>
          <a:bodyPr>
            <a:noAutofit/>
          </a:bodyPr>
          <a:lstStyle/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Nastanak interesa za projekt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9140" y="1605598"/>
            <a:ext cx="9144000" cy="1655762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 za projekt „U svijetu priča” proizašao je iz svakodnevnih situacija u odgojnoj skupini. Djeca su tijekom slobodne igre često posezala za slikovnicama, listala ih i međusobno „čitala” priče prema slikama. Posebno su pokazala interes za poznate bajke i likove poput princeza, vitezova i životinja koje govore.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6135203" y="3556000"/>
            <a:ext cx="4702629" cy="2065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 projekta: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Poticanje dječje mašte,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govorno – jezičnog razvoja,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ljubav prema </a:t>
            </a:r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knjizi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Upoznavanje različitih priča i bajki 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608511" y="3556000"/>
            <a:ext cx="4702629" cy="206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Zadaća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Razvijati interes za slušanje i pričanje priča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Poticati razvoj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govora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bogatiti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rječnik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Razvijati kreativnost i maštu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Razvijati sposobnost prepričavanja i dramatizacije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08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29025" y="210127"/>
            <a:ext cx="4675414" cy="921884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hr-H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432544" y="1556884"/>
            <a:ext cx="11183671" cy="5796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Svakodnevno čitanje slikovnica i bajki, razgovor o likovima, prepričavanje priča uz pomoć slika i osmišljavanje vlastitih priča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2332925"/>
            <a:ext cx="2877911" cy="38372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39" y="2332925"/>
            <a:ext cx="2853418" cy="38372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15" y="2332925"/>
            <a:ext cx="2872470" cy="38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4" y="2065565"/>
            <a:ext cx="4201886" cy="31514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2" y="1771650"/>
            <a:ext cx="2694214" cy="35922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18" y="1845129"/>
            <a:ext cx="2694214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1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Crtanje omiljenih likova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" y="1685685"/>
            <a:ext cx="3439968" cy="45866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76" y="1674573"/>
            <a:ext cx="3432464" cy="457661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6" y="1695691"/>
            <a:ext cx="3432464" cy="45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1354281"/>
            <a:ext cx="5624946" cy="421871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08" y="1354281"/>
            <a:ext cx="5624945" cy="42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Izrada zajedničke slikovnice, djeca samostalno pišu tekst te su istu samostalno plastificirala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2" y="1690688"/>
            <a:ext cx="3479802" cy="478366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690688"/>
            <a:ext cx="3587750" cy="47836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78" y="1690688"/>
            <a:ext cx="3587750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37" y="211127"/>
            <a:ext cx="2628506" cy="35046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8" y="3124986"/>
            <a:ext cx="2628506" cy="35046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17" y="3124986"/>
            <a:ext cx="2561554" cy="35046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80" y="206295"/>
            <a:ext cx="2632130" cy="35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posjeti nam je bio pripovjedač priča Ivan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Milanovski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djeci na vrlo interesantan i zanimljiv način pričao priče: </a:t>
            </a:r>
            <a:r>
              <a:rPr lang="hr-H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Cvilendreta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Crvenkapica i Kako je mačka dobila ime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79" y="3886059"/>
            <a:ext cx="3843841" cy="28828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62" y="1554946"/>
            <a:ext cx="3870500" cy="2902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6" y="1690688"/>
            <a:ext cx="3843841" cy="29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22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309</Words>
  <Application>Microsoft Office PowerPoint</Application>
  <PresentationFormat>Široki zaslon</PresentationFormat>
  <Paragraphs>34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sustava Office</vt:lpstr>
      <vt:lpstr>PowerPointova prezentacija</vt:lpstr>
      <vt:lpstr>Nastanak interesa za projekt</vt:lpstr>
      <vt:lpstr>Aktivnosti</vt:lpstr>
      <vt:lpstr>PowerPointova prezentacija</vt:lpstr>
      <vt:lpstr>Crtanje omiljenih likova</vt:lpstr>
      <vt:lpstr>PowerPointova prezentacija</vt:lpstr>
      <vt:lpstr>Izrada zajedničke slikovnice, djeca samostalno pišu tekst te su istu samostalno plastificirala </vt:lpstr>
      <vt:lpstr>PowerPointova prezentacija</vt:lpstr>
      <vt:lpstr>U posjeti nam je bio pripovjedač priča Ivan Milanovski koji je djeci na vrlo interesantan i zanimljiv način pričao priče: Cvilendreta, Crvenkapica i Kako je mačka dobila ime</vt:lpstr>
      <vt:lpstr>PowerPointova prezentacija</vt:lpstr>
      <vt:lpstr>Djeca crtaju najzanimljiviji dio pripovijedanih priča</vt:lpstr>
      <vt:lpstr>Posjetili smo bibliobus gdje su djeca birala i listala knjige, najviše slikovnice, slušala priču i razgovarala o knjigama</vt:lpstr>
      <vt:lpstr>PowerPointova prezentacija</vt:lpstr>
      <vt:lpstr>Zaključak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Mahic</dc:creator>
  <cp:lastModifiedBy>Mahic</cp:lastModifiedBy>
  <cp:revision>9</cp:revision>
  <dcterms:created xsi:type="dcterms:W3CDTF">2026-06-07T12:10:33Z</dcterms:created>
  <dcterms:modified xsi:type="dcterms:W3CDTF">2026-06-14T14:29:53Z</dcterms:modified>
</cp:coreProperties>
</file>