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70" r:id="rId11"/>
    <p:sldId id="271" r:id="rId12"/>
    <p:sldId id="272" r:id="rId13"/>
    <p:sldId id="274" r:id="rId14"/>
    <p:sldId id="275" r:id="rId15"/>
    <p:sldId id="276" r:id="rId16"/>
    <p:sldId id="277" r:id="rId17"/>
    <p:sldId id="279" r:id="rId18"/>
    <p:sldId id="287" r:id="rId1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3B4482-5BDD-4481-A84E-E08F6C8A3817}" type="datetimeFigureOut">
              <a:rPr lang="hr-HR" smtClean="0"/>
              <a:t>8.6.2026.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4C67791-CF54-41C7-8EA4-F823F17C28DE}" type="slidenum">
              <a:rPr lang="hr-HR" smtClean="0"/>
              <a:t>‹#›</a:t>
            </a:fld>
            <a:endParaRPr lang="hr-HR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035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4482-5BDD-4481-A84E-E08F6C8A3817}" type="datetimeFigureOut">
              <a:rPr lang="hr-HR" smtClean="0"/>
              <a:t>8.6.2026.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7791-CF54-41C7-8EA4-F823F17C28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7811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4482-5BDD-4481-A84E-E08F6C8A3817}" type="datetimeFigureOut">
              <a:rPr lang="hr-HR" smtClean="0"/>
              <a:t>8.6.2026.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7791-CF54-41C7-8EA4-F823F17C28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4454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4482-5BDD-4481-A84E-E08F6C8A3817}" type="datetimeFigureOut">
              <a:rPr lang="hr-HR" smtClean="0"/>
              <a:t>8.6.2026.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7791-CF54-41C7-8EA4-F823F17C28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89417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4482-5BDD-4481-A84E-E08F6C8A3817}" type="datetimeFigureOut">
              <a:rPr lang="hr-HR" smtClean="0"/>
              <a:t>8.6.2026.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7791-CF54-41C7-8EA4-F823F17C28DE}" type="slidenum">
              <a:rPr lang="hr-HR" smtClean="0"/>
              <a:t>‹#›</a:t>
            </a:fld>
            <a:endParaRPr lang="hr-HR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35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4482-5BDD-4481-A84E-E08F6C8A3817}" type="datetimeFigureOut">
              <a:rPr lang="hr-HR" smtClean="0"/>
              <a:t>8.6.2026.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7791-CF54-41C7-8EA4-F823F17C28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3165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4482-5BDD-4481-A84E-E08F6C8A3817}" type="datetimeFigureOut">
              <a:rPr lang="hr-HR" smtClean="0"/>
              <a:t>8.6.2026.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7791-CF54-41C7-8EA4-F823F17C28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6141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4482-5BDD-4481-A84E-E08F6C8A3817}" type="datetimeFigureOut">
              <a:rPr lang="hr-HR" smtClean="0"/>
              <a:t>8.6.2026.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7791-CF54-41C7-8EA4-F823F17C28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3008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4482-5BDD-4481-A84E-E08F6C8A3817}" type="datetimeFigureOut">
              <a:rPr lang="hr-HR" smtClean="0"/>
              <a:t>8.6.2026.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7791-CF54-41C7-8EA4-F823F17C28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17185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4482-5BDD-4481-A84E-E08F6C8A3817}" type="datetimeFigureOut">
              <a:rPr lang="hr-HR" smtClean="0"/>
              <a:t>8.6.2026.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7791-CF54-41C7-8EA4-F823F17C28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68372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4482-5BDD-4481-A84E-E08F6C8A3817}" type="datetimeFigureOut">
              <a:rPr lang="hr-HR" smtClean="0"/>
              <a:t>8.6.2026.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7791-CF54-41C7-8EA4-F823F17C28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37321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13B4482-5BDD-4481-A84E-E08F6C8A3817}" type="datetimeFigureOut">
              <a:rPr lang="hr-HR" smtClean="0"/>
              <a:t>8.6.2026.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4C67791-CF54-41C7-8EA4-F823F17C28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092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POSJET SŠ MATE BALOTE POREČ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DV RADOST II</a:t>
            </a:r>
          </a:p>
          <a:p>
            <a:r>
              <a:rPr lang="hr-HR" dirty="0" smtClean="0"/>
              <a:t>SKUPINA: SOVICE</a:t>
            </a:r>
          </a:p>
          <a:p>
            <a:r>
              <a:rPr lang="hr-HR" dirty="0" smtClean="0"/>
              <a:t>ODGOJITELJICE: KRISTINA RUBIL I IVANA JERKOVIĆ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2541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74" y="1566488"/>
            <a:ext cx="5181600" cy="3886200"/>
          </a:xfrm>
        </p:spPr>
      </p:pic>
      <p:pic>
        <p:nvPicPr>
          <p:cNvPr id="8" name="Rezervirano mjesto sadržaja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9400" y="1566488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17987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8804" y="1488851"/>
            <a:ext cx="5181600" cy="388620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1211" y="1488851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9427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9189" y="1514730"/>
            <a:ext cx="5181600" cy="388620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7091" y="151473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428938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936" y="1540609"/>
            <a:ext cx="5181600" cy="388620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9453" y="1540609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3447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1332" y="1557862"/>
            <a:ext cx="5181600" cy="388620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6321" y="1557862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10943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79" y="1333575"/>
            <a:ext cx="5181600" cy="388620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9068" y="1333575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45834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792" y="1557862"/>
            <a:ext cx="5181600" cy="388620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5332" y="1557862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401765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1717" y="1557862"/>
            <a:ext cx="5181600" cy="388620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0826" y="1557862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87167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883" y="677173"/>
            <a:ext cx="7343955" cy="550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5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4079" y="1521994"/>
            <a:ext cx="5181600" cy="3886200"/>
          </a:xfrm>
        </p:spPr>
      </p:pic>
      <p:pic>
        <p:nvPicPr>
          <p:cNvPr id="8" name="Rezervirano mjesto sadržaja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1430" y="151473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27440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5838" y="1514730"/>
            <a:ext cx="5181600" cy="388620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0056" y="151473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65626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3695" y="1445719"/>
            <a:ext cx="5181600" cy="388620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8683" y="1445719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19567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781" y="1566489"/>
            <a:ext cx="5181600" cy="388620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770" y="1566489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05196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3091" y="1488851"/>
            <a:ext cx="5181600" cy="388620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3792" y="1488851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80180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034" y="1575115"/>
            <a:ext cx="5181600" cy="388620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276" y="1575115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61294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430" y="1506103"/>
            <a:ext cx="5181600" cy="388620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7309" y="1506103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3551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3309" y="1540609"/>
            <a:ext cx="5181600" cy="388620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0442" y="1540609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68764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eljno">
  <a:themeElements>
    <a:clrScheme name="Prilagođeno 28">
      <a:dk1>
        <a:sysClr val="windowText" lastClr="000000"/>
      </a:dk1>
      <a:lt1>
        <a:sysClr val="window" lastClr="FFFFFF"/>
      </a:lt1>
      <a:dk2>
        <a:srgbClr val="EEA0A1"/>
      </a:dk2>
      <a:lt2>
        <a:srgbClr val="F6CFD0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Temeljno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meljno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TM03457444[[fn=Temeljno]]</Template>
  <TotalTime>30</TotalTime>
  <Words>18</Words>
  <Application>Microsoft Office PowerPoint</Application>
  <PresentationFormat>Široki zaslon</PresentationFormat>
  <Paragraphs>4</Paragraphs>
  <Slides>18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1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0" baseType="lpstr">
      <vt:lpstr>Corbel</vt:lpstr>
      <vt:lpstr>Temeljno</vt:lpstr>
      <vt:lpstr>POSJET SŠ MATE BALOTE POREČ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Ivana</dc:creator>
  <cp:lastModifiedBy>Ivana</cp:lastModifiedBy>
  <cp:revision>9</cp:revision>
  <dcterms:created xsi:type="dcterms:W3CDTF">2026-06-01T18:45:28Z</dcterms:created>
  <dcterms:modified xsi:type="dcterms:W3CDTF">2026-06-08T14:54:45Z</dcterms:modified>
</cp:coreProperties>
</file>